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slideLayouts/slideLayout16.xml" ContentType="application/vnd.openxmlformats-officedocument.presentationml.slideLayout+xml"/>
  <Override PartName="/ppt/theme/theme3.xml" ContentType="application/vnd.openxmlformats-officedocument.them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notesSlides/notesSlide1.xml" ContentType="application/vnd.openxmlformats-officedocument.presentationml.notesSlide+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notesSlides/notesSlide2.xml" ContentType="application/vnd.openxmlformats-officedocument.presentationml.notesSlide+xml"/>
  <Override PartName="/ppt/tags/tag277.xml" ContentType="application/vnd.openxmlformats-officedocument.presentationml.tags+xml"/>
  <Override PartName="/ppt/tags/tag278.xml" ContentType="application/vnd.openxmlformats-officedocument.presentationml.tags+xml"/>
  <Override PartName="/ppt/notesSlides/notesSlide3.xml" ContentType="application/vnd.openxmlformats-officedocument.presentationml.notesSlide+xml"/>
  <Override PartName="/ppt/tags/tag279.xml" ContentType="application/vnd.openxmlformats-officedocument.presentationml.tags+xml"/>
  <Override PartName="/ppt/tags/tag280.xml" ContentType="application/vnd.openxmlformats-officedocument.presentationml.tags+xml"/>
  <Override PartName="/ppt/notesSlides/notesSlide4.xml" ContentType="application/vnd.openxmlformats-officedocument.presentationml.notesSlide+xml"/>
  <Override PartName="/ppt/comments/comment1.xml" ContentType="application/vnd.openxmlformats-officedocument.presentationml.comment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245" r:id="rId1"/>
    <p:sldMasterId id="2147484031" r:id="rId2"/>
    <p:sldMasterId id="2147484222" r:id="rId3"/>
    <p:sldMasterId id="2147483937" r:id="rId4"/>
  </p:sldMasterIdLst>
  <p:notesMasterIdLst>
    <p:notesMasterId r:id="rId22"/>
  </p:notesMasterIdLst>
  <p:handoutMasterIdLst>
    <p:handoutMasterId r:id="rId23"/>
  </p:handoutMasterIdLst>
  <p:sldIdLst>
    <p:sldId id="262" r:id="rId5"/>
    <p:sldId id="282" r:id="rId6"/>
    <p:sldId id="285" r:id="rId7"/>
    <p:sldId id="299" r:id="rId8"/>
    <p:sldId id="300" r:id="rId9"/>
    <p:sldId id="287" r:id="rId10"/>
    <p:sldId id="288" r:id="rId11"/>
    <p:sldId id="283" r:id="rId12"/>
    <p:sldId id="290" r:id="rId13"/>
    <p:sldId id="291" r:id="rId14"/>
    <p:sldId id="292" r:id="rId15"/>
    <p:sldId id="293" r:id="rId16"/>
    <p:sldId id="294" r:id="rId17"/>
    <p:sldId id="295" r:id="rId18"/>
    <p:sldId id="296" r:id="rId19"/>
    <p:sldId id="284" r:id="rId20"/>
    <p:sldId id="298" r:id="rId21"/>
  </p:sldIdLst>
  <p:sldSz cx="9906000" cy="6858000" type="A4"/>
  <p:notesSz cx="6735763" cy="9866313"/>
  <p:custDataLst>
    <p:tags r:id="rId24"/>
  </p:custDataLst>
  <p:defaultText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86">
          <p15:clr>
            <a:srgbClr val="A4A3A4"/>
          </p15:clr>
        </p15:guide>
        <p15:guide id="2" orient="horz" pos="4003">
          <p15:clr>
            <a:srgbClr val="A4A3A4"/>
          </p15:clr>
        </p15:guide>
        <p15:guide id="3" orient="horz" pos="635">
          <p15:clr>
            <a:srgbClr val="A4A3A4"/>
          </p15:clr>
        </p15:guide>
        <p15:guide id="4" orient="horz" pos="835">
          <p15:clr>
            <a:srgbClr val="A4A3A4"/>
          </p15:clr>
        </p15:guide>
        <p15:guide id="5" pos="284">
          <p15:clr>
            <a:srgbClr val="A4A3A4"/>
          </p15:clr>
        </p15:guide>
        <p15:guide id="6" pos="5956">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3"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BBBF"/>
    <a:srgbClr val="DDDDDF"/>
    <a:srgbClr val="B1CFC5"/>
    <a:srgbClr val="88B6A7"/>
    <a:srgbClr val="5F9D88"/>
    <a:srgbClr val="35836A"/>
    <a:srgbClr val="0C6A4B"/>
    <a:srgbClr val="C0CEDF"/>
    <a:srgbClr val="9EB4CE"/>
    <a:srgbClr val="7D9A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000" autoAdjust="0"/>
    <p:restoredTop sz="94434" autoAdjust="0"/>
  </p:normalViewPr>
  <p:slideViewPr>
    <p:cSldViewPr showGuides="1">
      <p:cViewPr>
        <p:scale>
          <a:sx n="80" d="100"/>
          <a:sy n="80" d="100"/>
        </p:scale>
        <p:origin x="-522" y="114"/>
      </p:cViewPr>
      <p:guideLst>
        <p:guide orient="horz" pos="86"/>
        <p:guide orient="horz" pos="4003"/>
        <p:guide orient="horz" pos="635"/>
        <p:guide orient="horz" pos="835"/>
        <p:guide pos="284"/>
        <p:guide pos="5956"/>
      </p:guideLst>
    </p:cSldViewPr>
  </p:slideViewPr>
  <p:notesTextViewPr>
    <p:cViewPr>
      <p:scale>
        <a:sx n="100" d="100"/>
        <a:sy n="100" d="100"/>
      </p:scale>
      <p:origin x="0" y="0"/>
    </p:cViewPr>
  </p:notesTextViewPr>
  <p:notesViewPr>
    <p:cSldViewPr showGuides="1">
      <p:cViewPr varScale="1">
        <p:scale>
          <a:sx n="56" d="100"/>
          <a:sy n="56" d="100"/>
        </p:scale>
        <p:origin x="-2802" y="-102"/>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5-02-21T01:01:18.491" idx="1">
    <p:pos x="1668" y="4212"/>
    <p:text>注釈のかかっている場所が不明ですが、原文のまま残してあります。</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043C9BEE-3AC7-460A-B809-BC540BBA96C8}" type="datetimeFigureOut">
              <a:rPr lang="en-US" smtClean="0"/>
              <a:pPr/>
              <a:t>3/23/2015</a:t>
            </a:fld>
            <a:endParaRPr lang="en-US" dirty="0"/>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04C0A824-AA92-4108-8774-8549BCB147BF}" type="slidenum">
              <a:rPr lang="en-US" smtClean="0"/>
              <a:pPr/>
              <a:t>‹#›</a:t>
            </a:fld>
            <a:endParaRPr lang="en-US" dirty="0"/>
          </a:p>
        </p:txBody>
      </p:sp>
    </p:spTree>
    <p:extLst>
      <p:ext uri="{BB962C8B-B14F-4D97-AF65-F5344CB8AC3E}">
        <p14:creationId xmlns:p14="http://schemas.microsoft.com/office/powerpoint/2010/main" val="1392203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C9C5AECE-F766-40BA-875A-5096C5C854BA}" type="datetimeFigureOut">
              <a:rPr lang="en-US" smtClean="0"/>
              <a:pPr/>
              <a:t>3/23/2015</a:t>
            </a:fld>
            <a:endParaRPr lang="en-US" dirty="0"/>
          </a:p>
        </p:txBody>
      </p:sp>
      <p:sp>
        <p:nvSpPr>
          <p:cNvPr id="4" name="Slide Image Placeholder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D4B2AE5C-F5D2-4389-A35A-7618DE5C24AB}" type="slidenum">
              <a:rPr lang="en-US" smtClean="0"/>
              <a:pPr/>
              <a:t>‹#›</a:t>
            </a:fld>
            <a:endParaRPr lang="en-US" dirty="0"/>
          </a:p>
        </p:txBody>
      </p:sp>
    </p:spTree>
    <p:extLst>
      <p:ext uri="{BB962C8B-B14F-4D97-AF65-F5344CB8AC3E}">
        <p14:creationId xmlns:p14="http://schemas.microsoft.com/office/powerpoint/2010/main" val="1733373093"/>
      </p:ext>
    </p:extLst>
  </p:cSld>
  <p:clrMap bg1="lt1" tx1="dk1" bg2="lt2" tx2="dk2" accent1="accent1" accent2="accent2" accent3="accent3" accent4="accent4" accent5="accent5" accent6="accent6" hlink="hlink" folHlink="folHlink"/>
  <p:notesStyle>
    <a:lvl1pPr marL="0" algn="l" defTabSz="914293" rtl="0" eaLnBrk="1" latinLnBrk="0" hangingPunct="1">
      <a:defRPr sz="1200" kern="1200">
        <a:solidFill>
          <a:schemeClr val="tx1"/>
        </a:solidFill>
        <a:latin typeface="+mn-lt"/>
        <a:ea typeface="+mn-ea"/>
        <a:cs typeface="+mn-cs"/>
      </a:defRPr>
    </a:lvl1pPr>
    <a:lvl2pPr marL="457146" algn="l" defTabSz="914293" rtl="0" eaLnBrk="1" latinLnBrk="0" hangingPunct="1">
      <a:defRPr sz="1200" kern="1200">
        <a:solidFill>
          <a:schemeClr val="tx1"/>
        </a:solidFill>
        <a:latin typeface="+mn-lt"/>
        <a:ea typeface="+mn-ea"/>
        <a:cs typeface="+mn-cs"/>
      </a:defRPr>
    </a:lvl2pPr>
    <a:lvl3pPr marL="914293" algn="l" defTabSz="914293" rtl="0" eaLnBrk="1" latinLnBrk="0" hangingPunct="1">
      <a:defRPr sz="1200" kern="1200">
        <a:solidFill>
          <a:schemeClr val="tx1"/>
        </a:solidFill>
        <a:latin typeface="+mn-lt"/>
        <a:ea typeface="+mn-ea"/>
        <a:cs typeface="+mn-cs"/>
      </a:defRPr>
    </a:lvl3pPr>
    <a:lvl4pPr marL="1371440" algn="l" defTabSz="914293" rtl="0" eaLnBrk="1" latinLnBrk="0" hangingPunct="1">
      <a:defRPr sz="1200" kern="1200">
        <a:solidFill>
          <a:schemeClr val="tx1"/>
        </a:solidFill>
        <a:latin typeface="+mn-lt"/>
        <a:ea typeface="+mn-ea"/>
        <a:cs typeface="+mn-cs"/>
      </a:defRPr>
    </a:lvl4pPr>
    <a:lvl5pPr marL="1828586" algn="l" defTabSz="914293" rtl="0" eaLnBrk="1" latinLnBrk="0" hangingPunct="1">
      <a:defRPr sz="1200" kern="1200">
        <a:solidFill>
          <a:schemeClr val="tx1"/>
        </a:solidFill>
        <a:latin typeface="+mn-lt"/>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http://www.iges.or.jp/files/research/climate-energy/mm/PDF/20131120/3_Khaing.pdf</a:t>
            </a:r>
            <a:endParaRPr lang="en-IN" dirty="0"/>
          </a:p>
        </p:txBody>
      </p:sp>
      <p:sp>
        <p:nvSpPr>
          <p:cNvPr id="4" name="Slide Number Placeholder 3"/>
          <p:cNvSpPr>
            <a:spLocks noGrp="1"/>
          </p:cNvSpPr>
          <p:nvPr>
            <p:ph type="sldNum" sz="quarter" idx="10"/>
          </p:nvPr>
        </p:nvSpPr>
        <p:spPr/>
        <p:txBody>
          <a:bodyPr/>
          <a:lstStyle/>
          <a:p>
            <a:fld id="{D4B2AE5C-F5D2-4389-A35A-7618DE5C24AB}" type="slidenum">
              <a:rPr lang="en-US" smtClean="0"/>
              <a:pPr/>
              <a:t>3</a:t>
            </a:fld>
            <a:endParaRPr lang="en-US" dirty="0"/>
          </a:p>
        </p:txBody>
      </p:sp>
    </p:spTree>
    <p:extLst>
      <p:ext uri="{BB962C8B-B14F-4D97-AF65-F5344CB8AC3E}">
        <p14:creationId xmlns:p14="http://schemas.microsoft.com/office/powerpoint/2010/main" val="1504700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4B2AE5C-F5D2-4389-A35A-7618DE5C24AB}" type="slidenum">
              <a:rPr lang="en-US" smtClean="0"/>
              <a:pPr/>
              <a:t>5</a:t>
            </a:fld>
            <a:endParaRPr lang="en-US" dirty="0"/>
          </a:p>
        </p:txBody>
      </p:sp>
    </p:spTree>
    <p:extLst>
      <p:ext uri="{BB962C8B-B14F-4D97-AF65-F5344CB8AC3E}">
        <p14:creationId xmlns:p14="http://schemas.microsoft.com/office/powerpoint/2010/main" val="3296003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Source:http://www.solardecathlon.gov/past/pdfs/09_workshops/09_panels_grid.pdf</a:t>
            </a:r>
            <a:endParaRPr lang="en-IN" dirty="0"/>
          </a:p>
        </p:txBody>
      </p:sp>
      <p:sp>
        <p:nvSpPr>
          <p:cNvPr id="4" name="Slide Number Placeholder 3"/>
          <p:cNvSpPr>
            <a:spLocks noGrp="1"/>
          </p:cNvSpPr>
          <p:nvPr>
            <p:ph type="sldNum" sz="quarter" idx="10"/>
          </p:nvPr>
        </p:nvSpPr>
        <p:spPr/>
        <p:txBody>
          <a:bodyPr/>
          <a:lstStyle/>
          <a:p>
            <a:fld id="{1ECB96CD-7400-4EA1-BF08-9A0512947DFD}" type="slidenum">
              <a:rPr lang="en-IN" smtClean="0"/>
              <a:t>6</a:t>
            </a:fld>
            <a:endParaRPr lang="en-IN" dirty="0"/>
          </a:p>
        </p:txBody>
      </p:sp>
    </p:spTree>
    <p:extLst>
      <p:ext uri="{BB962C8B-B14F-4D97-AF65-F5344CB8AC3E}">
        <p14:creationId xmlns:p14="http://schemas.microsoft.com/office/powerpoint/2010/main" val="2811828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endParaRPr lang="en-IN" dirty="0"/>
          </a:p>
        </p:txBody>
      </p:sp>
      <p:sp>
        <p:nvSpPr>
          <p:cNvPr id="4" name="Slide Number Placeholder 3"/>
          <p:cNvSpPr>
            <a:spLocks noGrp="1"/>
          </p:cNvSpPr>
          <p:nvPr>
            <p:ph type="sldNum" sz="quarter" idx="10"/>
          </p:nvPr>
        </p:nvSpPr>
        <p:spPr/>
        <p:txBody>
          <a:bodyPr/>
          <a:lstStyle/>
          <a:p>
            <a:fld id="{1ECB96CD-7400-4EA1-BF08-9A0512947DFD}" type="slidenum">
              <a:rPr lang="en-IN" smtClean="0"/>
              <a:t>7</a:t>
            </a:fld>
            <a:endParaRPr lang="en-IN" dirty="0"/>
          </a:p>
        </p:txBody>
      </p:sp>
    </p:spTree>
    <p:extLst>
      <p:ext uri="{BB962C8B-B14F-4D97-AF65-F5344CB8AC3E}">
        <p14:creationId xmlns:p14="http://schemas.microsoft.com/office/powerpoint/2010/main" val="34160008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4.xml"/><Relationship Id="rId7"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image" Target="../media/image3.jpeg"/><Relationship Id="rId4" Type="http://schemas.openxmlformats.org/officeDocument/2006/relationships/tags" Target="../tags/tag5.xml"/><Relationship Id="rId9"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84.xml"/><Relationship Id="rId13" Type="http://schemas.openxmlformats.org/officeDocument/2006/relationships/tags" Target="../tags/tag89.xml"/><Relationship Id="rId3" Type="http://schemas.openxmlformats.org/officeDocument/2006/relationships/tags" Target="../tags/tag79.xml"/><Relationship Id="rId7" Type="http://schemas.openxmlformats.org/officeDocument/2006/relationships/tags" Target="../tags/tag83.xml"/><Relationship Id="rId12" Type="http://schemas.openxmlformats.org/officeDocument/2006/relationships/tags" Target="../tags/tag88.xml"/><Relationship Id="rId17" Type="http://schemas.openxmlformats.org/officeDocument/2006/relationships/image" Target="../media/image1.emf"/><Relationship Id="rId2" Type="http://schemas.openxmlformats.org/officeDocument/2006/relationships/tags" Target="../tags/tag78.xml"/><Relationship Id="rId16" Type="http://schemas.openxmlformats.org/officeDocument/2006/relationships/oleObject" Target="../embeddings/oleObject12.bin"/><Relationship Id="rId1" Type="http://schemas.openxmlformats.org/officeDocument/2006/relationships/vmlDrawing" Target="../drawings/vmlDrawing12.vml"/><Relationship Id="rId6" Type="http://schemas.openxmlformats.org/officeDocument/2006/relationships/tags" Target="../tags/tag82.xml"/><Relationship Id="rId11" Type="http://schemas.openxmlformats.org/officeDocument/2006/relationships/tags" Target="../tags/tag87.xml"/><Relationship Id="rId5" Type="http://schemas.openxmlformats.org/officeDocument/2006/relationships/tags" Target="../tags/tag81.xml"/><Relationship Id="rId15" Type="http://schemas.openxmlformats.org/officeDocument/2006/relationships/slideMaster" Target="../slideMasters/slideMaster2.xml"/><Relationship Id="rId10" Type="http://schemas.openxmlformats.org/officeDocument/2006/relationships/tags" Target="../tags/tag86.xml"/><Relationship Id="rId4" Type="http://schemas.openxmlformats.org/officeDocument/2006/relationships/tags" Target="../tags/tag80.xml"/><Relationship Id="rId9" Type="http://schemas.openxmlformats.org/officeDocument/2006/relationships/tags" Target="../tags/tag85.xml"/><Relationship Id="rId14" Type="http://schemas.openxmlformats.org/officeDocument/2006/relationships/tags" Target="../tags/tag90.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97.xml"/><Relationship Id="rId13" Type="http://schemas.openxmlformats.org/officeDocument/2006/relationships/tags" Target="../tags/tag102.xml"/><Relationship Id="rId18" Type="http://schemas.openxmlformats.org/officeDocument/2006/relationships/oleObject" Target="../embeddings/oleObject13.bin"/><Relationship Id="rId3" Type="http://schemas.openxmlformats.org/officeDocument/2006/relationships/tags" Target="../tags/tag92.xml"/><Relationship Id="rId7" Type="http://schemas.openxmlformats.org/officeDocument/2006/relationships/tags" Target="../tags/tag96.xml"/><Relationship Id="rId12" Type="http://schemas.openxmlformats.org/officeDocument/2006/relationships/tags" Target="../tags/tag101.xml"/><Relationship Id="rId17" Type="http://schemas.openxmlformats.org/officeDocument/2006/relationships/slideMaster" Target="../slideMasters/slideMaster2.xml"/><Relationship Id="rId2" Type="http://schemas.openxmlformats.org/officeDocument/2006/relationships/tags" Target="../tags/tag91.xml"/><Relationship Id="rId16" Type="http://schemas.openxmlformats.org/officeDocument/2006/relationships/tags" Target="../tags/tag105.xml"/><Relationship Id="rId1" Type="http://schemas.openxmlformats.org/officeDocument/2006/relationships/vmlDrawing" Target="../drawings/vmlDrawing13.vml"/><Relationship Id="rId6" Type="http://schemas.openxmlformats.org/officeDocument/2006/relationships/tags" Target="../tags/tag95.xml"/><Relationship Id="rId11" Type="http://schemas.openxmlformats.org/officeDocument/2006/relationships/tags" Target="../tags/tag100.xml"/><Relationship Id="rId5" Type="http://schemas.openxmlformats.org/officeDocument/2006/relationships/tags" Target="../tags/tag94.xml"/><Relationship Id="rId15" Type="http://schemas.openxmlformats.org/officeDocument/2006/relationships/tags" Target="../tags/tag104.xml"/><Relationship Id="rId10" Type="http://schemas.openxmlformats.org/officeDocument/2006/relationships/tags" Target="../tags/tag99.xml"/><Relationship Id="rId19" Type="http://schemas.openxmlformats.org/officeDocument/2006/relationships/image" Target="../media/image1.emf"/><Relationship Id="rId4" Type="http://schemas.openxmlformats.org/officeDocument/2006/relationships/tags" Target="../tags/tag93.xml"/><Relationship Id="rId9" Type="http://schemas.openxmlformats.org/officeDocument/2006/relationships/tags" Target="../tags/tag98.xml"/><Relationship Id="rId14" Type="http://schemas.openxmlformats.org/officeDocument/2006/relationships/tags" Target="../tags/tag103.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112.xml"/><Relationship Id="rId13" Type="http://schemas.openxmlformats.org/officeDocument/2006/relationships/tags" Target="../tags/tag117.xml"/><Relationship Id="rId18" Type="http://schemas.openxmlformats.org/officeDocument/2006/relationships/tags" Target="../tags/tag122.xml"/><Relationship Id="rId3" Type="http://schemas.openxmlformats.org/officeDocument/2006/relationships/tags" Target="../tags/tag107.xml"/><Relationship Id="rId21" Type="http://schemas.openxmlformats.org/officeDocument/2006/relationships/oleObject" Target="../embeddings/oleObject14.bin"/><Relationship Id="rId7" Type="http://schemas.openxmlformats.org/officeDocument/2006/relationships/tags" Target="../tags/tag111.xml"/><Relationship Id="rId12" Type="http://schemas.openxmlformats.org/officeDocument/2006/relationships/tags" Target="../tags/tag116.xml"/><Relationship Id="rId17" Type="http://schemas.openxmlformats.org/officeDocument/2006/relationships/tags" Target="../tags/tag121.xml"/><Relationship Id="rId2" Type="http://schemas.openxmlformats.org/officeDocument/2006/relationships/tags" Target="../tags/tag106.xml"/><Relationship Id="rId16" Type="http://schemas.openxmlformats.org/officeDocument/2006/relationships/tags" Target="../tags/tag120.xml"/><Relationship Id="rId20" Type="http://schemas.openxmlformats.org/officeDocument/2006/relationships/slideMaster" Target="../slideMasters/slideMaster2.xml"/><Relationship Id="rId1" Type="http://schemas.openxmlformats.org/officeDocument/2006/relationships/vmlDrawing" Target="../drawings/vmlDrawing14.vml"/><Relationship Id="rId6" Type="http://schemas.openxmlformats.org/officeDocument/2006/relationships/tags" Target="../tags/tag110.xml"/><Relationship Id="rId11" Type="http://schemas.openxmlformats.org/officeDocument/2006/relationships/tags" Target="../tags/tag115.xml"/><Relationship Id="rId5" Type="http://schemas.openxmlformats.org/officeDocument/2006/relationships/tags" Target="../tags/tag109.xml"/><Relationship Id="rId15" Type="http://schemas.openxmlformats.org/officeDocument/2006/relationships/tags" Target="../tags/tag119.xml"/><Relationship Id="rId10" Type="http://schemas.openxmlformats.org/officeDocument/2006/relationships/tags" Target="../tags/tag114.xml"/><Relationship Id="rId19" Type="http://schemas.openxmlformats.org/officeDocument/2006/relationships/tags" Target="../tags/tag123.xml"/><Relationship Id="rId4" Type="http://schemas.openxmlformats.org/officeDocument/2006/relationships/tags" Target="../tags/tag108.xml"/><Relationship Id="rId9" Type="http://schemas.openxmlformats.org/officeDocument/2006/relationships/tags" Target="../tags/tag113.xml"/><Relationship Id="rId14" Type="http://schemas.openxmlformats.org/officeDocument/2006/relationships/tags" Target="../tags/tag118.xml"/><Relationship Id="rId22"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30.xml"/><Relationship Id="rId3" Type="http://schemas.openxmlformats.org/officeDocument/2006/relationships/tags" Target="../tags/tag125.xml"/><Relationship Id="rId7" Type="http://schemas.openxmlformats.org/officeDocument/2006/relationships/tags" Target="../tags/tag129.xml"/><Relationship Id="rId2" Type="http://schemas.openxmlformats.org/officeDocument/2006/relationships/tags" Target="../tags/tag124.xml"/><Relationship Id="rId1" Type="http://schemas.openxmlformats.org/officeDocument/2006/relationships/vmlDrawing" Target="../drawings/vmlDrawing15.vml"/><Relationship Id="rId6" Type="http://schemas.openxmlformats.org/officeDocument/2006/relationships/tags" Target="../tags/tag128.xml"/><Relationship Id="rId11" Type="http://schemas.openxmlformats.org/officeDocument/2006/relationships/image" Target="../media/image1.emf"/><Relationship Id="rId5" Type="http://schemas.openxmlformats.org/officeDocument/2006/relationships/tags" Target="../tags/tag127.xml"/><Relationship Id="rId10" Type="http://schemas.openxmlformats.org/officeDocument/2006/relationships/oleObject" Target="../embeddings/oleObject15.bin"/><Relationship Id="rId4" Type="http://schemas.openxmlformats.org/officeDocument/2006/relationships/tags" Target="../tags/tag126.xml"/><Relationship Id="rId9"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37.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image" Target="../media/image1.emf"/><Relationship Id="rId2" Type="http://schemas.openxmlformats.org/officeDocument/2006/relationships/tags" Target="../tags/tag131.xml"/><Relationship Id="rId1" Type="http://schemas.openxmlformats.org/officeDocument/2006/relationships/vmlDrawing" Target="../drawings/vmlDrawing16.vml"/><Relationship Id="rId6" Type="http://schemas.openxmlformats.org/officeDocument/2006/relationships/tags" Target="../tags/tag135.xml"/><Relationship Id="rId11" Type="http://schemas.openxmlformats.org/officeDocument/2006/relationships/oleObject" Target="../embeddings/oleObject16.bin"/><Relationship Id="rId5" Type="http://schemas.openxmlformats.org/officeDocument/2006/relationships/tags" Target="../tags/tag134.xml"/><Relationship Id="rId10" Type="http://schemas.openxmlformats.org/officeDocument/2006/relationships/slideMaster" Target="../slideMasters/slideMaster2.xml"/><Relationship Id="rId4" Type="http://schemas.openxmlformats.org/officeDocument/2006/relationships/tags" Target="../tags/tag133.xml"/><Relationship Id="rId9" Type="http://schemas.openxmlformats.org/officeDocument/2006/relationships/tags" Target="../tags/tag138.xml"/></Relationships>
</file>

<file path=ppt/slideLayouts/_rels/slideLayout15.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tags" Target="../tags/tag140.xml"/><Relationship Id="rId7" Type="http://schemas.openxmlformats.org/officeDocument/2006/relationships/slideMaster" Target="../slideMasters/slideMaster2.xml"/><Relationship Id="rId2" Type="http://schemas.openxmlformats.org/officeDocument/2006/relationships/tags" Target="../tags/tag139.xml"/><Relationship Id="rId1" Type="http://schemas.openxmlformats.org/officeDocument/2006/relationships/vmlDrawing" Target="../drawings/vmlDrawing17.vml"/><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tags" Target="../tags/tag141.xml"/><Relationship Id="rId9"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tags" Target="../tags/tag146.xml"/><Relationship Id="rId7" Type="http://schemas.openxmlformats.org/officeDocument/2006/relationships/slideMaster" Target="../slideMasters/slideMaster3.xml"/><Relationship Id="rId2" Type="http://schemas.openxmlformats.org/officeDocument/2006/relationships/tags" Target="../tags/tag145.xml"/><Relationship Id="rId1" Type="http://schemas.openxmlformats.org/officeDocument/2006/relationships/vmlDrawing" Target="../drawings/vmlDrawing19.vml"/><Relationship Id="rId6" Type="http://schemas.openxmlformats.org/officeDocument/2006/relationships/tags" Target="../tags/tag149.xml"/><Relationship Id="rId5" Type="http://schemas.openxmlformats.org/officeDocument/2006/relationships/tags" Target="../tags/tag148.xml"/><Relationship Id="rId10" Type="http://schemas.openxmlformats.org/officeDocument/2006/relationships/image" Target="../media/image3.jpeg"/><Relationship Id="rId4" Type="http://schemas.openxmlformats.org/officeDocument/2006/relationships/tags" Target="../tags/tag147.xml"/><Relationship Id="rId9"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60.xml"/><Relationship Id="rId3" Type="http://schemas.openxmlformats.org/officeDocument/2006/relationships/tags" Target="../tags/tag155.xml"/><Relationship Id="rId7" Type="http://schemas.openxmlformats.org/officeDocument/2006/relationships/tags" Target="../tags/tag159.xml"/><Relationship Id="rId12" Type="http://schemas.openxmlformats.org/officeDocument/2006/relationships/image" Target="../media/image1.emf"/><Relationship Id="rId2" Type="http://schemas.openxmlformats.org/officeDocument/2006/relationships/tags" Target="../tags/tag154.xml"/><Relationship Id="rId1" Type="http://schemas.openxmlformats.org/officeDocument/2006/relationships/vmlDrawing" Target="../drawings/vmlDrawing21.vml"/><Relationship Id="rId6" Type="http://schemas.openxmlformats.org/officeDocument/2006/relationships/tags" Target="../tags/tag158.xml"/><Relationship Id="rId11" Type="http://schemas.openxmlformats.org/officeDocument/2006/relationships/oleObject" Target="../embeddings/oleObject21.bin"/><Relationship Id="rId5" Type="http://schemas.openxmlformats.org/officeDocument/2006/relationships/tags" Target="../tags/tag157.xml"/><Relationship Id="rId10" Type="http://schemas.openxmlformats.org/officeDocument/2006/relationships/slideMaster" Target="../slideMasters/slideMaster4.xml"/><Relationship Id="rId4" Type="http://schemas.openxmlformats.org/officeDocument/2006/relationships/tags" Target="../tags/tag156.xml"/><Relationship Id="rId9" Type="http://schemas.openxmlformats.org/officeDocument/2006/relationships/tags" Target="../tags/tag161.xml"/></Relationships>
</file>

<file path=ppt/slideLayouts/_rels/slideLayout18.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163.xml"/><Relationship Id="rId7" Type="http://schemas.openxmlformats.org/officeDocument/2006/relationships/tags" Target="../tags/tag167.xml"/><Relationship Id="rId2" Type="http://schemas.openxmlformats.org/officeDocument/2006/relationships/tags" Target="../tags/tag162.xml"/><Relationship Id="rId1" Type="http://schemas.openxmlformats.org/officeDocument/2006/relationships/vmlDrawing" Target="../drawings/vmlDrawing22.vml"/><Relationship Id="rId6" Type="http://schemas.openxmlformats.org/officeDocument/2006/relationships/tags" Target="../tags/tag166.xml"/><Relationship Id="rId5" Type="http://schemas.openxmlformats.org/officeDocument/2006/relationships/tags" Target="../tags/tag165.xml"/><Relationship Id="rId10" Type="http://schemas.openxmlformats.org/officeDocument/2006/relationships/image" Target="../media/image1.emf"/><Relationship Id="rId4" Type="http://schemas.openxmlformats.org/officeDocument/2006/relationships/tags" Target="../tags/tag164.xml"/><Relationship Id="rId9" Type="http://schemas.openxmlformats.org/officeDocument/2006/relationships/oleObject" Target="../embeddings/oleObject22.bin"/></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69.xml"/><Relationship Id="rId7" Type="http://schemas.openxmlformats.org/officeDocument/2006/relationships/oleObject" Target="../embeddings/oleObject23.bin"/><Relationship Id="rId2" Type="http://schemas.openxmlformats.org/officeDocument/2006/relationships/tags" Target="../tags/tag168.xml"/><Relationship Id="rId1" Type="http://schemas.openxmlformats.org/officeDocument/2006/relationships/vmlDrawing" Target="../drawings/vmlDrawing23.vml"/><Relationship Id="rId6" Type="http://schemas.openxmlformats.org/officeDocument/2006/relationships/slideMaster" Target="../slideMasters/slideMaster4.xml"/><Relationship Id="rId5" Type="http://schemas.openxmlformats.org/officeDocument/2006/relationships/tags" Target="../tags/tag171.xml"/><Relationship Id="rId4" Type="http://schemas.openxmlformats.org/officeDocument/2006/relationships/tags" Target="../tags/tag170.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image" Target="../media/image1.emf"/><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oleObject" Target="../embeddings/oleObject4.bin"/><Relationship Id="rId2" Type="http://schemas.openxmlformats.org/officeDocument/2006/relationships/tags" Target="../tags/tag9.xml"/><Relationship Id="rId1" Type="http://schemas.openxmlformats.org/officeDocument/2006/relationships/vmlDrawing" Target="../drawings/vmlDrawing4.vml"/><Relationship Id="rId6" Type="http://schemas.openxmlformats.org/officeDocument/2006/relationships/tags" Target="../tags/tag13.xml"/><Relationship Id="rId11" Type="http://schemas.openxmlformats.org/officeDocument/2006/relationships/slideMaster" Target="../slideMasters/slideMaster2.xml"/><Relationship Id="rId5" Type="http://schemas.openxmlformats.org/officeDocument/2006/relationships/tags" Target="../tags/tag12.xml"/><Relationship Id="rId10" Type="http://schemas.openxmlformats.org/officeDocument/2006/relationships/tags" Target="../tags/tag17.xml"/><Relationship Id="rId4" Type="http://schemas.openxmlformats.org/officeDocument/2006/relationships/tags" Target="../tags/tag11.xml"/><Relationship Id="rId9" Type="http://schemas.openxmlformats.org/officeDocument/2006/relationships/tags" Target="../tags/tag16.xml"/></Relationships>
</file>

<file path=ppt/slideLayouts/_rels/slideLayout20.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tags" Target="../tags/tag173.xml"/><Relationship Id="rId7" Type="http://schemas.openxmlformats.org/officeDocument/2006/relationships/slideMaster" Target="../slideMasters/slideMaster4.xml"/><Relationship Id="rId2" Type="http://schemas.openxmlformats.org/officeDocument/2006/relationships/tags" Target="../tags/tag172.xml"/><Relationship Id="rId1" Type="http://schemas.openxmlformats.org/officeDocument/2006/relationships/vmlDrawing" Target="../drawings/vmlDrawing24.vml"/><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9"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83.xml"/><Relationship Id="rId13" Type="http://schemas.openxmlformats.org/officeDocument/2006/relationships/tags" Target="../tags/tag188.xml"/><Relationship Id="rId3" Type="http://schemas.openxmlformats.org/officeDocument/2006/relationships/tags" Target="../tags/tag178.xml"/><Relationship Id="rId7" Type="http://schemas.openxmlformats.org/officeDocument/2006/relationships/tags" Target="../tags/tag182.xml"/><Relationship Id="rId12" Type="http://schemas.openxmlformats.org/officeDocument/2006/relationships/tags" Target="../tags/tag187.xml"/><Relationship Id="rId17" Type="http://schemas.openxmlformats.org/officeDocument/2006/relationships/image" Target="../media/image1.emf"/><Relationship Id="rId2" Type="http://schemas.openxmlformats.org/officeDocument/2006/relationships/tags" Target="../tags/tag177.xml"/><Relationship Id="rId16" Type="http://schemas.openxmlformats.org/officeDocument/2006/relationships/oleObject" Target="../embeddings/oleObject25.bin"/><Relationship Id="rId1" Type="http://schemas.openxmlformats.org/officeDocument/2006/relationships/vmlDrawing" Target="../drawings/vmlDrawing25.vml"/><Relationship Id="rId6" Type="http://schemas.openxmlformats.org/officeDocument/2006/relationships/tags" Target="../tags/tag181.xml"/><Relationship Id="rId11" Type="http://schemas.openxmlformats.org/officeDocument/2006/relationships/tags" Target="../tags/tag186.xml"/><Relationship Id="rId5" Type="http://schemas.openxmlformats.org/officeDocument/2006/relationships/tags" Target="../tags/tag180.xml"/><Relationship Id="rId15" Type="http://schemas.openxmlformats.org/officeDocument/2006/relationships/slideMaster" Target="../slideMasters/slideMaster4.xml"/><Relationship Id="rId10" Type="http://schemas.openxmlformats.org/officeDocument/2006/relationships/tags" Target="../tags/tag185.xml"/><Relationship Id="rId4" Type="http://schemas.openxmlformats.org/officeDocument/2006/relationships/tags" Target="../tags/tag179.xml"/><Relationship Id="rId9" Type="http://schemas.openxmlformats.org/officeDocument/2006/relationships/tags" Target="../tags/tag184.xml"/><Relationship Id="rId14" Type="http://schemas.openxmlformats.org/officeDocument/2006/relationships/tags" Target="../tags/tag189.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96.xml"/><Relationship Id="rId13" Type="http://schemas.openxmlformats.org/officeDocument/2006/relationships/tags" Target="../tags/tag201.xml"/><Relationship Id="rId3" Type="http://schemas.openxmlformats.org/officeDocument/2006/relationships/tags" Target="../tags/tag191.xml"/><Relationship Id="rId7" Type="http://schemas.openxmlformats.org/officeDocument/2006/relationships/tags" Target="../tags/tag195.xml"/><Relationship Id="rId12" Type="http://schemas.openxmlformats.org/officeDocument/2006/relationships/tags" Target="../tags/tag200.xml"/><Relationship Id="rId17" Type="http://schemas.openxmlformats.org/officeDocument/2006/relationships/image" Target="../media/image1.emf"/><Relationship Id="rId2" Type="http://schemas.openxmlformats.org/officeDocument/2006/relationships/tags" Target="../tags/tag190.xml"/><Relationship Id="rId16" Type="http://schemas.openxmlformats.org/officeDocument/2006/relationships/oleObject" Target="../embeddings/oleObject26.bin"/><Relationship Id="rId1" Type="http://schemas.openxmlformats.org/officeDocument/2006/relationships/vmlDrawing" Target="../drawings/vmlDrawing26.vml"/><Relationship Id="rId6" Type="http://schemas.openxmlformats.org/officeDocument/2006/relationships/tags" Target="../tags/tag194.xml"/><Relationship Id="rId11" Type="http://schemas.openxmlformats.org/officeDocument/2006/relationships/tags" Target="../tags/tag199.xml"/><Relationship Id="rId5" Type="http://schemas.openxmlformats.org/officeDocument/2006/relationships/tags" Target="../tags/tag193.xml"/><Relationship Id="rId15" Type="http://schemas.openxmlformats.org/officeDocument/2006/relationships/slideMaster" Target="../slideMasters/slideMaster4.xml"/><Relationship Id="rId10" Type="http://schemas.openxmlformats.org/officeDocument/2006/relationships/tags" Target="../tags/tag198.xml"/><Relationship Id="rId4" Type="http://schemas.openxmlformats.org/officeDocument/2006/relationships/tags" Target="../tags/tag192.xml"/><Relationship Id="rId9" Type="http://schemas.openxmlformats.org/officeDocument/2006/relationships/tags" Target="../tags/tag197.xml"/><Relationship Id="rId14" Type="http://schemas.openxmlformats.org/officeDocument/2006/relationships/tags" Target="../tags/tag20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209.xml"/><Relationship Id="rId13" Type="http://schemas.openxmlformats.org/officeDocument/2006/relationships/tags" Target="../tags/tag214.xml"/><Relationship Id="rId18" Type="http://schemas.openxmlformats.org/officeDocument/2006/relationships/oleObject" Target="../embeddings/oleObject27.bin"/><Relationship Id="rId3" Type="http://schemas.openxmlformats.org/officeDocument/2006/relationships/tags" Target="../tags/tag204.xml"/><Relationship Id="rId7" Type="http://schemas.openxmlformats.org/officeDocument/2006/relationships/tags" Target="../tags/tag208.xml"/><Relationship Id="rId12" Type="http://schemas.openxmlformats.org/officeDocument/2006/relationships/tags" Target="../tags/tag213.xml"/><Relationship Id="rId17" Type="http://schemas.openxmlformats.org/officeDocument/2006/relationships/slideMaster" Target="../slideMasters/slideMaster4.xml"/><Relationship Id="rId2" Type="http://schemas.openxmlformats.org/officeDocument/2006/relationships/tags" Target="../tags/tag203.xml"/><Relationship Id="rId16" Type="http://schemas.openxmlformats.org/officeDocument/2006/relationships/tags" Target="../tags/tag217.xml"/><Relationship Id="rId1" Type="http://schemas.openxmlformats.org/officeDocument/2006/relationships/vmlDrawing" Target="../drawings/vmlDrawing27.vml"/><Relationship Id="rId6" Type="http://schemas.openxmlformats.org/officeDocument/2006/relationships/tags" Target="../tags/tag207.xml"/><Relationship Id="rId11" Type="http://schemas.openxmlformats.org/officeDocument/2006/relationships/tags" Target="../tags/tag212.xml"/><Relationship Id="rId5" Type="http://schemas.openxmlformats.org/officeDocument/2006/relationships/tags" Target="../tags/tag206.xml"/><Relationship Id="rId15" Type="http://schemas.openxmlformats.org/officeDocument/2006/relationships/tags" Target="../tags/tag216.xml"/><Relationship Id="rId10" Type="http://schemas.openxmlformats.org/officeDocument/2006/relationships/tags" Target="../tags/tag211.xml"/><Relationship Id="rId19" Type="http://schemas.openxmlformats.org/officeDocument/2006/relationships/image" Target="../media/image1.emf"/><Relationship Id="rId4" Type="http://schemas.openxmlformats.org/officeDocument/2006/relationships/tags" Target="../tags/tag205.xml"/><Relationship Id="rId9" Type="http://schemas.openxmlformats.org/officeDocument/2006/relationships/tags" Target="../tags/tag210.xml"/><Relationship Id="rId14" Type="http://schemas.openxmlformats.org/officeDocument/2006/relationships/tags" Target="../tags/tag215.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224.xml"/><Relationship Id="rId3" Type="http://schemas.openxmlformats.org/officeDocument/2006/relationships/tags" Target="../tags/tag219.xml"/><Relationship Id="rId7" Type="http://schemas.openxmlformats.org/officeDocument/2006/relationships/tags" Target="../tags/tag223.xml"/><Relationship Id="rId12" Type="http://schemas.openxmlformats.org/officeDocument/2006/relationships/image" Target="../media/image1.emf"/><Relationship Id="rId2" Type="http://schemas.openxmlformats.org/officeDocument/2006/relationships/tags" Target="../tags/tag218.xml"/><Relationship Id="rId1" Type="http://schemas.openxmlformats.org/officeDocument/2006/relationships/vmlDrawing" Target="../drawings/vmlDrawing28.vml"/><Relationship Id="rId6" Type="http://schemas.openxmlformats.org/officeDocument/2006/relationships/tags" Target="../tags/tag222.xml"/><Relationship Id="rId11" Type="http://schemas.openxmlformats.org/officeDocument/2006/relationships/oleObject" Target="../embeddings/oleObject28.bin"/><Relationship Id="rId5" Type="http://schemas.openxmlformats.org/officeDocument/2006/relationships/tags" Target="../tags/tag221.xml"/><Relationship Id="rId10" Type="http://schemas.openxmlformats.org/officeDocument/2006/relationships/slideMaster" Target="../slideMasters/slideMaster4.xml"/><Relationship Id="rId4" Type="http://schemas.openxmlformats.org/officeDocument/2006/relationships/tags" Target="../tags/tag220.xml"/><Relationship Id="rId9" Type="http://schemas.openxmlformats.org/officeDocument/2006/relationships/tags" Target="../tags/tag225.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232.xml"/><Relationship Id="rId3" Type="http://schemas.openxmlformats.org/officeDocument/2006/relationships/tags" Target="../tags/tag227.xml"/><Relationship Id="rId7" Type="http://schemas.openxmlformats.org/officeDocument/2006/relationships/tags" Target="../tags/tag231.xml"/><Relationship Id="rId12" Type="http://schemas.openxmlformats.org/officeDocument/2006/relationships/image" Target="../media/image1.emf"/><Relationship Id="rId2" Type="http://schemas.openxmlformats.org/officeDocument/2006/relationships/tags" Target="../tags/tag226.xml"/><Relationship Id="rId1" Type="http://schemas.openxmlformats.org/officeDocument/2006/relationships/vmlDrawing" Target="../drawings/vmlDrawing29.vml"/><Relationship Id="rId6" Type="http://schemas.openxmlformats.org/officeDocument/2006/relationships/tags" Target="../tags/tag230.xml"/><Relationship Id="rId11" Type="http://schemas.openxmlformats.org/officeDocument/2006/relationships/oleObject" Target="../embeddings/oleObject29.bin"/><Relationship Id="rId5" Type="http://schemas.openxmlformats.org/officeDocument/2006/relationships/tags" Target="../tags/tag229.xml"/><Relationship Id="rId10" Type="http://schemas.openxmlformats.org/officeDocument/2006/relationships/slideMaster" Target="../slideMasters/slideMaster4.xml"/><Relationship Id="rId4" Type="http://schemas.openxmlformats.org/officeDocument/2006/relationships/tags" Target="../tags/tag228.xml"/><Relationship Id="rId9" Type="http://schemas.openxmlformats.org/officeDocument/2006/relationships/tags" Target="../tags/tag233.xml"/></Relationships>
</file>

<file path=ppt/slideLayouts/_rels/slideLayout26.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tags" Target="../tags/tag235.xml"/><Relationship Id="rId7" Type="http://schemas.openxmlformats.org/officeDocument/2006/relationships/slideMaster" Target="../slideMasters/slideMaster4.xml"/><Relationship Id="rId2" Type="http://schemas.openxmlformats.org/officeDocument/2006/relationships/tags" Target="../tags/tag234.xml"/><Relationship Id="rId1" Type="http://schemas.openxmlformats.org/officeDocument/2006/relationships/vmlDrawing" Target="../drawings/vmlDrawing30.vml"/><Relationship Id="rId6" Type="http://schemas.openxmlformats.org/officeDocument/2006/relationships/tags" Target="../tags/tag238.xml"/><Relationship Id="rId5" Type="http://schemas.openxmlformats.org/officeDocument/2006/relationships/tags" Target="../tags/tag237.xml"/><Relationship Id="rId4" Type="http://schemas.openxmlformats.org/officeDocument/2006/relationships/tags" Target="../tags/tag236.xml"/><Relationship Id="rId9"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9.xml"/><Relationship Id="rId7" Type="http://schemas.openxmlformats.org/officeDocument/2006/relationships/tags" Target="../tags/tag23.xml"/><Relationship Id="rId2" Type="http://schemas.openxmlformats.org/officeDocument/2006/relationships/tags" Target="../tags/tag18.xml"/><Relationship Id="rId1" Type="http://schemas.openxmlformats.org/officeDocument/2006/relationships/vmlDrawing" Target="../drawings/vmlDrawing5.vml"/><Relationship Id="rId6" Type="http://schemas.openxmlformats.org/officeDocument/2006/relationships/tags" Target="../tags/tag22.xml"/><Relationship Id="rId5" Type="http://schemas.openxmlformats.org/officeDocument/2006/relationships/tags" Target="../tags/tag21.xml"/><Relationship Id="rId10" Type="http://schemas.openxmlformats.org/officeDocument/2006/relationships/image" Target="../media/image1.emf"/><Relationship Id="rId4" Type="http://schemas.openxmlformats.org/officeDocument/2006/relationships/tags" Target="../tags/tag20.xml"/><Relationship Id="rId9" Type="http://schemas.openxmlformats.org/officeDocument/2006/relationships/oleObject" Target="../embeddings/oleObject5.bin"/></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25.xml"/><Relationship Id="rId7" Type="http://schemas.openxmlformats.org/officeDocument/2006/relationships/oleObject" Target="../embeddings/oleObject6.bin"/><Relationship Id="rId2" Type="http://schemas.openxmlformats.org/officeDocument/2006/relationships/tags" Target="../tags/tag24.xml"/><Relationship Id="rId1" Type="http://schemas.openxmlformats.org/officeDocument/2006/relationships/vmlDrawing" Target="../drawings/vmlDrawing6.vml"/><Relationship Id="rId6" Type="http://schemas.openxmlformats.org/officeDocument/2006/relationships/slideMaster" Target="../slideMasters/slideMaster2.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tags" Target="../tags/tag29.xml"/><Relationship Id="rId7" Type="http://schemas.openxmlformats.org/officeDocument/2006/relationships/slideMaster" Target="../slideMasters/slideMaster2.xml"/><Relationship Id="rId2" Type="http://schemas.openxmlformats.org/officeDocument/2006/relationships/tags" Target="../tags/tag28.xml"/><Relationship Id="rId1" Type="http://schemas.openxmlformats.org/officeDocument/2006/relationships/vmlDrawing" Target="../drawings/vmlDrawing7.v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9"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image" Target="../media/image1.emf"/><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oleObject" Target="../embeddings/oleObject8.bin"/><Relationship Id="rId2" Type="http://schemas.openxmlformats.org/officeDocument/2006/relationships/tags" Target="../tags/tag33.xml"/><Relationship Id="rId1" Type="http://schemas.openxmlformats.org/officeDocument/2006/relationships/vmlDrawing" Target="../drawings/vmlDrawing8.vml"/><Relationship Id="rId6" Type="http://schemas.openxmlformats.org/officeDocument/2006/relationships/tags" Target="../tags/tag37.xml"/><Relationship Id="rId11" Type="http://schemas.openxmlformats.org/officeDocument/2006/relationships/slideMaster" Target="../slideMasters/slideMaster2.xml"/><Relationship Id="rId5" Type="http://schemas.openxmlformats.org/officeDocument/2006/relationships/tags" Target="../tags/tag36.xml"/><Relationship Id="rId10" Type="http://schemas.openxmlformats.org/officeDocument/2006/relationships/tags" Target="../tags/tag41.xml"/><Relationship Id="rId4" Type="http://schemas.openxmlformats.org/officeDocument/2006/relationships/tags" Target="../tags/tag35.xml"/><Relationship Id="rId9"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tags" Target="../tags/tag53.xml"/><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tags" Target="../tags/tag52.xml"/><Relationship Id="rId2" Type="http://schemas.openxmlformats.org/officeDocument/2006/relationships/tags" Target="../tags/tag42.xml"/><Relationship Id="rId16" Type="http://schemas.openxmlformats.org/officeDocument/2006/relationships/image" Target="../media/image1.emf"/><Relationship Id="rId1" Type="http://schemas.openxmlformats.org/officeDocument/2006/relationships/vmlDrawing" Target="../drawings/vmlDrawing9.vml"/><Relationship Id="rId6" Type="http://schemas.openxmlformats.org/officeDocument/2006/relationships/tags" Target="../tags/tag46.xml"/><Relationship Id="rId11" Type="http://schemas.openxmlformats.org/officeDocument/2006/relationships/tags" Target="../tags/tag51.xml"/><Relationship Id="rId5" Type="http://schemas.openxmlformats.org/officeDocument/2006/relationships/tags" Target="../tags/tag45.xml"/><Relationship Id="rId15" Type="http://schemas.openxmlformats.org/officeDocument/2006/relationships/oleObject" Target="../embeddings/oleObject9.bin"/><Relationship Id="rId10" Type="http://schemas.openxmlformats.org/officeDocument/2006/relationships/tags" Target="../tags/tag50.xml"/><Relationship Id="rId4" Type="http://schemas.openxmlformats.org/officeDocument/2006/relationships/tags" Target="../tags/tag44.xml"/><Relationship Id="rId9" Type="http://schemas.openxmlformats.org/officeDocument/2006/relationships/tags" Target="../tags/tag49.xml"/><Relationship Id="rId14"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slideMaster" Target="../slideMasters/slideMaster2.xml"/><Relationship Id="rId3" Type="http://schemas.openxmlformats.org/officeDocument/2006/relationships/tags" Target="../tags/tag55.xml"/><Relationship Id="rId7" Type="http://schemas.openxmlformats.org/officeDocument/2006/relationships/tags" Target="../tags/tag59.xml"/><Relationship Id="rId12" Type="http://schemas.openxmlformats.org/officeDocument/2006/relationships/tags" Target="../tags/tag64.xml"/><Relationship Id="rId2" Type="http://schemas.openxmlformats.org/officeDocument/2006/relationships/tags" Target="../tags/tag54.xml"/><Relationship Id="rId1" Type="http://schemas.openxmlformats.org/officeDocument/2006/relationships/vmlDrawing" Target="../drawings/vmlDrawing10.vml"/><Relationship Id="rId6" Type="http://schemas.openxmlformats.org/officeDocument/2006/relationships/tags" Target="../tags/tag58.xml"/><Relationship Id="rId11" Type="http://schemas.openxmlformats.org/officeDocument/2006/relationships/tags" Target="../tags/tag63.xml"/><Relationship Id="rId5" Type="http://schemas.openxmlformats.org/officeDocument/2006/relationships/tags" Target="../tags/tag57.xml"/><Relationship Id="rId15" Type="http://schemas.openxmlformats.org/officeDocument/2006/relationships/image" Target="../media/image1.emf"/><Relationship Id="rId10" Type="http://schemas.openxmlformats.org/officeDocument/2006/relationships/tags" Target="../tags/tag62.xml"/><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oleObject" Target="../embeddings/oleObject10.bin"/></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tags" Target="../tags/tag76.xml"/><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tags" Target="../tags/tag75.xml"/><Relationship Id="rId17" Type="http://schemas.openxmlformats.org/officeDocument/2006/relationships/image" Target="../media/image1.emf"/><Relationship Id="rId2" Type="http://schemas.openxmlformats.org/officeDocument/2006/relationships/tags" Target="../tags/tag65.xml"/><Relationship Id="rId16" Type="http://schemas.openxmlformats.org/officeDocument/2006/relationships/oleObject" Target="../embeddings/oleObject11.bin"/><Relationship Id="rId1" Type="http://schemas.openxmlformats.org/officeDocument/2006/relationships/vmlDrawing" Target="../drawings/vmlDrawing11.vml"/><Relationship Id="rId6" Type="http://schemas.openxmlformats.org/officeDocument/2006/relationships/tags" Target="../tags/tag69.xml"/><Relationship Id="rId11" Type="http://schemas.openxmlformats.org/officeDocument/2006/relationships/tags" Target="../tags/tag74.xml"/><Relationship Id="rId5" Type="http://schemas.openxmlformats.org/officeDocument/2006/relationships/tags" Target="../tags/tag68.xml"/><Relationship Id="rId15" Type="http://schemas.openxmlformats.org/officeDocument/2006/relationships/slideMaster" Target="../slideMasters/slideMaster2.xml"/><Relationship Id="rId10" Type="http://schemas.openxmlformats.org/officeDocument/2006/relationships/tags" Target="../tags/tag73.xml"/><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tags" Target="../tags/tag7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Deliverable Cover Page">
    <p:spTree>
      <p:nvGrpSpPr>
        <p:cNvPr id="1" name=""/>
        <p:cNvGrpSpPr/>
        <p:nvPr/>
      </p:nvGrpSpPr>
      <p:grpSpPr>
        <a:xfrm>
          <a:off x="0" y="0"/>
          <a:ext cx="0" cy="0"/>
          <a:chOff x="0" y="0"/>
          <a:chExt cx="0" cy="0"/>
        </a:xfrm>
      </p:grpSpPr>
      <p:graphicFrame>
        <p:nvGraphicFramePr>
          <p:cNvPr id="6" name="Object 5" hidden="1"/>
          <p:cNvGraphicFramePr>
            <a:graphicFrameLocks/>
          </p:cNvGraphicFramePr>
          <p:nvPr>
            <p:custDataLst>
              <p:tags r:id="rId2"/>
            </p:custDataLst>
          </p:nvPr>
        </p:nvGraphicFramePr>
        <p:xfrm>
          <a:off x="0" y="0"/>
          <a:ext cx="171979" cy="158750"/>
        </p:xfrm>
        <a:graphic>
          <a:graphicData uri="http://schemas.openxmlformats.org/presentationml/2006/ole">
            <mc:AlternateContent xmlns:mc="http://schemas.openxmlformats.org/markup-compatibility/2006">
              <mc:Choice xmlns:v="urn:schemas-microsoft-com:vml" Requires="v">
                <p:oleObj spid="_x0000_s461917" name="think-cell Slide" r:id="rId8" imgW="270" imgH="270" progId="TCLayout.ActiveDocument.1">
                  <p:embed/>
                </p:oleObj>
              </mc:Choice>
              <mc:Fallback>
                <p:oleObj name="think-cell Slide" r:id="rId8" imgW="270" imgH="270" progId="TCLayout.ActiveDocument.1">
                  <p:embed/>
                  <p:pic>
                    <p:nvPicPr>
                      <p:cNvPr id="0" name="Picture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71979"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ctrTitle" hasCustomPrompt="1"/>
            <p:custDataLst>
              <p:tags r:id="rId3"/>
            </p:custDataLst>
          </p:nvPr>
        </p:nvSpPr>
        <p:spPr>
          <a:xfrm>
            <a:off x="1058260" y="1234464"/>
            <a:ext cx="8397935" cy="1156710"/>
          </a:xfrm>
          <a:prstGeom prst="rect">
            <a:avLst/>
          </a:prstGeom>
        </p:spPr>
        <p:txBody>
          <a:bodyPr lIns="0" tIns="0" rIns="0" bIns="0"/>
          <a:lstStyle>
            <a:lvl1pPr algn="l">
              <a:defRPr sz="2800" b="1">
                <a:solidFill>
                  <a:srgbClr val="67103F"/>
                </a:solidFill>
              </a:defRPr>
            </a:lvl1pPr>
          </a:lstStyle>
          <a:p>
            <a:r>
              <a:rPr lang="en-US" dirty="0" smtClean="0"/>
              <a:t>Click to edit Master </a:t>
            </a:r>
            <a:br>
              <a:rPr lang="en-US" dirty="0" smtClean="0"/>
            </a:br>
            <a:r>
              <a:rPr lang="en-US" dirty="0" smtClean="0"/>
              <a:t>presentation title</a:t>
            </a:r>
            <a:endParaRPr lang="en-US" dirty="0"/>
          </a:p>
        </p:txBody>
      </p:sp>
      <p:sp>
        <p:nvSpPr>
          <p:cNvPr id="3" name="Subtitle 2"/>
          <p:cNvSpPr>
            <a:spLocks noGrp="1"/>
          </p:cNvSpPr>
          <p:nvPr>
            <p:ph type="subTitle" idx="1" hasCustomPrompt="1"/>
            <p:custDataLst>
              <p:tags r:id="rId4"/>
            </p:custDataLst>
          </p:nvPr>
        </p:nvSpPr>
        <p:spPr>
          <a:xfrm>
            <a:off x="1058260" y="2391176"/>
            <a:ext cx="8397935" cy="826221"/>
          </a:xfrm>
          <a:prstGeom prst="rect">
            <a:avLst/>
          </a:prstGeom>
        </p:spPr>
        <p:txBody>
          <a:bodyPr lIns="0" tIns="0" rIns="0" bIns="0"/>
          <a:lstStyle>
            <a:lvl1pPr marL="0" indent="0" algn="l">
              <a:buNone/>
              <a:defRPr sz="2200" i="1">
                <a:solidFill>
                  <a:schemeClr val="tx2"/>
                </a:solidFill>
              </a:defRPr>
            </a:lvl1pPr>
            <a:lvl2pPr marL="410291" indent="0" algn="ctr">
              <a:buNone/>
              <a:defRPr>
                <a:solidFill>
                  <a:schemeClr val="tx1">
                    <a:tint val="75000"/>
                  </a:schemeClr>
                </a:solidFill>
              </a:defRPr>
            </a:lvl2pPr>
            <a:lvl3pPr marL="820583" indent="0" algn="ctr">
              <a:buNone/>
              <a:defRPr>
                <a:solidFill>
                  <a:schemeClr val="tx1">
                    <a:tint val="75000"/>
                  </a:schemeClr>
                </a:solidFill>
              </a:defRPr>
            </a:lvl3pPr>
            <a:lvl4pPr marL="1230874" indent="0" algn="ctr">
              <a:buNone/>
              <a:defRPr>
                <a:solidFill>
                  <a:schemeClr val="tx1">
                    <a:tint val="75000"/>
                  </a:schemeClr>
                </a:solidFill>
              </a:defRPr>
            </a:lvl4pPr>
            <a:lvl5pPr marL="1641165" indent="0" algn="ctr">
              <a:buNone/>
              <a:defRPr>
                <a:solidFill>
                  <a:schemeClr val="tx1">
                    <a:tint val="75000"/>
                  </a:schemeClr>
                </a:solidFill>
              </a:defRPr>
            </a:lvl5pPr>
            <a:lvl6pPr marL="2051456" indent="0" algn="ctr">
              <a:buNone/>
              <a:defRPr>
                <a:solidFill>
                  <a:schemeClr val="tx1">
                    <a:tint val="75000"/>
                  </a:schemeClr>
                </a:solidFill>
              </a:defRPr>
            </a:lvl6pPr>
            <a:lvl7pPr marL="2461748" indent="0" algn="ctr">
              <a:buNone/>
              <a:defRPr>
                <a:solidFill>
                  <a:schemeClr val="tx1">
                    <a:tint val="75000"/>
                  </a:schemeClr>
                </a:solidFill>
              </a:defRPr>
            </a:lvl7pPr>
            <a:lvl8pPr marL="2872039" indent="0" algn="ctr">
              <a:buNone/>
              <a:defRPr>
                <a:solidFill>
                  <a:schemeClr val="tx1">
                    <a:tint val="75000"/>
                  </a:schemeClr>
                </a:solidFill>
              </a:defRPr>
            </a:lvl8pPr>
            <a:lvl9pPr marL="3282330" indent="0" algn="ctr">
              <a:buNone/>
              <a:defRPr>
                <a:solidFill>
                  <a:schemeClr val="tx1">
                    <a:tint val="75000"/>
                  </a:schemeClr>
                </a:solidFill>
              </a:defRPr>
            </a:lvl9pPr>
          </a:lstStyle>
          <a:p>
            <a:r>
              <a:rPr lang="en-US" dirty="0" smtClean="0"/>
              <a:t>Click to edit Master </a:t>
            </a:r>
            <a:br>
              <a:rPr lang="en-US" dirty="0" smtClean="0"/>
            </a:br>
            <a:r>
              <a:rPr lang="en-US" dirty="0" smtClean="0"/>
              <a:t>presentation subtitle</a:t>
            </a:r>
            <a:endParaRPr lang="en-US" dirty="0"/>
          </a:p>
        </p:txBody>
      </p:sp>
      <p:pic>
        <p:nvPicPr>
          <p:cNvPr id="7" name="Picture 6" descr="Dalberg Dash.jpg"/>
          <p:cNvPicPr>
            <a:picLocks noChangeAspect="1"/>
          </p:cNvPicPr>
          <p:nvPr userDrawn="1">
            <p:custDataLst>
              <p:tags r:id="rId5"/>
            </p:custDataLst>
          </p:nvPr>
        </p:nvPicPr>
        <p:blipFill>
          <a:blip r:embed="rId10" cstate="print"/>
          <a:stretch>
            <a:fillRect/>
          </a:stretch>
        </p:blipFill>
        <p:spPr>
          <a:xfrm>
            <a:off x="550251" y="1379800"/>
            <a:ext cx="376308" cy="229509"/>
          </a:xfrm>
          <a:prstGeom prst="rect">
            <a:avLst/>
          </a:prstGeom>
        </p:spPr>
      </p:pic>
      <p:sp>
        <p:nvSpPr>
          <p:cNvPr id="9" name="Text Placeholder 8"/>
          <p:cNvSpPr>
            <a:spLocks noGrp="1"/>
          </p:cNvSpPr>
          <p:nvPr>
            <p:ph type="body" sz="quarter" idx="10" hasCustomPrompt="1"/>
            <p:custDataLst>
              <p:tags r:id="rId6"/>
            </p:custDataLst>
          </p:nvPr>
        </p:nvSpPr>
        <p:spPr>
          <a:xfrm>
            <a:off x="1058365" y="3208579"/>
            <a:ext cx="8397831" cy="826088"/>
          </a:xfrm>
          <a:prstGeom prst="rect">
            <a:avLst/>
          </a:prstGeom>
        </p:spPr>
        <p:txBody>
          <a:bodyPr lIns="0" tIns="0" rIns="0" bIns="0"/>
          <a:lstStyle>
            <a:lvl1pPr>
              <a:buNone/>
              <a:defRPr sz="1800">
                <a:solidFill>
                  <a:schemeClr val="tx2"/>
                </a:solidFill>
              </a:defRPr>
            </a:lvl1pPr>
            <a:lvl2pPr>
              <a:defRPr sz="1800"/>
            </a:lvl2pPr>
            <a:lvl3pPr>
              <a:defRPr sz="1800"/>
            </a:lvl3pPr>
            <a:lvl4pPr>
              <a:defRPr sz="1800"/>
            </a:lvl4pPr>
            <a:lvl5pPr>
              <a:defRPr sz="1800"/>
            </a:lvl5pPr>
          </a:lstStyle>
          <a:p>
            <a:pPr lvl="0"/>
            <a:r>
              <a:rPr lang="en-US" dirty="0" smtClean="0"/>
              <a:t>Date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Row Boxes">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740446" name="think-cell Slide" r:id="rId16" imgW="270" imgH="270" progId="TCLayout.ActiveDocument.1">
                  <p:embed/>
                </p:oleObj>
              </mc:Choice>
              <mc:Fallback>
                <p:oleObj name="think-cell Slide" r:id="rId16" imgW="270" imgH="270" progId="TCLayout.ActiveDocument.1">
                  <p:embed/>
                  <p:pic>
                    <p:nvPicPr>
                      <p:cNvPr id="0" name="Picture 2" hidden="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custDataLst>
              <p:tags r:id="rId3"/>
            </p:custDataLst>
          </p:nvPr>
        </p:nvSpPr>
        <p:spPr>
          <a:xfrm>
            <a:off x="450274" y="134471"/>
            <a:ext cx="9005454"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16" name="Text Placeholder 14"/>
          <p:cNvSpPr>
            <a:spLocks noGrp="1"/>
          </p:cNvSpPr>
          <p:nvPr>
            <p:ph type="body" sz="quarter" idx="59" hasCustomPrompt="1"/>
            <p:custDataLst>
              <p:tags r:id="rId4"/>
            </p:custDataLst>
          </p:nvPr>
        </p:nvSpPr>
        <p:spPr>
          <a:xfrm>
            <a:off x="450586" y="5263326"/>
            <a:ext cx="1948448" cy="908844"/>
          </a:xfrm>
          <a:prstGeom prst="rect">
            <a:avLst/>
          </a:prstGeom>
          <a:solidFill>
            <a:schemeClr val="tx2"/>
          </a:solidFill>
        </p:spPr>
        <p:txBody>
          <a:bodyPr lIns="82058" tIns="41029" rIns="82058" bIns="41029" anchor="ctr"/>
          <a:lstStyle>
            <a:lvl1pPr marL="0" indent="0" algn="ctr">
              <a:buNone/>
              <a:defRPr sz="1400" b="1">
                <a:solidFill>
                  <a:schemeClr val="bg1"/>
                </a:solidFill>
              </a:defRPr>
            </a:lvl1pPr>
          </a:lstStyle>
          <a:p>
            <a:pPr lvl="0"/>
            <a:r>
              <a:rPr lang="en-US" dirty="0" smtClean="0"/>
              <a:t>Click to edit box text</a:t>
            </a:r>
            <a:endParaRPr lang="en-US" dirty="0"/>
          </a:p>
        </p:txBody>
      </p:sp>
      <p:sp>
        <p:nvSpPr>
          <p:cNvPr id="17" name="Text Placeholder 9"/>
          <p:cNvSpPr>
            <a:spLocks noGrp="1"/>
          </p:cNvSpPr>
          <p:nvPr>
            <p:ph type="body" sz="quarter" idx="61"/>
            <p:custDataLst>
              <p:tags r:id="rId5"/>
            </p:custDataLst>
          </p:nvPr>
        </p:nvSpPr>
        <p:spPr>
          <a:xfrm>
            <a:off x="2521816" y="5284081"/>
            <a:ext cx="6933861" cy="888088"/>
          </a:xfrm>
          <a:prstGeom prst="rect">
            <a:avLst/>
          </a:prstGeom>
          <a:noFill/>
        </p:spPr>
        <p:txBody>
          <a:bodyPr lIns="0" tIns="0" rIns="0" bIns="0"/>
          <a:lstStyle>
            <a:lvl1pPr marL="173038" indent="-173038">
              <a:defRPr/>
            </a:lvl1pPr>
            <a:lvl2pPr marL="347663" indent="-174625">
              <a:defRPr sz="1200"/>
            </a:lvl2pPr>
            <a:lvl3pPr marL="509588" indent="-161925">
              <a:defRPr sz="12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8" name="Text Placeholder 14"/>
          <p:cNvSpPr>
            <a:spLocks noGrp="1"/>
          </p:cNvSpPr>
          <p:nvPr>
            <p:ph type="body" sz="quarter" idx="62" hasCustomPrompt="1"/>
            <p:custDataLst>
              <p:tags r:id="rId6"/>
            </p:custDataLst>
          </p:nvPr>
        </p:nvSpPr>
        <p:spPr>
          <a:xfrm>
            <a:off x="450586" y="4203709"/>
            <a:ext cx="1948448" cy="908844"/>
          </a:xfrm>
          <a:prstGeom prst="rect">
            <a:avLst/>
          </a:prstGeom>
          <a:solidFill>
            <a:schemeClr val="tx2"/>
          </a:solidFill>
        </p:spPr>
        <p:txBody>
          <a:bodyPr lIns="82058" tIns="41029" rIns="82058" bIns="41029" anchor="ctr"/>
          <a:lstStyle>
            <a:lvl1pPr marL="0" indent="0" algn="ctr">
              <a:buNone/>
              <a:defRPr sz="1400" b="1">
                <a:solidFill>
                  <a:schemeClr val="bg1"/>
                </a:solidFill>
              </a:defRPr>
            </a:lvl1pPr>
          </a:lstStyle>
          <a:p>
            <a:pPr lvl="0"/>
            <a:r>
              <a:rPr lang="en-US" dirty="0" smtClean="0"/>
              <a:t>Click to edit box text</a:t>
            </a:r>
            <a:endParaRPr lang="en-US" dirty="0"/>
          </a:p>
        </p:txBody>
      </p:sp>
      <p:sp>
        <p:nvSpPr>
          <p:cNvPr id="19" name="Text Placeholder 9"/>
          <p:cNvSpPr>
            <a:spLocks noGrp="1"/>
          </p:cNvSpPr>
          <p:nvPr>
            <p:ph type="body" sz="quarter" idx="63"/>
            <p:custDataLst>
              <p:tags r:id="rId7"/>
            </p:custDataLst>
          </p:nvPr>
        </p:nvSpPr>
        <p:spPr>
          <a:xfrm>
            <a:off x="2507794" y="4203709"/>
            <a:ext cx="6918539" cy="888088"/>
          </a:xfrm>
          <a:prstGeom prst="rect">
            <a:avLst/>
          </a:prstGeom>
          <a:noFill/>
        </p:spPr>
        <p:txBody>
          <a:bodyPr lIns="0" tIns="0" rIns="0" bIns="0"/>
          <a:lstStyle>
            <a:lvl1pPr marL="173038" indent="-173038">
              <a:defRPr/>
            </a:lvl1pPr>
            <a:lvl2pPr marL="347663" indent="-174625" algn="l" defTabSz="914293" rtl="0" eaLnBrk="1" latinLnBrk="0" hangingPunct="1">
              <a:spcBef>
                <a:spcPct val="20000"/>
              </a:spcBef>
              <a:defRPr lang="en-US" sz="1200" kern="1200" dirty="0" smtClean="0">
                <a:solidFill>
                  <a:schemeClr val="tx1"/>
                </a:solidFill>
                <a:latin typeface="+mn-lt"/>
                <a:ea typeface="+mn-ea"/>
                <a:cs typeface="+mn-cs"/>
              </a:defRPr>
            </a:lvl2pPr>
            <a:lvl3pPr marL="509588" indent="-161925" algn="l" defTabSz="914293" rtl="0" eaLnBrk="1" latinLnBrk="0" hangingPunct="1">
              <a:spcBef>
                <a:spcPct val="20000"/>
              </a:spcBef>
              <a:defRPr lang="en-US" sz="1200" kern="1200" dirty="0" smtClean="0">
                <a:solidFill>
                  <a:schemeClr val="tx1"/>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Text Placeholder 14"/>
          <p:cNvSpPr>
            <a:spLocks noGrp="1"/>
          </p:cNvSpPr>
          <p:nvPr>
            <p:ph type="body" sz="quarter" idx="64" hasCustomPrompt="1"/>
            <p:custDataLst>
              <p:tags r:id="rId8"/>
            </p:custDataLst>
          </p:nvPr>
        </p:nvSpPr>
        <p:spPr>
          <a:xfrm>
            <a:off x="450586" y="3144093"/>
            <a:ext cx="1948448" cy="908844"/>
          </a:xfrm>
          <a:prstGeom prst="rect">
            <a:avLst/>
          </a:prstGeom>
          <a:solidFill>
            <a:schemeClr val="tx2"/>
          </a:solidFill>
        </p:spPr>
        <p:txBody>
          <a:bodyPr lIns="82058" tIns="41029" rIns="82058" bIns="41029" anchor="ctr"/>
          <a:lstStyle>
            <a:lvl1pPr marL="0" indent="0" algn="ctr">
              <a:buNone/>
              <a:defRPr sz="1400" b="1">
                <a:solidFill>
                  <a:schemeClr val="bg1"/>
                </a:solidFill>
              </a:defRPr>
            </a:lvl1pPr>
          </a:lstStyle>
          <a:p>
            <a:pPr lvl="0"/>
            <a:r>
              <a:rPr lang="en-US" dirty="0" smtClean="0"/>
              <a:t>Click to edit box text</a:t>
            </a:r>
            <a:endParaRPr lang="en-US" dirty="0"/>
          </a:p>
        </p:txBody>
      </p:sp>
      <p:sp>
        <p:nvSpPr>
          <p:cNvPr id="21" name="Text Placeholder 9"/>
          <p:cNvSpPr>
            <a:spLocks noGrp="1"/>
          </p:cNvSpPr>
          <p:nvPr>
            <p:ph type="body" sz="quarter" idx="65"/>
            <p:custDataLst>
              <p:tags r:id="rId9"/>
            </p:custDataLst>
          </p:nvPr>
        </p:nvSpPr>
        <p:spPr>
          <a:xfrm>
            <a:off x="2507794" y="3144092"/>
            <a:ext cx="6918539" cy="888088"/>
          </a:xfrm>
          <a:prstGeom prst="rect">
            <a:avLst/>
          </a:prstGeom>
          <a:noFill/>
        </p:spPr>
        <p:txBody>
          <a:bodyPr lIns="0" tIns="0" rIns="0" bIns="0"/>
          <a:lstStyle>
            <a:lvl1pPr marL="173038" indent="-173038">
              <a:defRPr/>
            </a:lvl1pPr>
            <a:lvl2pPr marL="347663" indent="-174625" algn="l" defTabSz="914293" rtl="0" eaLnBrk="1" latinLnBrk="0" hangingPunct="1">
              <a:spcBef>
                <a:spcPct val="20000"/>
              </a:spcBef>
              <a:defRPr lang="en-US" sz="1200" kern="1200" dirty="0" smtClean="0">
                <a:solidFill>
                  <a:schemeClr val="tx1"/>
                </a:solidFill>
                <a:latin typeface="+mn-lt"/>
                <a:ea typeface="+mn-ea"/>
                <a:cs typeface="+mn-cs"/>
              </a:defRPr>
            </a:lvl2pPr>
            <a:lvl3pPr marL="509588" indent="-161925" algn="l" defTabSz="914293" rtl="0" eaLnBrk="1" latinLnBrk="0" hangingPunct="1">
              <a:spcBef>
                <a:spcPct val="20000"/>
              </a:spcBef>
              <a:defRPr lang="en-US" sz="1200" kern="1200" dirty="0" smtClean="0">
                <a:solidFill>
                  <a:schemeClr val="tx1"/>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2" name="Text Placeholder 14"/>
          <p:cNvSpPr>
            <a:spLocks noGrp="1"/>
          </p:cNvSpPr>
          <p:nvPr>
            <p:ph type="body" sz="quarter" idx="66" hasCustomPrompt="1"/>
            <p:custDataLst>
              <p:tags r:id="rId10"/>
            </p:custDataLst>
          </p:nvPr>
        </p:nvSpPr>
        <p:spPr>
          <a:xfrm>
            <a:off x="450586" y="2084476"/>
            <a:ext cx="1948448" cy="908844"/>
          </a:xfrm>
          <a:prstGeom prst="rect">
            <a:avLst/>
          </a:prstGeom>
          <a:solidFill>
            <a:schemeClr val="tx2"/>
          </a:solidFill>
        </p:spPr>
        <p:txBody>
          <a:bodyPr lIns="82058" tIns="41029" rIns="82058" bIns="41029" anchor="ctr"/>
          <a:lstStyle>
            <a:lvl1pPr marL="0" indent="0" algn="ctr">
              <a:buNone/>
              <a:defRPr sz="1400" b="1">
                <a:solidFill>
                  <a:schemeClr val="bg1"/>
                </a:solidFill>
              </a:defRPr>
            </a:lvl1pPr>
          </a:lstStyle>
          <a:p>
            <a:pPr lvl="0"/>
            <a:r>
              <a:rPr lang="en-US" dirty="0" smtClean="0"/>
              <a:t>Click to edit box text</a:t>
            </a:r>
            <a:endParaRPr lang="en-US" dirty="0"/>
          </a:p>
        </p:txBody>
      </p:sp>
      <p:sp>
        <p:nvSpPr>
          <p:cNvPr id="23" name="Text Placeholder 9"/>
          <p:cNvSpPr>
            <a:spLocks noGrp="1"/>
          </p:cNvSpPr>
          <p:nvPr>
            <p:ph type="body" sz="quarter" idx="67"/>
            <p:custDataLst>
              <p:tags r:id="rId11"/>
            </p:custDataLst>
          </p:nvPr>
        </p:nvSpPr>
        <p:spPr>
          <a:xfrm>
            <a:off x="2507794" y="2084476"/>
            <a:ext cx="6918539" cy="888088"/>
          </a:xfrm>
          <a:prstGeom prst="rect">
            <a:avLst/>
          </a:prstGeom>
          <a:noFill/>
        </p:spPr>
        <p:txBody>
          <a:bodyPr lIns="0" tIns="0" rIns="0" bIns="0"/>
          <a:lstStyle>
            <a:lvl1pPr marL="173038" indent="-173038">
              <a:defRPr/>
            </a:lvl1pPr>
            <a:lvl2pPr marL="347663" indent="-174625" algn="l" defTabSz="914293" rtl="0" eaLnBrk="1" latinLnBrk="0" hangingPunct="1">
              <a:spcBef>
                <a:spcPct val="20000"/>
              </a:spcBef>
              <a:defRPr lang="en-US" sz="1200" kern="1200" dirty="0" smtClean="0">
                <a:solidFill>
                  <a:schemeClr val="tx1"/>
                </a:solidFill>
                <a:latin typeface="+mn-lt"/>
                <a:ea typeface="+mn-ea"/>
                <a:cs typeface="+mn-cs"/>
              </a:defRPr>
            </a:lvl2pPr>
            <a:lvl3pPr marL="509588" indent="-161925" algn="l" defTabSz="914293" rtl="0" eaLnBrk="1" latinLnBrk="0" hangingPunct="1">
              <a:spcBef>
                <a:spcPct val="20000"/>
              </a:spcBef>
              <a:defRPr lang="en-US" sz="1200" kern="1200" dirty="0" smtClean="0">
                <a:solidFill>
                  <a:schemeClr val="tx1"/>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4" name="Text Placeholder 14"/>
          <p:cNvSpPr>
            <a:spLocks noGrp="1"/>
          </p:cNvSpPr>
          <p:nvPr>
            <p:ph type="body" sz="quarter" idx="68" hasCustomPrompt="1"/>
            <p:custDataLst>
              <p:tags r:id="rId12"/>
            </p:custDataLst>
          </p:nvPr>
        </p:nvSpPr>
        <p:spPr>
          <a:xfrm>
            <a:off x="450586" y="1008063"/>
            <a:ext cx="1948448" cy="908844"/>
          </a:xfrm>
          <a:prstGeom prst="rect">
            <a:avLst/>
          </a:prstGeom>
          <a:solidFill>
            <a:schemeClr val="tx2"/>
          </a:solidFill>
        </p:spPr>
        <p:txBody>
          <a:bodyPr lIns="82058" tIns="41029" rIns="82058" bIns="41029" anchor="ctr"/>
          <a:lstStyle>
            <a:lvl1pPr marL="0" indent="0" algn="ctr">
              <a:buNone/>
              <a:defRPr sz="1400" b="1">
                <a:solidFill>
                  <a:schemeClr val="bg1"/>
                </a:solidFill>
              </a:defRPr>
            </a:lvl1pPr>
          </a:lstStyle>
          <a:p>
            <a:pPr lvl="0"/>
            <a:r>
              <a:rPr lang="en-US" dirty="0" smtClean="0"/>
              <a:t>Click to edit box text</a:t>
            </a:r>
            <a:endParaRPr lang="en-US" dirty="0"/>
          </a:p>
        </p:txBody>
      </p:sp>
      <p:sp>
        <p:nvSpPr>
          <p:cNvPr id="25" name="Text Placeholder 9"/>
          <p:cNvSpPr>
            <a:spLocks noGrp="1"/>
          </p:cNvSpPr>
          <p:nvPr>
            <p:ph type="body" sz="quarter" idx="69"/>
            <p:custDataLst>
              <p:tags r:id="rId13"/>
            </p:custDataLst>
          </p:nvPr>
        </p:nvSpPr>
        <p:spPr>
          <a:xfrm>
            <a:off x="2507794" y="1008063"/>
            <a:ext cx="6918539" cy="888088"/>
          </a:xfrm>
          <a:prstGeom prst="rect">
            <a:avLst/>
          </a:prstGeom>
          <a:noFill/>
        </p:spPr>
        <p:txBody>
          <a:bodyPr lIns="0" tIns="0" rIns="0" bIns="0"/>
          <a:lstStyle>
            <a:lvl1pPr marL="173038" indent="-173038">
              <a:defRPr/>
            </a:lvl1pPr>
            <a:lvl2pPr marL="347663" indent="-174625" algn="l" defTabSz="914293" rtl="0" eaLnBrk="1" latinLnBrk="0" hangingPunct="1">
              <a:spcBef>
                <a:spcPct val="20000"/>
              </a:spcBef>
              <a:defRPr lang="en-US" sz="1200" kern="1200" dirty="0" smtClean="0">
                <a:solidFill>
                  <a:schemeClr val="tx1"/>
                </a:solidFill>
                <a:latin typeface="+mn-lt"/>
                <a:ea typeface="+mn-ea"/>
                <a:cs typeface="+mn-cs"/>
              </a:defRPr>
            </a:lvl2pPr>
            <a:lvl3pPr marL="509588" indent="-161925" algn="l" defTabSz="914293" rtl="0" eaLnBrk="1" latinLnBrk="0" hangingPunct="1">
              <a:spcBef>
                <a:spcPct val="20000"/>
              </a:spcBef>
              <a:defRPr lang="en-US" sz="1200" kern="1200" dirty="0" smtClean="0">
                <a:solidFill>
                  <a:schemeClr val="tx1"/>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6" name="Text Placeholder 9"/>
          <p:cNvSpPr>
            <a:spLocks noGrp="1"/>
          </p:cNvSpPr>
          <p:nvPr>
            <p:ph type="body" sz="quarter" idx="37" hasCustomPrompt="1"/>
            <p:custDataLst>
              <p:tags r:id="rId14"/>
            </p:custDataLst>
          </p:nvPr>
        </p:nvSpPr>
        <p:spPr>
          <a:xfrm>
            <a:off x="450587" y="6446487"/>
            <a:ext cx="8159974" cy="386679"/>
          </a:xfrm>
          <a:prstGeom prst="rect">
            <a:avLst/>
          </a:prstGeom>
        </p:spPr>
        <p:txBody>
          <a:bodyPr lIns="0" tIns="0" rIns="0" bIns="0" anchor="b"/>
          <a:lstStyle>
            <a:lvl1pPr marL="0" indent="0">
              <a:buNone/>
              <a:defRPr sz="1000"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Row Boxes + Header">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752734" name="think-cell Slide" r:id="rId18" imgW="270" imgH="270" progId="TCLayout.ActiveDocument.1">
                  <p:embed/>
                </p:oleObj>
              </mc:Choice>
              <mc:Fallback>
                <p:oleObj name="think-cell Slide" r:id="rId18" imgW="270" imgH="270" progId="TCLayout.ActiveDocument.1">
                  <p:embed/>
                  <p:pic>
                    <p:nvPicPr>
                      <p:cNvPr id="0" name="Picture 2" hidden="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custDataLst>
              <p:tags r:id="rId3"/>
            </p:custDataLst>
          </p:nvPr>
        </p:nvSpPr>
        <p:spPr>
          <a:xfrm>
            <a:off x="450274" y="134471"/>
            <a:ext cx="9005454"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33" name="Text Placeholder 14"/>
          <p:cNvSpPr>
            <a:spLocks noGrp="1"/>
          </p:cNvSpPr>
          <p:nvPr>
            <p:ph type="body" sz="quarter" idx="59" hasCustomPrompt="1"/>
            <p:custDataLst>
              <p:tags r:id="rId4"/>
            </p:custDataLst>
          </p:nvPr>
        </p:nvSpPr>
        <p:spPr>
          <a:xfrm>
            <a:off x="450850" y="5425281"/>
            <a:ext cx="1948448" cy="908844"/>
          </a:xfrm>
          <a:prstGeom prst="rect">
            <a:avLst/>
          </a:prstGeom>
          <a:solidFill>
            <a:schemeClr val="tx2"/>
          </a:solidFill>
        </p:spPr>
        <p:txBody>
          <a:bodyPr lIns="82058" tIns="41029" rIns="82058" bIns="41029" anchor="ctr"/>
          <a:lstStyle>
            <a:lvl1pPr marL="0" indent="0" algn="ctr">
              <a:buNone/>
              <a:defRPr sz="1400" b="1">
                <a:solidFill>
                  <a:schemeClr val="bg1"/>
                </a:solidFill>
              </a:defRPr>
            </a:lvl1pPr>
          </a:lstStyle>
          <a:p>
            <a:pPr lvl="0"/>
            <a:r>
              <a:rPr lang="en-US" dirty="0" smtClean="0"/>
              <a:t>Click to edit box text</a:t>
            </a:r>
            <a:endParaRPr lang="en-US" dirty="0"/>
          </a:p>
        </p:txBody>
      </p:sp>
      <p:sp>
        <p:nvSpPr>
          <p:cNvPr id="35" name="Text Placeholder 9"/>
          <p:cNvSpPr>
            <a:spLocks noGrp="1"/>
          </p:cNvSpPr>
          <p:nvPr>
            <p:ph type="body" sz="quarter" idx="61"/>
            <p:custDataLst>
              <p:tags r:id="rId5"/>
            </p:custDataLst>
          </p:nvPr>
        </p:nvSpPr>
        <p:spPr>
          <a:xfrm>
            <a:off x="2522080" y="5446036"/>
            <a:ext cx="6933861" cy="888088"/>
          </a:xfrm>
          <a:prstGeom prst="rect">
            <a:avLst/>
          </a:prstGeom>
          <a:noFill/>
        </p:spPr>
        <p:txBody>
          <a:bodyPr lIns="0" tIns="0" rIns="0" bIns="0"/>
          <a:lstStyle>
            <a:lvl1pPr marL="173038" indent="-173038">
              <a:defRPr/>
            </a:lvl1pPr>
            <a:lvl2pPr marL="347663" indent="-174625">
              <a:defRPr sz="1200"/>
            </a:lvl2pPr>
            <a:lvl3pPr marL="509588" indent="-161925">
              <a:defRPr sz="12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37" name="Text Placeholder 14"/>
          <p:cNvSpPr>
            <a:spLocks noGrp="1"/>
          </p:cNvSpPr>
          <p:nvPr>
            <p:ph type="body" sz="quarter" idx="62" hasCustomPrompt="1"/>
            <p:custDataLst>
              <p:tags r:id="rId6"/>
            </p:custDataLst>
          </p:nvPr>
        </p:nvSpPr>
        <p:spPr>
          <a:xfrm>
            <a:off x="450850" y="4457103"/>
            <a:ext cx="1948448" cy="908844"/>
          </a:xfrm>
          <a:prstGeom prst="rect">
            <a:avLst/>
          </a:prstGeom>
          <a:solidFill>
            <a:schemeClr val="tx2"/>
          </a:solidFill>
        </p:spPr>
        <p:txBody>
          <a:bodyPr lIns="82058" tIns="41029" rIns="82058" bIns="41029" anchor="ctr"/>
          <a:lstStyle>
            <a:lvl1pPr marL="0" indent="0" algn="ctr">
              <a:buNone/>
              <a:defRPr sz="1400" b="1">
                <a:solidFill>
                  <a:schemeClr val="bg1"/>
                </a:solidFill>
              </a:defRPr>
            </a:lvl1pPr>
          </a:lstStyle>
          <a:p>
            <a:pPr lvl="0"/>
            <a:r>
              <a:rPr lang="en-US" dirty="0" smtClean="0"/>
              <a:t>Click to edit box text</a:t>
            </a:r>
            <a:endParaRPr lang="en-US" dirty="0"/>
          </a:p>
        </p:txBody>
      </p:sp>
      <p:sp>
        <p:nvSpPr>
          <p:cNvPr id="39" name="Text Placeholder 9"/>
          <p:cNvSpPr>
            <a:spLocks noGrp="1"/>
          </p:cNvSpPr>
          <p:nvPr>
            <p:ph type="body" sz="quarter" idx="63"/>
            <p:custDataLst>
              <p:tags r:id="rId7"/>
            </p:custDataLst>
          </p:nvPr>
        </p:nvSpPr>
        <p:spPr>
          <a:xfrm>
            <a:off x="2508058" y="4457103"/>
            <a:ext cx="6918539" cy="888088"/>
          </a:xfrm>
          <a:prstGeom prst="rect">
            <a:avLst/>
          </a:prstGeom>
          <a:noFill/>
        </p:spPr>
        <p:txBody>
          <a:bodyPr lIns="0" tIns="0" rIns="0" bIns="0"/>
          <a:lstStyle>
            <a:lvl1pPr marL="173038" indent="-173038">
              <a:defRPr/>
            </a:lvl1pPr>
            <a:lvl2pPr marL="347663" indent="-174625" algn="l" defTabSz="914293" rtl="0" eaLnBrk="1" latinLnBrk="0" hangingPunct="1">
              <a:spcBef>
                <a:spcPct val="20000"/>
              </a:spcBef>
              <a:defRPr lang="en-US" sz="1200" kern="1200" dirty="0" smtClean="0">
                <a:solidFill>
                  <a:schemeClr val="tx1"/>
                </a:solidFill>
                <a:latin typeface="+mn-lt"/>
                <a:ea typeface="+mn-ea"/>
                <a:cs typeface="+mn-cs"/>
              </a:defRPr>
            </a:lvl2pPr>
            <a:lvl3pPr marL="509588" indent="-161925" algn="l" defTabSz="914293" rtl="0" eaLnBrk="1" latinLnBrk="0" hangingPunct="1">
              <a:spcBef>
                <a:spcPct val="20000"/>
              </a:spcBef>
              <a:defRPr lang="en-US" sz="1200" kern="1200" dirty="0" smtClean="0">
                <a:solidFill>
                  <a:schemeClr val="tx1"/>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1" name="Text Placeholder 14"/>
          <p:cNvSpPr>
            <a:spLocks noGrp="1"/>
          </p:cNvSpPr>
          <p:nvPr>
            <p:ph type="body" sz="quarter" idx="64" hasCustomPrompt="1"/>
            <p:custDataLst>
              <p:tags r:id="rId8"/>
            </p:custDataLst>
          </p:nvPr>
        </p:nvSpPr>
        <p:spPr>
          <a:xfrm>
            <a:off x="450850" y="3488926"/>
            <a:ext cx="1948448" cy="908844"/>
          </a:xfrm>
          <a:prstGeom prst="rect">
            <a:avLst/>
          </a:prstGeom>
          <a:solidFill>
            <a:schemeClr val="tx2"/>
          </a:solidFill>
        </p:spPr>
        <p:txBody>
          <a:bodyPr lIns="82058" tIns="41029" rIns="82058" bIns="41029" anchor="ctr"/>
          <a:lstStyle>
            <a:lvl1pPr marL="0" indent="0" algn="ctr">
              <a:buNone/>
              <a:defRPr sz="1400" b="1">
                <a:solidFill>
                  <a:schemeClr val="bg1"/>
                </a:solidFill>
              </a:defRPr>
            </a:lvl1pPr>
          </a:lstStyle>
          <a:p>
            <a:pPr lvl="0"/>
            <a:r>
              <a:rPr lang="en-US" dirty="0" smtClean="0"/>
              <a:t>Click to edit box text</a:t>
            </a:r>
            <a:endParaRPr lang="en-US" dirty="0"/>
          </a:p>
        </p:txBody>
      </p:sp>
      <p:sp>
        <p:nvSpPr>
          <p:cNvPr id="43" name="Text Placeholder 9"/>
          <p:cNvSpPr>
            <a:spLocks noGrp="1"/>
          </p:cNvSpPr>
          <p:nvPr>
            <p:ph type="body" sz="quarter" idx="65"/>
            <p:custDataLst>
              <p:tags r:id="rId9"/>
            </p:custDataLst>
          </p:nvPr>
        </p:nvSpPr>
        <p:spPr>
          <a:xfrm>
            <a:off x="2508058" y="3488925"/>
            <a:ext cx="6918539" cy="888088"/>
          </a:xfrm>
          <a:prstGeom prst="rect">
            <a:avLst/>
          </a:prstGeom>
          <a:noFill/>
        </p:spPr>
        <p:txBody>
          <a:bodyPr lIns="0" tIns="0" rIns="0" bIns="0"/>
          <a:lstStyle>
            <a:lvl1pPr marL="173038" indent="-173038">
              <a:defRPr/>
            </a:lvl1pPr>
            <a:lvl2pPr marL="347663" indent="-174625" algn="l" defTabSz="914293" rtl="0" eaLnBrk="1" latinLnBrk="0" hangingPunct="1">
              <a:spcBef>
                <a:spcPct val="20000"/>
              </a:spcBef>
              <a:defRPr lang="en-US" sz="1200" kern="1200" dirty="0" smtClean="0">
                <a:solidFill>
                  <a:schemeClr val="tx1"/>
                </a:solidFill>
                <a:latin typeface="+mn-lt"/>
                <a:ea typeface="+mn-ea"/>
                <a:cs typeface="+mn-cs"/>
              </a:defRPr>
            </a:lvl2pPr>
            <a:lvl3pPr marL="509588" indent="-161925" algn="l" defTabSz="914293" rtl="0" eaLnBrk="1" latinLnBrk="0" hangingPunct="1">
              <a:spcBef>
                <a:spcPct val="20000"/>
              </a:spcBef>
              <a:defRPr lang="en-US" sz="1200" kern="1200" dirty="0" smtClean="0">
                <a:solidFill>
                  <a:schemeClr val="tx1"/>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4" name="Text Placeholder 14"/>
          <p:cNvSpPr>
            <a:spLocks noGrp="1"/>
          </p:cNvSpPr>
          <p:nvPr>
            <p:ph type="body" sz="quarter" idx="66" hasCustomPrompt="1"/>
            <p:custDataLst>
              <p:tags r:id="rId10"/>
            </p:custDataLst>
          </p:nvPr>
        </p:nvSpPr>
        <p:spPr>
          <a:xfrm>
            <a:off x="450850" y="2520748"/>
            <a:ext cx="1948448" cy="908844"/>
          </a:xfrm>
          <a:prstGeom prst="rect">
            <a:avLst/>
          </a:prstGeom>
          <a:solidFill>
            <a:schemeClr val="tx2"/>
          </a:solidFill>
        </p:spPr>
        <p:txBody>
          <a:bodyPr lIns="82058" tIns="41029" rIns="82058" bIns="41029" anchor="ctr"/>
          <a:lstStyle>
            <a:lvl1pPr marL="0" indent="0" algn="ctr">
              <a:buNone/>
              <a:defRPr sz="1400" b="1">
                <a:solidFill>
                  <a:schemeClr val="bg1"/>
                </a:solidFill>
              </a:defRPr>
            </a:lvl1pPr>
          </a:lstStyle>
          <a:p>
            <a:pPr lvl="0"/>
            <a:r>
              <a:rPr lang="en-US" dirty="0" smtClean="0"/>
              <a:t>Click to edit box text</a:t>
            </a:r>
            <a:endParaRPr lang="en-US" dirty="0"/>
          </a:p>
        </p:txBody>
      </p:sp>
      <p:sp>
        <p:nvSpPr>
          <p:cNvPr id="45" name="Text Placeholder 9"/>
          <p:cNvSpPr>
            <a:spLocks noGrp="1"/>
          </p:cNvSpPr>
          <p:nvPr>
            <p:ph type="body" sz="quarter" idx="67"/>
            <p:custDataLst>
              <p:tags r:id="rId11"/>
            </p:custDataLst>
          </p:nvPr>
        </p:nvSpPr>
        <p:spPr>
          <a:xfrm>
            <a:off x="2508058" y="2520748"/>
            <a:ext cx="6918539" cy="888088"/>
          </a:xfrm>
          <a:prstGeom prst="rect">
            <a:avLst/>
          </a:prstGeom>
          <a:noFill/>
        </p:spPr>
        <p:txBody>
          <a:bodyPr lIns="0" tIns="0" rIns="0" bIns="0"/>
          <a:lstStyle>
            <a:lvl1pPr marL="173038" indent="-173038">
              <a:defRPr/>
            </a:lvl1pPr>
            <a:lvl2pPr marL="347663" indent="-174625" algn="l" defTabSz="914293" rtl="0" eaLnBrk="1" latinLnBrk="0" hangingPunct="1">
              <a:spcBef>
                <a:spcPct val="20000"/>
              </a:spcBef>
              <a:defRPr lang="en-US" sz="1200" kern="1200" dirty="0" smtClean="0">
                <a:solidFill>
                  <a:schemeClr val="tx1"/>
                </a:solidFill>
                <a:latin typeface="+mn-lt"/>
                <a:ea typeface="+mn-ea"/>
                <a:cs typeface="+mn-cs"/>
              </a:defRPr>
            </a:lvl2pPr>
            <a:lvl3pPr marL="509588" indent="-161925" algn="l" defTabSz="914293" rtl="0" eaLnBrk="1" latinLnBrk="0" hangingPunct="1">
              <a:spcBef>
                <a:spcPct val="20000"/>
              </a:spcBef>
              <a:defRPr lang="en-US" sz="1200" kern="1200" dirty="0" smtClean="0">
                <a:solidFill>
                  <a:schemeClr val="tx1"/>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6" name="Text Placeholder 14"/>
          <p:cNvSpPr>
            <a:spLocks noGrp="1"/>
          </p:cNvSpPr>
          <p:nvPr>
            <p:ph type="body" sz="quarter" idx="68" hasCustomPrompt="1"/>
            <p:custDataLst>
              <p:tags r:id="rId12"/>
            </p:custDataLst>
          </p:nvPr>
        </p:nvSpPr>
        <p:spPr>
          <a:xfrm>
            <a:off x="450850" y="1552570"/>
            <a:ext cx="1948448" cy="908844"/>
          </a:xfrm>
          <a:prstGeom prst="rect">
            <a:avLst/>
          </a:prstGeom>
          <a:solidFill>
            <a:schemeClr val="tx2"/>
          </a:solidFill>
        </p:spPr>
        <p:txBody>
          <a:bodyPr lIns="82058" tIns="41029" rIns="82058" bIns="41029" anchor="ctr"/>
          <a:lstStyle>
            <a:lvl1pPr marL="0" indent="0" algn="ctr">
              <a:buNone/>
              <a:defRPr sz="1400" b="1">
                <a:solidFill>
                  <a:schemeClr val="bg1"/>
                </a:solidFill>
              </a:defRPr>
            </a:lvl1pPr>
          </a:lstStyle>
          <a:p>
            <a:pPr lvl="0"/>
            <a:r>
              <a:rPr lang="en-US" dirty="0" smtClean="0"/>
              <a:t>Click to edit box text</a:t>
            </a:r>
            <a:endParaRPr lang="en-US" dirty="0"/>
          </a:p>
        </p:txBody>
      </p:sp>
      <p:sp>
        <p:nvSpPr>
          <p:cNvPr id="48" name="Text Placeholder 9"/>
          <p:cNvSpPr>
            <a:spLocks noGrp="1"/>
          </p:cNvSpPr>
          <p:nvPr>
            <p:ph type="body" sz="quarter" idx="69"/>
            <p:custDataLst>
              <p:tags r:id="rId13"/>
            </p:custDataLst>
          </p:nvPr>
        </p:nvSpPr>
        <p:spPr>
          <a:xfrm>
            <a:off x="2508058" y="1552570"/>
            <a:ext cx="6918539" cy="888088"/>
          </a:xfrm>
          <a:prstGeom prst="rect">
            <a:avLst/>
          </a:prstGeom>
          <a:noFill/>
        </p:spPr>
        <p:txBody>
          <a:bodyPr lIns="0" tIns="0" rIns="0" bIns="0"/>
          <a:lstStyle>
            <a:lvl1pPr marL="173038" indent="-173038">
              <a:defRPr/>
            </a:lvl1pPr>
            <a:lvl2pPr marL="347663" indent="-174625" algn="l" defTabSz="914293" rtl="0" eaLnBrk="1" latinLnBrk="0" hangingPunct="1">
              <a:spcBef>
                <a:spcPct val="20000"/>
              </a:spcBef>
              <a:defRPr lang="en-US" sz="1200" kern="1200" dirty="0" smtClean="0">
                <a:solidFill>
                  <a:schemeClr val="tx1"/>
                </a:solidFill>
                <a:latin typeface="+mn-lt"/>
                <a:ea typeface="+mn-ea"/>
                <a:cs typeface="+mn-cs"/>
              </a:defRPr>
            </a:lvl2pPr>
            <a:lvl3pPr marL="509588" indent="-161925" algn="l" defTabSz="914293" rtl="0" eaLnBrk="1" latinLnBrk="0" hangingPunct="1">
              <a:spcBef>
                <a:spcPct val="20000"/>
              </a:spcBef>
              <a:defRPr lang="en-US" sz="1200" kern="1200" dirty="0" smtClean="0">
                <a:solidFill>
                  <a:schemeClr val="tx1"/>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5" name="Text Placeholder 14"/>
          <p:cNvSpPr>
            <a:spLocks noGrp="1"/>
          </p:cNvSpPr>
          <p:nvPr>
            <p:ph type="body" sz="quarter" idx="70" hasCustomPrompt="1"/>
            <p:custDataLst>
              <p:tags r:id="rId14"/>
            </p:custDataLst>
          </p:nvPr>
        </p:nvSpPr>
        <p:spPr>
          <a:xfrm>
            <a:off x="2521791" y="1008063"/>
            <a:ext cx="6933887" cy="409279"/>
          </a:xfrm>
          <a:prstGeom prst="rect">
            <a:avLst/>
          </a:prstGeom>
        </p:spPr>
        <p:txBody>
          <a:bodyPr lIns="0" tIns="0" rIns="0" bIns="0" anchor="b"/>
          <a:lstStyle>
            <a:lvl1pPr algn="ctr">
              <a:buNone/>
              <a:defRPr b="1" baseline="0"/>
            </a:lvl1pPr>
          </a:lstStyle>
          <a:p>
            <a:pPr lvl="0"/>
            <a:r>
              <a:rPr lang="en-US" dirty="0" smtClean="0"/>
              <a:t>Click to edit Master header</a:t>
            </a:r>
            <a:endParaRPr lang="en-US" dirty="0"/>
          </a:p>
        </p:txBody>
      </p:sp>
      <p:cxnSp>
        <p:nvCxnSpPr>
          <p:cNvPr id="16" name="Straight Connector 15"/>
          <p:cNvCxnSpPr/>
          <p:nvPr userDrawn="1">
            <p:custDataLst>
              <p:tags r:id="rId15"/>
            </p:custDataLst>
          </p:nvPr>
        </p:nvCxnSpPr>
        <p:spPr>
          <a:xfrm>
            <a:off x="2521555" y="1508781"/>
            <a:ext cx="69341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9"/>
          <p:cNvSpPr>
            <a:spLocks noGrp="1"/>
          </p:cNvSpPr>
          <p:nvPr>
            <p:ph type="body" sz="quarter" idx="37" hasCustomPrompt="1"/>
            <p:custDataLst>
              <p:tags r:id="rId16"/>
            </p:custDataLst>
          </p:nvPr>
        </p:nvSpPr>
        <p:spPr>
          <a:xfrm>
            <a:off x="450587" y="6446487"/>
            <a:ext cx="8159974" cy="386679"/>
          </a:xfrm>
          <a:prstGeom prst="rect">
            <a:avLst/>
          </a:prstGeom>
        </p:spPr>
        <p:txBody>
          <a:bodyPr lIns="0" tIns="0" rIns="0" bIns="0" anchor="b"/>
          <a:lstStyle>
            <a:lvl1pPr marL="0" indent="0">
              <a:buNone/>
              <a:defRPr sz="1000"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Squar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572510" name="think-cell Slide" r:id="rId21" imgW="270" imgH="270" progId="TCLayout.ActiveDocument.1">
                  <p:embed/>
                </p:oleObj>
              </mc:Choice>
              <mc:Fallback>
                <p:oleObj name="think-cell Slide" r:id="rId21" imgW="270" imgH="270" progId="TCLayout.ActiveDocument.1">
                  <p:embed/>
                  <p:pic>
                    <p:nvPicPr>
                      <p:cNvPr id="0" name="Picture 2" hidden="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custDataLst>
              <p:tags r:id="rId3"/>
            </p:custDataLst>
          </p:nvPr>
        </p:nvSpPr>
        <p:spPr>
          <a:xfrm>
            <a:off x="450274" y="134471"/>
            <a:ext cx="9005454"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27" name="SmartArt Placeholder 26"/>
          <p:cNvSpPr>
            <a:spLocks noGrp="1"/>
          </p:cNvSpPr>
          <p:nvPr>
            <p:ph type="dgm" sz="quarter" idx="18" hasCustomPrompt="1"/>
            <p:custDataLst>
              <p:tags r:id="rId4"/>
            </p:custDataLst>
          </p:nvPr>
        </p:nvSpPr>
        <p:spPr>
          <a:xfrm>
            <a:off x="1350818" y="1143026"/>
            <a:ext cx="7204364" cy="4639235"/>
          </a:xfrm>
          <a:prstGeom prst="rect">
            <a:avLst/>
          </a:prstGeom>
          <a:ln w="9525">
            <a:solidFill>
              <a:schemeClr val="tx1"/>
            </a:solidFill>
          </a:ln>
        </p:spPr>
        <p:txBody>
          <a:bodyPr lIns="82058" tIns="41029" rIns="82058" bIns="41029"/>
          <a:lstStyle>
            <a:lvl1pPr>
              <a:defRPr>
                <a:solidFill>
                  <a:schemeClr val="bg2"/>
                </a:solidFill>
              </a:defRPr>
            </a:lvl1pPr>
          </a:lstStyle>
          <a:p>
            <a:r>
              <a:rPr lang="en-US" dirty="0" smtClean="0"/>
              <a:t>`</a:t>
            </a:r>
            <a:endParaRPr lang="en-US" dirty="0"/>
          </a:p>
        </p:txBody>
      </p:sp>
      <p:cxnSp>
        <p:nvCxnSpPr>
          <p:cNvPr id="36" name="Straight Connector 35"/>
          <p:cNvCxnSpPr/>
          <p:nvPr userDrawn="1">
            <p:custDataLst>
              <p:tags r:id="rId5"/>
            </p:custDataLst>
          </p:nvPr>
        </p:nvCxnSpPr>
        <p:spPr>
          <a:xfrm>
            <a:off x="4953000" y="1143026"/>
            <a:ext cx="0" cy="463923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custDataLst>
              <p:tags r:id="rId6"/>
            </p:custDataLst>
          </p:nvPr>
        </p:nvCxnSpPr>
        <p:spPr>
          <a:xfrm>
            <a:off x="1350818" y="3361790"/>
            <a:ext cx="720436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 Placeholder 42"/>
          <p:cNvSpPr>
            <a:spLocks noGrp="1"/>
          </p:cNvSpPr>
          <p:nvPr>
            <p:ph type="body" sz="quarter" idx="21" hasCustomPrompt="1"/>
            <p:custDataLst>
              <p:tags r:id="rId7"/>
            </p:custDataLst>
          </p:nvPr>
        </p:nvSpPr>
        <p:spPr>
          <a:xfrm>
            <a:off x="1350819" y="1210262"/>
            <a:ext cx="3602182" cy="268941"/>
          </a:xfrm>
          <a:prstGeom prst="rect">
            <a:avLst/>
          </a:prstGeom>
        </p:spPr>
        <p:txBody>
          <a:bodyPr lIns="82058" tIns="41029" rIns="82058" bIns="41029"/>
          <a:lstStyle>
            <a:lvl1pPr marL="0" indent="0" algn="ctr">
              <a:buNone/>
              <a:defRPr sz="1400" b="1" baseline="0">
                <a:solidFill>
                  <a:schemeClr val="tx2"/>
                </a:solidFill>
              </a:defRPr>
            </a:lvl1pPr>
          </a:lstStyle>
          <a:p>
            <a:pPr lvl="0"/>
            <a:r>
              <a:rPr lang="en-US" dirty="0" smtClean="0"/>
              <a:t>Click to edit box title</a:t>
            </a:r>
            <a:endParaRPr lang="en-US" dirty="0"/>
          </a:p>
        </p:txBody>
      </p:sp>
      <p:sp>
        <p:nvSpPr>
          <p:cNvPr id="44" name="Text Placeholder 42"/>
          <p:cNvSpPr>
            <a:spLocks noGrp="1"/>
          </p:cNvSpPr>
          <p:nvPr>
            <p:ph type="body" sz="quarter" idx="22" hasCustomPrompt="1"/>
            <p:custDataLst>
              <p:tags r:id="rId8"/>
            </p:custDataLst>
          </p:nvPr>
        </p:nvSpPr>
        <p:spPr>
          <a:xfrm>
            <a:off x="4953002" y="1210262"/>
            <a:ext cx="3602182" cy="268941"/>
          </a:xfrm>
          <a:prstGeom prst="rect">
            <a:avLst/>
          </a:prstGeom>
        </p:spPr>
        <p:txBody>
          <a:bodyPr lIns="82058" tIns="41029" rIns="82058" bIns="41029"/>
          <a:lstStyle>
            <a:lvl1pPr marL="0" indent="0" algn="ctr">
              <a:buNone/>
              <a:defRPr sz="1400" b="1" baseline="0">
                <a:solidFill>
                  <a:schemeClr val="tx2"/>
                </a:solidFill>
              </a:defRPr>
            </a:lvl1pPr>
          </a:lstStyle>
          <a:p>
            <a:pPr lvl="0"/>
            <a:r>
              <a:rPr lang="en-US" dirty="0" smtClean="0"/>
              <a:t>Click to edit box title</a:t>
            </a:r>
            <a:endParaRPr lang="en-US" dirty="0"/>
          </a:p>
        </p:txBody>
      </p:sp>
      <p:sp>
        <p:nvSpPr>
          <p:cNvPr id="45" name="Text Placeholder 42"/>
          <p:cNvSpPr>
            <a:spLocks noGrp="1"/>
          </p:cNvSpPr>
          <p:nvPr>
            <p:ph type="body" sz="quarter" idx="23" hasCustomPrompt="1"/>
            <p:custDataLst>
              <p:tags r:id="rId9"/>
            </p:custDataLst>
          </p:nvPr>
        </p:nvSpPr>
        <p:spPr>
          <a:xfrm>
            <a:off x="1350819" y="3429026"/>
            <a:ext cx="3602182" cy="268941"/>
          </a:xfrm>
          <a:prstGeom prst="rect">
            <a:avLst/>
          </a:prstGeom>
        </p:spPr>
        <p:txBody>
          <a:bodyPr lIns="82058" tIns="41029" rIns="82058" bIns="41029"/>
          <a:lstStyle>
            <a:lvl1pPr marL="0" indent="0" algn="ctr">
              <a:buNone/>
              <a:defRPr sz="1400" b="1" baseline="0">
                <a:solidFill>
                  <a:schemeClr val="tx2"/>
                </a:solidFill>
              </a:defRPr>
            </a:lvl1pPr>
          </a:lstStyle>
          <a:p>
            <a:pPr lvl="0"/>
            <a:r>
              <a:rPr lang="en-US" dirty="0" smtClean="0"/>
              <a:t>Click to edit box title</a:t>
            </a:r>
            <a:endParaRPr lang="en-US" dirty="0"/>
          </a:p>
        </p:txBody>
      </p:sp>
      <p:sp>
        <p:nvSpPr>
          <p:cNvPr id="46" name="Text Placeholder 42"/>
          <p:cNvSpPr>
            <a:spLocks noGrp="1"/>
          </p:cNvSpPr>
          <p:nvPr>
            <p:ph type="body" sz="quarter" idx="24" hasCustomPrompt="1"/>
            <p:custDataLst>
              <p:tags r:id="rId10"/>
            </p:custDataLst>
          </p:nvPr>
        </p:nvSpPr>
        <p:spPr>
          <a:xfrm>
            <a:off x="4953002" y="3429026"/>
            <a:ext cx="3602182" cy="268941"/>
          </a:xfrm>
          <a:prstGeom prst="rect">
            <a:avLst/>
          </a:prstGeom>
        </p:spPr>
        <p:txBody>
          <a:bodyPr lIns="82058" tIns="41029" rIns="82058" bIns="41029"/>
          <a:lstStyle>
            <a:lvl1pPr marL="0" indent="0" algn="ctr">
              <a:buNone/>
              <a:defRPr sz="1400" b="1" baseline="0">
                <a:solidFill>
                  <a:schemeClr val="tx2"/>
                </a:solidFill>
              </a:defRPr>
            </a:lvl1pPr>
          </a:lstStyle>
          <a:p>
            <a:pPr lvl="0"/>
            <a:r>
              <a:rPr lang="en-US" dirty="0" smtClean="0"/>
              <a:t>Click to edit box title</a:t>
            </a:r>
            <a:endParaRPr lang="en-US" dirty="0"/>
          </a:p>
        </p:txBody>
      </p:sp>
      <p:sp>
        <p:nvSpPr>
          <p:cNvPr id="47" name="Text Placeholder 42"/>
          <p:cNvSpPr>
            <a:spLocks noGrp="1"/>
          </p:cNvSpPr>
          <p:nvPr>
            <p:ph type="body" sz="quarter" idx="25" hasCustomPrompt="1"/>
            <p:custDataLst>
              <p:tags r:id="rId11"/>
            </p:custDataLst>
          </p:nvPr>
        </p:nvSpPr>
        <p:spPr>
          <a:xfrm rot="16200000">
            <a:off x="-72051" y="2115624"/>
            <a:ext cx="2245379" cy="300182"/>
          </a:xfrm>
          <a:prstGeom prst="rect">
            <a:avLst/>
          </a:prstGeom>
        </p:spPr>
        <p:txBody>
          <a:bodyPr lIns="82058" tIns="41029" rIns="82058" bIns="41029"/>
          <a:lstStyle>
            <a:lvl1pPr marL="0" indent="0" algn="ctr">
              <a:buNone/>
              <a:defRPr sz="1400" b="1" baseline="0">
                <a:solidFill>
                  <a:schemeClr val="tx1"/>
                </a:solidFill>
              </a:defRPr>
            </a:lvl1pPr>
          </a:lstStyle>
          <a:p>
            <a:pPr lvl="0"/>
            <a:r>
              <a:rPr lang="en-US" dirty="0" smtClean="0"/>
              <a:t>Click to edit box title</a:t>
            </a:r>
            <a:endParaRPr lang="en-US" dirty="0"/>
          </a:p>
        </p:txBody>
      </p:sp>
      <p:sp>
        <p:nvSpPr>
          <p:cNvPr id="48" name="Text Placeholder 42"/>
          <p:cNvSpPr>
            <a:spLocks noGrp="1"/>
          </p:cNvSpPr>
          <p:nvPr>
            <p:ph type="body" sz="quarter" idx="26" hasCustomPrompt="1"/>
            <p:custDataLst>
              <p:tags r:id="rId12"/>
            </p:custDataLst>
          </p:nvPr>
        </p:nvSpPr>
        <p:spPr>
          <a:xfrm rot="16200000">
            <a:off x="-125980" y="4455552"/>
            <a:ext cx="2353235" cy="300183"/>
          </a:xfrm>
          <a:prstGeom prst="rect">
            <a:avLst/>
          </a:prstGeom>
        </p:spPr>
        <p:txBody>
          <a:bodyPr lIns="82058" tIns="41029" rIns="82058" bIns="41029"/>
          <a:lstStyle>
            <a:lvl1pPr marL="0" indent="0" algn="ctr">
              <a:buNone/>
              <a:defRPr sz="1400" b="1" baseline="0">
                <a:solidFill>
                  <a:schemeClr val="tx1"/>
                </a:solidFill>
              </a:defRPr>
            </a:lvl1pPr>
          </a:lstStyle>
          <a:p>
            <a:pPr lvl="0"/>
            <a:r>
              <a:rPr lang="en-US" dirty="0" smtClean="0"/>
              <a:t>Click to edit box title</a:t>
            </a:r>
            <a:endParaRPr lang="en-US" dirty="0"/>
          </a:p>
        </p:txBody>
      </p:sp>
      <p:sp>
        <p:nvSpPr>
          <p:cNvPr id="49" name="Text Placeholder 42"/>
          <p:cNvSpPr>
            <a:spLocks noGrp="1"/>
          </p:cNvSpPr>
          <p:nvPr>
            <p:ph type="body" sz="quarter" idx="27" hasCustomPrompt="1"/>
            <p:custDataLst>
              <p:tags r:id="rId13"/>
            </p:custDataLst>
          </p:nvPr>
        </p:nvSpPr>
        <p:spPr>
          <a:xfrm>
            <a:off x="1350819" y="5916733"/>
            <a:ext cx="3602182" cy="268941"/>
          </a:xfrm>
          <a:prstGeom prst="rect">
            <a:avLst/>
          </a:prstGeom>
        </p:spPr>
        <p:txBody>
          <a:bodyPr lIns="82058" tIns="41029" rIns="82058" bIns="41029"/>
          <a:lstStyle>
            <a:lvl1pPr marL="0" indent="0" algn="ctr">
              <a:buNone/>
              <a:defRPr sz="1400" b="1" baseline="0">
                <a:solidFill>
                  <a:schemeClr val="tx1"/>
                </a:solidFill>
              </a:defRPr>
            </a:lvl1pPr>
          </a:lstStyle>
          <a:p>
            <a:pPr lvl="0"/>
            <a:r>
              <a:rPr lang="en-US" dirty="0" smtClean="0"/>
              <a:t>Click to edit box title</a:t>
            </a:r>
            <a:endParaRPr lang="en-US" dirty="0"/>
          </a:p>
        </p:txBody>
      </p:sp>
      <p:sp>
        <p:nvSpPr>
          <p:cNvPr id="50" name="Text Placeholder 42"/>
          <p:cNvSpPr>
            <a:spLocks noGrp="1"/>
          </p:cNvSpPr>
          <p:nvPr>
            <p:ph type="body" sz="quarter" idx="28" hasCustomPrompt="1"/>
            <p:custDataLst>
              <p:tags r:id="rId14"/>
            </p:custDataLst>
          </p:nvPr>
        </p:nvSpPr>
        <p:spPr>
          <a:xfrm>
            <a:off x="5028046" y="5916733"/>
            <a:ext cx="3527136" cy="268941"/>
          </a:xfrm>
          <a:prstGeom prst="rect">
            <a:avLst/>
          </a:prstGeom>
        </p:spPr>
        <p:txBody>
          <a:bodyPr lIns="82058" tIns="41029" rIns="82058" bIns="41029"/>
          <a:lstStyle>
            <a:lvl1pPr marL="0" indent="0" algn="ctr">
              <a:buNone/>
              <a:defRPr sz="1400" b="1" baseline="0">
                <a:solidFill>
                  <a:schemeClr val="tx1"/>
                </a:solidFill>
              </a:defRPr>
            </a:lvl1pPr>
          </a:lstStyle>
          <a:p>
            <a:pPr lvl="0"/>
            <a:r>
              <a:rPr lang="en-US" dirty="0" smtClean="0"/>
              <a:t>Click to edit box title</a:t>
            </a:r>
            <a:endParaRPr lang="en-US" dirty="0"/>
          </a:p>
        </p:txBody>
      </p:sp>
      <p:sp>
        <p:nvSpPr>
          <p:cNvPr id="52" name="Text Placeholder 51"/>
          <p:cNvSpPr>
            <a:spLocks noGrp="1"/>
          </p:cNvSpPr>
          <p:nvPr>
            <p:ph type="body" sz="quarter" idx="29" hasCustomPrompt="1"/>
            <p:custDataLst>
              <p:tags r:id="rId15"/>
            </p:custDataLst>
          </p:nvPr>
        </p:nvSpPr>
        <p:spPr>
          <a:xfrm>
            <a:off x="1425865" y="1546437"/>
            <a:ext cx="3452090" cy="1748118"/>
          </a:xfrm>
          <a:prstGeom prst="rect">
            <a:avLst/>
          </a:prstGeom>
        </p:spPr>
        <p:txBody>
          <a:bodyPr lIns="82058" tIns="41029" rIns="82058" bIns="41029"/>
          <a:lstStyle>
            <a:lvl1pPr marL="173038" indent="-173038">
              <a:buFont typeface="Arial" pitchFamily="34" charset="0"/>
              <a:buChar char="•"/>
              <a:defRPr sz="1200" baseline="0"/>
            </a:lvl1pPr>
          </a:lstStyle>
          <a:p>
            <a:pPr lvl="0"/>
            <a:r>
              <a:rPr lang="en-US" dirty="0" smtClean="0"/>
              <a:t>Click to edit text </a:t>
            </a:r>
            <a:endParaRPr lang="en-US" dirty="0"/>
          </a:p>
        </p:txBody>
      </p:sp>
      <p:sp>
        <p:nvSpPr>
          <p:cNvPr id="53" name="Text Placeholder 51"/>
          <p:cNvSpPr>
            <a:spLocks noGrp="1"/>
          </p:cNvSpPr>
          <p:nvPr>
            <p:ph type="body" sz="quarter" idx="30" hasCustomPrompt="1"/>
            <p:custDataLst>
              <p:tags r:id="rId16"/>
            </p:custDataLst>
          </p:nvPr>
        </p:nvSpPr>
        <p:spPr>
          <a:xfrm>
            <a:off x="1425865" y="3765202"/>
            <a:ext cx="3452090" cy="1949824"/>
          </a:xfrm>
          <a:prstGeom prst="rect">
            <a:avLst/>
          </a:prstGeom>
        </p:spPr>
        <p:txBody>
          <a:bodyPr lIns="82058" tIns="41029" rIns="82058" bIns="41029"/>
          <a:lstStyle>
            <a:lvl1pPr marL="173038" indent="-173038">
              <a:buFont typeface="Arial" pitchFamily="34" charset="0"/>
              <a:buChar char="•"/>
              <a:defRPr sz="1200" baseline="0"/>
            </a:lvl1pPr>
          </a:lstStyle>
          <a:p>
            <a:pPr lvl="0"/>
            <a:r>
              <a:rPr lang="en-US" dirty="0" smtClean="0"/>
              <a:t>Click to edit text </a:t>
            </a:r>
            <a:endParaRPr lang="en-US" dirty="0"/>
          </a:p>
        </p:txBody>
      </p:sp>
      <p:sp>
        <p:nvSpPr>
          <p:cNvPr id="54" name="Text Placeholder 51"/>
          <p:cNvSpPr>
            <a:spLocks noGrp="1"/>
          </p:cNvSpPr>
          <p:nvPr>
            <p:ph type="body" sz="quarter" idx="31" hasCustomPrompt="1"/>
            <p:custDataLst>
              <p:tags r:id="rId17"/>
            </p:custDataLst>
          </p:nvPr>
        </p:nvSpPr>
        <p:spPr>
          <a:xfrm>
            <a:off x="5028047" y="3765202"/>
            <a:ext cx="3452090" cy="1949824"/>
          </a:xfrm>
          <a:prstGeom prst="rect">
            <a:avLst/>
          </a:prstGeom>
        </p:spPr>
        <p:txBody>
          <a:bodyPr lIns="82058" tIns="41029" rIns="82058" bIns="41029"/>
          <a:lstStyle>
            <a:lvl1pPr marL="173038" indent="-173038">
              <a:buFont typeface="Arial" pitchFamily="34" charset="0"/>
              <a:buChar char="•"/>
              <a:defRPr sz="1200" baseline="0"/>
            </a:lvl1pPr>
          </a:lstStyle>
          <a:p>
            <a:pPr lvl="0"/>
            <a:r>
              <a:rPr lang="en-US" dirty="0" smtClean="0"/>
              <a:t>Click to edit text </a:t>
            </a:r>
            <a:endParaRPr lang="en-US" dirty="0"/>
          </a:p>
        </p:txBody>
      </p:sp>
      <p:sp>
        <p:nvSpPr>
          <p:cNvPr id="55" name="Text Placeholder 51"/>
          <p:cNvSpPr>
            <a:spLocks noGrp="1"/>
          </p:cNvSpPr>
          <p:nvPr>
            <p:ph type="body" sz="quarter" idx="32" hasCustomPrompt="1"/>
            <p:custDataLst>
              <p:tags r:id="rId18"/>
            </p:custDataLst>
          </p:nvPr>
        </p:nvSpPr>
        <p:spPr>
          <a:xfrm>
            <a:off x="5028047" y="1546437"/>
            <a:ext cx="3452090" cy="1748118"/>
          </a:xfrm>
          <a:prstGeom prst="rect">
            <a:avLst/>
          </a:prstGeom>
        </p:spPr>
        <p:txBody>
          <a:bodyPr lIns="82058" tIns="41029" rIns="82058" bIns="41029"/>
          <a:lstStyle>
            <a:lvl1pPr marL="173038" indent="-173038">
              <a:buFont typeface="Arial" pitchFamily="34" charset="0"/>
              <a:buChar char="•"/>
              <a:defRPr sz="1200" baseline="0"/>
            </a:lvl1pPr>
          </a:lstStyle>
          <a:p>
            <a:pPr lvl="0"/>
            <a:r>
              <a:rPr lang="en-US" dirty="0" smtClean="0"/>
              <a:t>Click to edit text </a:t>
            </a:r>
            <a:endParaRPr lang="en-US" dirty="0"/>
          </a:p>
        </p:txBody>
      </p:sp>
      <p:sp>
        <p:nvSpPr>
          <p:cNvPr id="21" name="Text Placeholder 9"/>
          <p:cNvSpPr>
            <a:spLocks noGrp="1"/>
          </p:cNvSpPr>
          <p:nvPr>
            <p:ph type="body" sz="quarter" idx="37" hasCustomPrompt="1"/>
            <p:custDataLst>
              <p:tags r:id="rId19"/>
            </p:custDataLst>
          </p:nvPr>
        </p:nvSpPr>
        <p:spPr>
          <a:xfrm>
            <a:off x="450587" y="6446487"/>
            <a:ext cx="8159974" cy="386679"/>
          </a:xfrm>
          <a:prstGeom prst="rect">
            <a:avLst/>
          </a:prstGeom>
        </p:spPr>
        <p:txBody>
          <a:bodyPr lIns="0" tIns="0" rIns="0" bIns="0" anchor="b"/>
          <a:lstStyle>
            <a:lvl1pPr marL="0" indent="0">
              <a:buNone/>
              <a:defRPr sz="1000"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ph + Text + Footer + Arrow">
    <p:spTree>
      <p:nvGrpSpPr>
        <p:cNvPr id="1" name=""/>
        <p:cNvGrpSpPr/>
        <p:nvPr/>
      </p:nvGrpSpPr>
      <p:grpSpPr>
        <a:xfrm>
          <a:off x="0" y="0"/>
          <a:ext cx="0" cy="0"/>
          <a:chOff x="0" y="0"/>
          <a:chExt cx="0" cy="0"/>
        </a:xfrm>
      </p:grpSpPr>
      <p:graphicFrame>
        <p:nvGraphicFramePr>
          <p:cNvPr id="11" name="Object 10"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655453" name="think-cell Slide" r:id="rId10" imgW="270" imgH="270" progId="TCLayout.ActiveDocument.1">
                  <p:embed/>
                </p:oleObj>
              </mc:Choice>
              <mc:Fallback>
                <p:oleObj name="think-cell Slide" r:id="rId10" imgW="270" imgH="270" progId="TCLayout.ActiveDocument.1">
                  <p:embed/>
                  <p:pic>
                    <p:nvPicPr>
                      <p:cNvPr id="0" name="Picture 1" hidden="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1"/>
          <p:cNvSpPr>
            <a:spLocks noGrp="1"/>
          </p:cNvSpPr>
          <p:nvPr>
            <p:ph type="title" hasCustomPrompt="1"/>
            <p:custDataLst>
              <p:tags r:id="rId3"/>
            </p:custDataLst>
          </p:nvPr>
        </p:nvSpPr>
        <p:spPr>
          <a:xfrm>
            <a:off x="450274" y="134471"/>
            <a:ext cx="9005454" cy="609600"/>
          </a:xfrm>
          <a:prstGeom prst="rect">
            <a:avLst/>
          </a:prstGeom>
        </p:spPr>
        <p:txBody>
          <a:bodyPr lIns="0" tIns="0" rIns="0" bIns="0" anchor="b"/>
          <a:lstStyle>
            <a:lvl1pPr algn="l">
              <a:defRPr sz="2200" b="1" cap="none" baseline="0"/>
            </a:lvl1pPr>
          </a:lstStyle>
          <a:p>
            <a:r>
              <a:rPr lang="en-US" dirty="0" smtClean="0"/>
              <a:t>Click to edit Graph slide title</a:t>
            </a:r>
            <a:endParaRPr lang="en-US" dirty="0"/>
          </a:p>
        </p:txBody>
      </p:sp>
      <p:sp>
        <p:nvSpPr>
          <p:cNvPr id="12" name="Content Placeholder 2"/>
          <p:cNvSpPr>
            <a:spLocks noGrp="1"/>
          </p:cNvSpPr>
          <p:nvPr>
            <p:ph idx="1" hasCustomPrompt="1"/>
            <p:custDataLst>
              <p:tags r:id="rId4"/>
            </p:custDataLst>
          </p:nvPr>
        </p:nvSpPr>
        <p:spPr>
          <a:xfrm>
            <a:off x="450586" y="1277003"/>
            <a:ext cx="3602182" cy="201706"/>
          </a:xfrm>
          <a:prstGeom prst="rect">
            <a:avLst/>
          </a:prstGeom>
        </p:spPr>
        <p:txBody>
          <a:bodyPr lIns="0" tIns="0" rIns="0" bIns="0"/>
          <a:lstStyle>
            <a:lvl1pPr marL="0" indent="0">
              <a:buFont typeface="Arial" pitchFamily="34" charset="0"/>
              <a:buNone/>
              <a:defRPr sz="1200"/>
            </a:lvl1pPr>
            <a:lvl2pPr marL="767872" indent="-307718">
              <a:defRPr sz="1200"/>
            </a:lvl2pPr>
            <a:lvl3pPr>
              <a:buFont typeface="Courier New" pitchFamily="49" charset="0"/>
              <a:buChar char="o"/>
              <a:defRPr sz="1200"/>
            </a:lvl3pPr>
            <a:lvl4pPr>
              <a:defRPr sz="1200"/>
            </a:lvl4pPr>
          </a:lstStyle>
          <a:p>
            <a:pPr lvl="0"/>
            <a:r>
              <a:rPr lang="en-US" dirty="0" smtClean="0"/>
              <a:t>Click to edit Master Graph units</a:t>
            </a:r>
          </a:p>
        </p:txBody>
      </p:sp>
      <p:sp>
        <p:nvSpPr>
          <p:cNvPr id="13" name="Text Placeholder 10"/>
          <p:cNvSpPr>
            <a:spLocks noGrp="1"/>
          </p:cNvSpPr>
          <p:nvPr>
            <p:ph type="body" sz="quarter" idx="21" hasCustomPrompt="1"/>
            <p:custDataLst>
              <p:tags r:id="rId5"/>
            </p:custDataLst>
          </p:nvPr>
        </p:nvSpPr>
        <p:spPr>
          <a:xfrm>
            <a:off x="450586" y="1008063"/>
            <a:ext cx="3602182" cy="201706"/>
          </a:xfrm>
          <a:prstGeom prst="rect">
            <a:avLst/>
          </a:prstGeom>
        </p:spPr>
        <p:txBody>
          <a:bodyPr lIns="0" tIns="0" rIns="0" bIns="0"/>
          <a:lstStyle>
            <a:lvl1pPr marL="0" indent="0">
              <a:buNone/>
              <a:defRPr sz="1400" b="1" i="0" baseline="0">
                <a:solidFill>
                  <a:schemeClr val="tx1"/>
                </a:solidFill>
              </a:defRPr>
            </a:lvl1pPr>
          </a:lstStyle>
          <a:p>
            <a:pPr lvl="0"/>
            <a:r>
              <a:rPr lang="en-US" dirty="0" smtClean="0"/>
              <a:t>Click to insert Master Graph title</a:t>
            </a:r>
            <a:endParaRPr lang="en-US" dirty="0"/>
          </a:p>
        </p:txBody>
      </p:sp>
      <p:sp>
        <p:nvSpPr>
          <p:cNvPr id="14" name="SmartArt Placeholder 12"/>
          <p:cNvSpPr>
            <a:spLocks noGrp="1"/>
          </p:cNvSpPr>
          <p:nvPr>
            <p:ph type="dgm" sz="quarter" idx="20" hasCustomPrompt="1"/>
            <p:custDataLst>
              <p:tags r:id="rId6"/>
            </p:custDataLst>
          </p:nvPr>
        </p:nvSpPr>
        <p:spPr>
          <a:xfrm rot="5400000">
            <a:off x="4022000" y="3302283"/>
            <a:ext cx="3577155" cy="360462"/>
          </a:xfrm>
          <a:prstGeom prst="triangle">
            <a:avLst>
              <a:gd name="adj" fmla="val 50232"/>
            </a:avLst>
          </a:prstGeom>
          <a:solidFill>
            <a:schemeClr val="tx2"/>
          </a:solidFill>
        </p:spPr>
        <p:txBody>
          <a:bodyPr lIns="82058" tIns="41029" rIns="82058" bIns="41029"/>
          <a:lstStyle>
            <a:lvl1pPr>
              <a:defRPr lang="en-US">
                <a:solidFill>
                  <a:schemeClr val="tx2"/>
                </a:solidFill>
              </a:defRPr>
            </a:lvl1pPr>
          </a:lstStyle>
          <a:p>
            <a:r>
              <a:rPr lang="en-US" dirty="0" smtClean="0"/>
              <a:t>`</a:t>
            </a:r>
            <a:endParaRPr lang="en-US" dirty="0"/>
          </a:p>
        </p:txBody>
      </p:sp>
      <p:sp>
        <p:nvSpPr>
          <p:cNvPr id="15" name="Text Placeholder 5"/>
          <p:cNvSpPr>
            <a:spLocks noGrp="1"/>
          </p:cNvSpPr>
          <p:nvPr>
            <p:ph type="body" sz="quarter" idx="29"/>
            <p:custDataLst>
              <p:tags r:id="rId7"/>
            </p:custDataLst>
          </p:nvPr>
        </p:nvSpPr>
        <p:spPr>
          <a:xfrm>
            <a:off x="6138355" y="1008064"/>
            <a:ext cx="3317841" cy="5303090"/>
          </a:xfrm>
          <a:prstGeom prst="rect">
            <a:avLst/>
          </a:prstGeom>
        </p:spPr>
        <p:txBody>
          <a:bodyPr lIns="0" tIns="0" rIns="0" bIns="0" numCol="1"/>
          <a:lstStyle>
            <a:lvl1pPr marL="0" indent="0" algn="just">
              <a:buFont typeface="Arial" pitchFamily="34" charset="0"/>
              <a:buNone/>
              <a:tabLst>
                <a:tab pos="3894918" algn="l"/>
              </a:tabLst>
              <a:defRPr sz="1400" baseline="0"/>
            </a:lvl1pPr>
            <a:lvl2pPr algn="just">
              <a:tabLst>
                <a:tab pos="3894918" algn="l"/>
              </a:tabLst>
              <a:defRPr sz="1200"/>
            </a:lvl2pPr>
            <a:lvl3pPr algn="just">
              <a:buFont typeface="Courier New" pitchFamily="49" charset="0"/>
              <a:buChar char="o"/>
              <a:tabLst>
                <a:tab pos="3894918" algn="l"/>
              </a:tabLst>
              <a:defRPr sz="1200"/>
            </a:lvl3pPr>
            <a:lvl4pPr algn="just">
              <a:tabLst>
                <a:tab pos="3894918" algn="l"/>
              </a:tabLst>
              <a:defRPr sz="1200"/>
            </a:lvl4pPr>
          </a:lstStyle>
          <a:p>
            <a:pPr lvl="0"/>
            <a:r>
              <a:rPr lang="en-US" dirty="0" smtClean="0"/>
              <a:t>Click to edit Master text</a:t>
            </a:r>
          </a:p>
        </p:txBody>
      </p:sp>
      <p:sp>
        <p:nvSpPr>
          <p:cNvPr id="9" name="Text Placeholder 9"/>
          <p:cNvSpPr>
            <a:spLocks noGrp="1"/>
          </p:cNvSpPr>
          <p:nvPr>
            <p:ph type="body" sz="quarter" idx="37" hasCustomPrompt="1"/>
            <p:custDataLst>
              <p:tags r:id="rId8"/>
            </p:custDataLst>
          </p:nvPr>
        </p:nvSpPr>
        <p:spPr>
          <a:xfrm>
            <a:off x="450587" y="6446487"/>
            <a:ext cx="8159974" cy="386679"/>
          </a:xfrm>
          <a:prstGeom prst="rect">
            <a:avLst/>
          </a:prstGeom>
        </p:spPr>
        <p:txBody>
          <a:bodyPr lIns="0" tIns="0" rIns="0" bIns="0" anchor="b"/>
          <a:lstStyle>
            <a:lvl1pPr marL="0" indent="0">
              <a:buNone/>
              <a:defRPr sz="1000"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Arrows (Descending)">
    <p:spTree>
      <p:nvGrpSpPr>
        <p:cNvPr id="1" name=""/>
        <p:cNvGrpSpPr/>
        <p:nvPr/>
      </p:nvGrpSpPr>
      <p:grpSpPr>
        <a:xfrm>
          <a:off x="0" y="0"/>
          <a:ext cx="0" cy="0"/>
          <a:chOff x="0" y="0"/>
          <a:chExt cx="0" cy="0"/>
        </a:xfrm>
      </p:grpSpPr>
      <p:graphicFrame>
        <p:nvGraphicFramePr>
          <p:cNvPr id="11" name="Object 10"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656477" name="think-cell Slide" r:id="rId11" imgW="270" imgH="270" progId="TCLayout.ActiveDocument.1">
                  <p:embed/>
                </p:oleObj>
              </mc:Choice>
              <mc:Fallback>
                <p:oleObj name="think-cell Slide" r:id="rId11" imgW="270" imgH="270" progId="TCLayout.ActiveDocument.1">
                  <p:embed/>
                  <p:pic>
                    <p:nvPicPr>
                      <p:cNvPr id="0" name="Picture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1"/>
          <p:cNvSpPr>
            <a:spLocks noGrp="1"/>
          </p:cNvSpPr>
          <p:nvPr>
            <p:ph type="title" hasCustomPrompt="1"/>
            <p:custDataLst>
              <p:tags r:id="rId3"/>
            </p:custDataLst>
          </p:nvPr>
        </p:nvSpPr>
        <p:spPr>
          <a:xfrm>
            <a:off x="450274" y="134471"/>
            <a:ext cx="9005454"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6" name="Text Placeholder 5"/>
          <p:cNvSpPr>
            <a:spLocks noGrp="1"/>
          </p:cNvSpPr>
          <p:nvPr>
            <p:ph type="body" sz="quarter" idx="18"/>
            <p:custDataLst>
              <p:tags r:id="rId4"/>
            </p:custDataLst>
          </p:nvPr>
        </p:nvSpPr>
        <p:spPr>
          <a:xfrm>
            <a:off x="450585" y="1008064"/>
            <a:ext cx="8991691" cy="970809"/>
          </a:xfrm>
          <a:prstGeom prst="rect">
            <a:avLst/>
          </a:prstGeom>
        </p:spPr>
        <p:txBody>
          <a:bodyPr lIns="0" tIns="0" rIns="0" bIns="0" numCol="1"/>
          <a:lstStyle>
            <a:lvl1pPr marL="0" indent="0" algn="just">
              <a:buFont typeface="Arial" pitchFamily="34" charset="0"/>
              <a:buNone/>
              <a:tabLst>
                <a:tab pos="3894918" algn="l"/>
              </a:tabLst>
              <a:defRPr sz="1400"/>
            </a:lvl1pPr>
            <a:lvl2pPr algn="just">
              <a:tabLst>
                <a:tab pos="3894918" algn="l"/>
              </a:tabLst>
              <a:defRPr sz="1200"/>
            </a:lvl2pPr>
            <a:lvl3pPr algn="just">
              <a:buFont typeface="Courier New" pitchFamily="49" charset="0"/>
              <a:buChar char="o"/>
              <a:tabLst>
                <a:tab pos="3894918" algn="l"/>
              </a:tabLst>
              <a:defRPr sz="1200"/>
            </a:lvl3pPr>
            <a:lvl4pPr algn="just">
              <a:tabLst>
                <a:tab pos="3894918" algn="l"/>
              </a:tabLst>
              <a:defRPr sz="1200"/>
            </a:lvl4pPr>
          </a:lstStyle>
          <a:p>
            <a:pPr lvl="0"/>
            <a:r>
              <a:rPr lang="en-US" dirty="0" smtClean="0"/>
              <a:t>Click to edit Master text</a:t>
            </a:r>
          </a:p>
        </p:txBody>
      </p:sp>
      <p:sp>
        <p:nvSpPr>
          <p:cNvPr id="15" name="SmartArt Placeholder 14"/>
          <p:cNvSpPr>
            <a:spLocks noGrp="1"/>
          </p:cNvSpPr>
          <p:nvPr>
            <p:ph type="dgm" sz="quarter" idx="19" hasCustomPrompt="1"/>
            <p:custDataLst>
              <p:tags r:id="rId5"/>
            </p:custDataLst>
          </p:nvPr>
        </p:nvSpPr>
        <p:spPr>
          <a:xfrm rot="10800000">
            <a:off x="4322577" y="2299460"/>
            <a:ext cx="1170745" cy="639926"/>
          </a:xfrm>
          <a:prstGeom prst="upArrow">
            <a:avLst/>
          </a:prstGeom>
          <a:solidFill>
            <a:schemeClr val="tx2"/>
          </a:solidFill>
        </p:spPr>
        <p:txBody>
          <a:bodyPr lIns="82058" tIns="41029" rIns="82058" bIns="41029"/>
          <a:lstStyle>
            <a:lvl1pPr>
              <a:defRPr>
                <a:solidFill>
                  <a:schemeClr val="tx2"/>
                </a:solidFill>
              </a:defRPr>
            </a:lvl1pPr>
          </a:lstStyle>
          <a:p>
            <a:r>
              <a:rPr lang="en-US" dirty="0" smtClean="0"/>
              <a:t>`</a:t>
            </a:r>
            <a:endParaRPr lang="en-US" dirty="0"/>
          </a:p>
        </p:txBody>
      </p:sp>
      <p:sp>
        <p:nvSpPr>
          <p:cNvPr id="16" name="Text Placeholder 5"/>
          <p:cNvSpPr>
            <a:spLocks noGrp="1"/>
          </p:cNvSpPr>
          <p:nvPr>
            <p:ph type="body" sz="quarter" idx="20"/>
            <p:custDataLst>
              <p:tags r:id="rId6"/>
            </p:custDataLst>
          </p:nvPr>
        </p:nvSpPr>
        <p:spPr>
          <a:xfrm>
            <a:off x="450322" y="3186957"/>
            <a:ext cx="8991691" cy="995041"/>
          </a:xfrm>
          <a:prstGeom prst="rect">
            <a:avLst/>
          </a:prstGeom>
        </p:spPr>
        <p:txBody>
          <a:bodyPr lIns="0" tIns="0" rIns="0" bIns="0" numCol="1"/>
          <a:lstStyle>
            <a:lvl1pPr marL="0" indent="0" algn="just">
              <a:buFont typeface="Arial" pitchFamily="34" charset="0"/>
              <a:buNone/>
              <a:tabLst>
                <a:tab pos="3894918" algn="l"/>
              </a:tabLst>
              <a:defRPr sz="1400"/>
            </a:lvl1pPr>
            <a:lvl2pPr algn="just">
              <a:tabLst>
                <a:tab pos="3894918" algn="l"/>
              </a:tabLst>
              <a:defRPr sz="1200"/>
            </a:lvl2pPr>
            <a:lvl3pPr algn="just">
              <a:buFont typeface="Courier New" pitchFamily="49" charset="0"/>
              <a:buChar char="o"/>
              <a:tabLst>
                <a:tab pos="3894918" algn="l"/>
              </a:tabLst>
              <a:defRPr sz="1200"/>
            </a:lvl3pPr>
            <a:lvl4pPr algn="just">
              <a:tabLst>
                <a:tab pos="3894918" algn="l"/>
              </a:tabLst>
              <a:defRPr sz="1200"/>
            </a:lvl4pPr>
          </a:lstStyle>
          <a:p>
            <a:pPr lvl="0"/>
            <a:r>
              <a:rPr lang="en-US" dirty="0" smtClean="0"/>
              <a:t>Click to edit Master text</a:t>
            </a:r>
          </a:p>
        </p:txBody>
      </p:sp>
      <p:sp>
        <p:nvSpPr>
          <p:cNvPr id="17" name="SmartArt Placeholder 14"/>
          <p:cNvSpPr>
            <a:spLocks noGrp="1"/>
          </p:cNvSpPr>
          <p:nvPr>
            <p:ph type="dgm" sz="quarter" idx="21" hasCustomPrompt="1"/>
            <p:custDataLst>
              <p:tags r:id="rId7"/>
            </p:custDataLst>
          </p:nvPr>
        </p:nvSpPr>
        <p:spPr>
          <a:xfrm rot="10800000">
            <a:off x="4322577" y="4477568"/>
            <a:ext cx="1170745" cy="639926"/>
          </a:xfrm>
          <a:prstGeom prst="upArrow">
            <a:avLst/>
          </a:prstGeom>
          <a:solidFill>
            <a:schemeClr val="tx2"/>
          </a:solidFill>
        </p:spPr>
        <p:txBody>
          <a:bodyPr lIns="82058" tIns="41029" rIns="82058" bIns="41029"/>
          <a:lstStyle>
            <a:lvl1pPr>
              <a:defRPr>
                <a:solidFill>
                  <a:schemeClr val="tx2"/>
                </a:solidFill>
              </a:defRPr>
            </a:lvl1pPr>
          </a:lstStyle>
          <a:p>
            <a:r>
              <a:rPr lang="en-US" dirty="0" smtClean="0"/>
              <a:t>`</a:t>
            </a:r>
            <a:endParaRPr lang="en-US" dirty="0"/>
          </a:p>
        </p:txBody>
      </p:sp>
      <p:sp>
        <p:nvSpPr>
          <p:cNvPr id="18" name="Text Placeholder 5"/>
          <p:cNvSpPr>
            <a:spLocks noGrp="1"/>
          </p:cNvSpPr>
          <p:nvPr>
            <p:ph type="body" sz="quarter" idx="22"/>
            <p:custDataLst>
              <p:tags r:id="rId8"/>
            </p:custDataLst>
          </p:nvPr>
        </p:nvSpPr>
        <p:spPr>
          <a:xfrm>
            <a:off x="450322" y="5325050"/>
            <a:ext cx="8991691" cy="995041"/>
          </a:xfrm>
          <a:prstGeom prst="rect">
            <a:avLst/>
          </a:prstGeom>
        </p:spPr>
        <p:txBody>
          <a:bodyPr lIns="0" tIns="0" rIns="0" bIns="0" numCol="1"/>
          <a:lstStyle>
            <a:lvl1pPr marL="0" indent="0" algn="just">
              <a:buFont typeface="Arial" pitchFamily="34" charset="0"/>
              <a:buNone/>
              <a:tabLst>
                <a:tab pos="3894918" algn="l"/>
              </a:tabLst>
              <a:defRPr sz="1400"/>
            </a:lvl1pPr>
            <a:lvl2pPr algn="just">
              <a:tabLst>
                <a:tab pos="3894918" algn="l"/>
              </a:tabLst>
              <a:defRPr sz="1200"/>
            </a:lvl2pPr>
            <a:lvl3pPr algn="just">
              <a:buFont typeface="Courier New" pitchFamily="49" charset="0"/>
              <a:buChar char="o"/>
              <a:tabLst>
                <a:tab pos="3894918" algn="l"/>
              </a:tabLst>
              <a:defRPr sz="1200"/>
            </a:lvl3pPr>
            <a:lvl4pPr algn="just">
              <a:tabLst>
                <a:tab pos="3894918" algn="l"/>
              </a:tabLst>
              <a:defRPr sz="1200"/>
            </a:lvl4pPr>
          </a:lstStyle>
          <a:p>
            <a:pPr lvl="0"/>
            <a:r>
              <a:rPr lang="en-US" dirty="0" smtClean="0"/>
              <a:t>Click to edit Master text</a:t>
            </a:r>
          </a:p>
        </p:txBody>
      </p:sp>
      <p:sp>
        <p:nvSpPr>
          <p:cNvPr id="13" name="Text Placeholder 9"/>
          <p:cNvSpPr>
            <a:spLocks noGrp="1"/>
          </p:cNvSpPr>
          <p:nvPr>
            <p:ph type="body" sz="quarter" idx="37" hasCustomPrompt="1"/>
            <p:custDataLst>
              <p:tags r:id="rId9"/>
            </p:custDataLst>
          </p:nvPr>
        </p:nvSpPr>
        <p:spPr>
          <a:xfrm>
            <a:off x="450587" y="6446487"/>
            <a:ext cx="8159974" cy="386679"/>
          </a:xfrm>
          <a:prstGeom prst="rect">
            <a:avLst/>
          </a:prstGeom>
        </p:spPr>
        <p:txBody>
          <a:bodyPr lIns="0" tIns="0" rIns="0" bIns="0" anchor="b"/>
          <a:lstStyle>
            <a:lvl1pPr marL="0" indent="0">
              <a:buNone/>
              <a:defRPr sz="1000"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Subtitl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474206" name="think-cell Slide" r:id="rId8" imgW="270" imgH="270" progId="TCLayout.ActiveDocument.1">
                  <p:embed/>
                </p:oleObj>
              </mc:Choice>
              <mc:Fallback>
                <p:oleObj name="think-cell Slide" r:id="rId8" imgW="270" imgH="270" progId="TCLayout.ActiveDocument.1">
                  <p:embed/>
                  <p:pic>
                    <p:nvPicPr>
                      <p:cNvPr id="0" name="Picture 2"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custDataLst>
              <p:tags r:id="rId3"/>
            </p:custDataLst>
          </p:nvPr>
        </p:nvSpPr>
        <p:spPr>
          <a:xfrm>
            <a:off x="450274" y="134471"/>
            <a:ext cx="9005454"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10" name="Text Placeholder 10"/>
          <p:cNvSpPr>
            <a:spLocks noGrp="1"/>
          </p:cNvSpPr>
          <p:nvPr>
            <p:ph type="body" sz="quarter" idx="14" hasCustomPrompt="1"/>
            <p:custDataLst>
              <p:tags r:id="rId4"/>
            </p:custDataLst>
          </p:nvPr>
        </p:nvSpPr>
        <p:spPr>
          <a:xfrm>
            <a:off x="450586" y="1008064"/>
            <a:ext cx="9005454" cy="177919"/>
          </a:xfrm>
          <a:prstGeom prst="rect">
            <a:avLst/>
          </a:prstGeom>
        </p:spPr>
        <p:txBody>
          <a:bodyPr lIns="0" tIns="0" rIns="0" bIns="0"/>
          <a:lstStyle>
            <a:lvl1pPr marL="0" indent="0">
              <a:buNone/>
              <a:defRPr sz="1400" i="1" baseline="0">
                <a:solidFill>
                  <a:schemeClr val="tx2"/>
                </a:solidFill>
              </a:defRPr>
            </a:lvl1pPr>
          </a:lstStyle>
          <a:p>
            <a:pPr lvl="0"/>
            <a:r>
              <a:rPr lang="en-US" dirty="0" smtClean="0"/>
              <a:t>Click to insert Master slide subtitle – a subtitle is rarely used and NEVER appears with a takeaway</a:t>
            </a:r>
            <a:endParaRPr lang="en-US" dirty="0"/>
          </a:p>
        </p:txBody>
      </p:sp>
      <p:sp>
        <p:nvSpPr>
          <p:cNvPr id="11" name="Text Placeholder 9"/>
          <p:cNvSpPr>
            <a:spLocks noGrp="1"/>
          </p:cNvSpPr>
          <p:nvPr>
            <p:ph type="body" sz="quarter" idx="10"/>
            <p:custDataLst>
              <p:tags r:id="rId5"/>
            </p:custDataLst>
          </p:nvPr>
        </p:nvSpPr>
        <p:spPr>
          <a:xfrm>
            <a:off x="450322" y="1330700"/>
            <a:ext cx="8991691" cy="4972001"/>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2" name="Text Placeholder 9"/>
          <p:cNvSpPr>
            <a:spLocks noGrp="1"/>
          </p:cNvSpPr>
          <p:nvPr>
            <p:ph type="body" sz="quarter" idx="37" hasCustomPrompt="1"/>
            <p:custDataLst>
              <p:tags r:id="rId6"/>
            </p:custDataLst>
          </p:nvPr>
        </p:nvSpPr>
        <p:spPr>
          <a:xfrm>
            <a:off x="450587" y="6446487"/>
            <a:ext cx="8159974" cy="386679"/>
          </a:xfrm>
          <a:prstGeom prst="rect">
            <a:avLst/>
          </a:prstGeom>
        </p:spPr>
        <p:txBody>
          <a:bodyPr lIns="0" tIns="0" rIns="0" bIns="0" anchor="b"/>
          <a:lstStyle>
            <a:lvl1pPr marL="0" indent="0">
              <a:buNone/>
              <a:defRPr sz="1000"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ard Cover Page">
    <p:spTree>
      <p:nvGrpSpPr>
        <p:cNvPr id="1" name=""/>
        <p:cNvGrpSpPr/>
        <p:nvPr/>
      </p:nvGrpSpPr>
      <p:grpSpPr>
        <a:xfrm>
          <a:off x="0" y="0"/>
          <a:ext cx="0" cy="0"/>
          <a:chOff x="0" y="0"/>
          <a:chExt cx="0" cy="0"/>
        </a:xfrm>
      </p:grpSpPr>
      <p:graphicFrame>
        <p:nvGraphicFramePr>
          <p:cNvPr id="5" name="Object 4"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652382" name="think-cell Slide" r:id="rId8" imgW="270" imgH="270" progId="TCLayout.ActiveDocument.1">
                  <p:embed/>
                </p:oleObj>
              </mc:Choice>
              <mc:Fallback>
                <p:oleObj name="think-cell Slide" r:id="rId8" imgW="270" imgH="270" progId="TCLayout.ActiveDocument.1">
                  <p:embed/>
                  <p:pic>
                    <p:nvPicPr>
                      <p:cNvPr id="0" name="Picture 2"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ctrTitle" hasCustomPrompt="1"/>
            <p:custDataLst>
              <p:tags r:id="rId3"/>
            </p:custDataLst>
          </p:nvPr>
        </p:nvSpPr>
        <p:spPr>
          <a:xfrm>
            <a:off x="1073151" y="2113796"/>
            <a:ext cx="7842250" cy="1470026"/>
          </a:xfrm>
          <a:prstGeom prst="rect">
            <a:avLst/>
          </a:prstGeom>
        </p:spPr>
        <p:txBody>
          <a:bodyPr lIns="0" tIns="0" rIns="0" bIns="0" anchor="t">
            <a:normAutofit/>
          </a:bodyPr>
          <a:lstStyle>
            <a:lvl1pPr algn="l">
              <a:defRPr sz="3000" b="1">
                <a:solidFill>
                  <a:schemeClr val="tx2"/>
                </a:solidFill>
                <a:latin typeface="Calibri" pitchFamily="34" charset="0"/>
                <a:cs typeface="Calibri" pitchFamily="34" charset="0"/>
              </a:defRPr>
            </a:lvl1pPr>
          </a:lstStyle>
          <a:p>
            <a:r>
              <a:rPr lang="en-US" dirty="0" smtClean="0"/>
              <a:t>Click to edit Master </a:t>
            </a:r>
            <a:br>
              <a:rPr lang="en-US" dirty="0" smtClean="0"/>
            </a:br>
            <a:r>
              <a:rPr lang="en-US" dirty="0" smtClean="0"/>
              <a:t>presentation title</a:t>
            </a:r>
            <a:endParaRPr lang="en-US" dirty="0"/>
          </a:p>
        </p:txBody>
      </p:sp>
      <p:sp>
        <p:nvSpPr>
          <p:cNvPr id="3" name="Subtitle 2"/>
          <p:cNvSpPr>
            <a:spLocks noGrp="1"/>
          </p:cNvSpPr>
          <p:nvPr>
            <p:ph type="subTitle" idx="1" hasCustomPrompt="1"/>
            <p:custDataLst>
              <p:tags r:id="rId4"/>
            </p:custDataLst>
          </p:nvPr>
        </p:nvSpPr>
        <p:spPr>
          <a:xfrm>
            <a:off x="1073151" y="3335956"/>
            <a:ext cx="7842250" cy="1143000"/>
          </a:xfrm>
          <a:prstGeom prst="rect">
            <a:avLst/>
          </a:prstGeom>
        </p:spPr>
        <p:txBody>
          <a:bodyPr lIns="0" tIns="0" rIns="0" bIns="0">
            <a:normAutofit/>
          </a:bodyPr>
          <a:lstStyle>
            <a:lvl1pPr marL="0" indent="0" algn="l">
              <a:buNone/>
              <a:defRPr sz="2400" i="1">
                <a:solidFill>
                  <a:schemeClr val="tx2"/>
                </a:solidFill>
                <a:latin typeface="Calibri" pitchFamily="34" charset="0"/>
                <a:cs typeface="Calibri" pitchFamily="34" charset="0"/>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dirty="0" smtClean="0"/>
              <a:t>Click to edit Master </a:t>
            </a:r>
            <a:br>
              <a:rPr lang="en-US" dirty="0" smtClean="0"/>
            </a:br>
            <a:r>
              <a:rPr lang="en-US" dirty="0" smtClean="0"/>
              <a:t>presentation subtitle</a:t>
            </a:r>
            <a:endParaRPr lang="en-US" dirty="0"/>
          </a:p>
        </p:txBody>
      </p:sp>
      <p:sp>
        <p:nvSpPr>
          <p:cNvPr id="8" name="Text Placeholder 5"/>
          <p:cNvSpPr>
            <a:spLocks noGrp="1"/>
          </p:cNvSpPr>
          <p:nvPr>
            <p:ph type="body" sz="quarter" idx="14" hasCustomPrompt="1"/>
            <p:custDataLst>
              <p:tags r:id="rId5"/>
            </p:custDataLst>
          </p:nvPr>
        </p:nvSpPr>
        <p:spPr>
          <a:xfrm>
            <a:off x="1089703" y="4465302"/>
            <a:ext cx="7825654" cy="243844"/>
          </a:xfrm>
          <a:prstGeom prst="rect">
            <a:avLst/>
          </a:prstGeom>
        </p:spPr>
        <p:txBody>
          <a:bodyPr lIns="0" tIns="0" rIns="0" bIns="0"/>
          <a:lstStyle>
            <a:lvl1pPr algn="l">
              <a:buNone/>
              <a:defRPr sz="1800" i="0">
                <a:solidFill>
                  <a:schemeClr val="tx2"/>
                </a:solidFill>
                <a:latin typeface="Calibri" pitchFamily="34" charset="0"/>
                <a:cs typeface="Calibri" pitchFamily="34" charset="0"/>
              </a:defRPr>
            </a:lvl1pPr>
          </a:lstStyle>
          <a:p>
            <a:pPr lvl="0"/>
            <a:r>
              <a:rPr lang="en-US" dirty="0" smtClean="0"/>
              <a:t>Date</a:t>
            </a:r>
            <a:endParaRPr lang="en-US" dirty="0"/>
          </a:p>
        </p:txBody>
      </p:sp>
      <p:pic>
        <p:nvPicPr>
          <p:cNvPr id="9" name="Picture 8" descr="Dalberg Dash.jpg"/>
          <p:cNvPicPr>
            <a:picLocks noChangeAspect="1"/>
          </p:cNvPicPr>
          <p:nvPr userDrawn="1">
            <p:custDataLst>
              <p:tags r:id="rId6"/>
            </p:custDataLst>
          </p:nvPr>
        </p:nvPicPr>
        <p:blipFill>
          <a:blip r:embed="rId10" cstate="print"/>
          <a:stretch>
            <a:fillRect/>
          </a:stretch>
        </p:blipFill>
        <p:spPr>
          <a:xfrm>
            <a:off x="550251" y="2240294"/>
            <a:ext cx="376308" cy="229509"/>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ard - Agenda/Contents">
    <p:spTree>
      <p:nvGrpSpPr>
        <p:cNvPr id="1" name=""/>
        <p:cNvGrpSpPr/>
        <p:nvPr/>
      </p:nvGrpSpPr>
      <p:grpSpPr>
        <a:xfrm>
          <a:off x="0" y="0"/>
          <a:ext cx="0" cy="0"/>
          <a:chOff x="0" y="0"/>
          <a:chExt cx="0" cy="0"/>
        </a:xfrm>
      </p:grpSpPr>
      <p:graphicFrame>
        <p:nvGraphicFramePr>
          <p:cNvPr id="12" name="Object 11"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722014" name="think-cell Slide" r:id="rId11" imgW="270" imgH="270" progId="TCLayout.ActiveDocument.1">
                  <p:embed/>
                </p:oleObj>
              </mc:Choice>
              <mc:Fallback>
                <p:oleObj name="think-cell Slide" r:id="rId11" imgW="270" imgH="270" progId="TCLayout.ActiveDocument.1">
                  <p:embed/>
                  <p:pic>
                    <p:nvPicPr>
                      <p:cNvPr id="0" name="Picture 2"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 Placeholder 21"/>
          <p:cNvSpPr>
            <a:spLocks noGrp="1"/>
          </p:cNvSpPr>
          <p:nvPr>
            <p:ph type="body" sz="quarter" idx="15" hasCustomPrompt="1"/>
            <p:custDataLst>
              <p:tags r:id="rId3"/>
            </p:custDataLst>
          </p:nvPr>
        </p:nvSpPr>
        <p:spPr>
          <a:xfrm>
            <a:off x="450274" y="1331282"/>
            <a:ext cx="9005454" cy="914400"/>
          </a:xfrm>
          <a:prstGeom prst="roundRect">
            <a:avLst/>
          </a:prstGeom>
          <a:solidFill>
            <a:schemeClr val="accent1"/>
          </a:solidFill>
          <a:ln w="12700">
            <a:noFill/>
          </a:ln>
        </p:spPr>
        <p:txBody>
          <a:bodyPr lIns="91365" tIns="45683" rIns="91365" bIns="45683" anchor="ctr"/>
          <a:lstStyle>
            <a:lvl1pPr>
              <a:buNone/>
              <a:defRPr sz="1800" b="1">
                <a:solidFill>
                  <a:schemeClr val="accent1"/>
                </a:solidFill>
                <a:latin typeface="Calibri" pitchFamily="34" charset="0"/>
                <a:cs typeface="Calibri" pitchFamily="34" charset="0"/>
              </a:defRPr>
            </a:lvl1pPr>
          </a:lstStyle>
          <a:p>
            <a:pPr lvl="0"/>
            <a:r>
              <a:rPr lang="en-US" dirty="0" smtClean="0"/>
              <a:t>‘</a:t>
            </a:r>
            <a:endParaRPr lang="en-US" dirty="0"/>
          </a:p>
        </p:txBody>
      </p:sp>
      <p:sp>
        <p:nvSpPr>
          <p:cNvPr id="15" name="Text Placeholder 21"/>
          <p:cNvSpPr>
            <a:spLocks noGrp="1"/>
          </p:cNvSpPr>
          <p:nvPr>
            <p:ph type="body" sz="quarter" idx="16" hasCustomPrompt="1"/>
            <p:custDataLst>
              <p:tags r:id="rId4"/>
            </p:custDataLst>
          </p:nvPr>
        </p:nvSpPr>
        <p:spPr>
          <a:xfrm>
            <a:off x="630430" y="2245681"/>
            <a:ext cx="7294339" cy="914400"/>
          </a:xfrm>
          <a:prstGeom prst="roundRect">
            <a:avLst/>
          </a:prstGeom>
        </p:spPr>
        <p:txBody>
          <a:bodyPr lIns="91365" tIns="45683" rIns="91365" bIns="45683" anchor="ctr"/>
          <a:lstStyle>
            <a:lvl1pPr>
              <a:buNone/>
              <a:defRPr lang="en-US" sz="1800" kern="1200" dirty="0">
                <a:solidFill>
                  <a:schemeClr val="tx1"/>
                </a:solidFill>
                <a:latin typeface="Calibri" pitchFamily="34" charset="0"/>
                <a:ea typeface="+mn-ea"/>
                <a:cs typeface="Calibri" pitchFamily="34" charset="0"/>
              </a:defRPr>
            </a:lvl1pPr>
          </a:lstStyle>
          <a:p>
            <a:pPr marL="307502" lvl="0" indent="-307502" algn="l" defTabSz="820007" rtl="0" eaLnBrk="1" latinLnBrk="0" hangingPunct="1">
              <a:spcBef>
                <a:spcPct val="20000"/>
              </a:spcBef>
              <a:buFont typeface="Arial" pitchFamily="34" charset="0"/>
              <a:buNone/>
            </a:pPr>
            <a:r>
              <a:rPr lang="en-US" dirty="0" smtClean="0"/>
              <a:t>Click to edit Master Section II</a:t>
            </a:r>
            <a:endParaRPr lang="en-US" dirty="0"/>
          </a:p>
        </p:txBody>
      </p:sp>
      <p:sp>
        <p:nvSpPr>
          <p:cNvPr id="19" name="Text Placeholder 21"/>
          <p:cNvSpPr>
            <a:spLocks noGrp="1"/>
          </p:cNvSpPr>
          <p:nvPr>
            <p:ph type="body" sz="quarter" idx="17" hasCustomPrompt="1"/>
            <p:custDataLst>
              <p:tags r:id="rId5"/>
            </p:custDataLst>
          </p:nvPr>
        </p:nvSpPr>
        <p:spPr>
          <a:xfrm>
            <a:off x="630430" y="3160082"/>
            <a:ext cx="7294339" cy="914400"/>
          </a:xfrm>
          <a:prstGeom prst="roundRect">
            <a:avLst/>
          </a:prstGeom>
        </p:spPr>
        <p:txBody>
          <a:bodyPr lIns="91365" tIns="45683" rIns="91365" bIns="45683" anchor="ctr"/>
          <a:lstStyle>
            <a:lvl1pPr>
              <a:buNone/>
              <a:defRPr lang="en-US" sz="1800" kern="1200" dirty="0">
                <a:solidFill>
                  <a:schemeClr val="tx1"/>
                </a:solidFill>
                <a:latin typeface="Calibri" pitchFamily="34" charset="0"/>
                <a:ea typeface="+mn-ea"/>
                <a:cs typeface="Calibri" pitchFamily="34" charset="0"/>
              </a:defRPr>
            </a:lvl1pPr>
          </a:lstStyle>
          <a:p>
            <a:pPr marL="307502" lvl="0" indent="-307502" algn="l" defTabSz="820007" rtl="0" eaLnBrk="1" latinLnBrk="0" hangingPunct="1">
              <a:spcBef>
                <a:spcPct val="20000"/>
              </a:spcBef>
              <a:buFont typeface="Arial" pitchFamily="34" charset="0"/>
              <a:buNone/>
            </a:pPr>
            <a:r>
              <a:rPr lang="en-US" dirty="0" smtClean="0"/>
              <a:t>Click to edit Master Section III</a:t>
            </a:r>
            <a:endParaRPr lang="en-US" dirty="0"/>
          </a:p>
        </p:txBody>
      </p:sp>
      <p:sp>
        <p:nvSpPr>
          <p:cNvPr id="21" name="Text Placeholder 21"/>
          <p:cNvSpPr>
            <a:spLocks noGrp="1"/>
          </p:cNvSpPr>
          <p:nvPr>
            <p:ph type="body" sz="quarter" idx="18" hasCustomPrompt="1"/>
            <p:custDataLst>
              <p:tags r:id="rId6"/>
            </p:custDataLst>
          </p:nvPr>
        </p:nvSpPr>
        <p:spPr>
          <a:xfrm>
            <a:off x="630430" y="4074482"/>
            <a:ext cx="7294339" cy="914400"/>
          </a:xfrm>
          <a:prstGeom prst="roundRect">
            <a:avLst/>
          </a:prstGeom>
        </p:spPr>
        <p:txBody>
          <a:bodyPr lIns="91365" tIns="45683" rIns="91365" bIns="45683" anchor="ctr"/>
          <a:lstStyle>
            <a:lvl1pPr>
              <a:buNone/>
              <a:defRPr lang="en-US" sz="1800" kern="1200" dirty="0">
                <a:solidFill>
                  <a:schemeClr val="tx1"/>
                </a:solidFill>
                <a:latin typeface="Calibri" pitchFamily="34" charset="0"/>
                <a:ea typeface="+mn-ea"/>
                <a:cs typeface="Calibri" pitchFamily="34" charset="0"/>
              </a:defRPr>
            </a:lvl1pPr>
          </a:lstStyle>
          <a:p>
            <a:pPr marL="307502" lvl="0" indent="-307502" algn="l" defTabSz="820007" rtl="0" eaLnBrk="1" latinLnBrk="0" hangingPunct="1">
              <a:spcBef>
                <a:spcPct val="20000"/>
              </a:spcBef>
              <a:buFont typeface="Arial" pitchFamily="34" charset="0"/>
              <a:buNone/>
            </a:pPr>
            <a:r>
              <a:rPr lang="en-US" dirty="0" smtClean="0"/>
              <a:t>Click to edit Master Section IV</a:t>
            </a:r>
            <a:endParaRPr lang="en-US" dirty="0"/>
          </a:p>
        </p:txBody>
      </p:sp>
      <p:sp>
        <p:nvSpPr>
          <p:cNvPr id="23" name="Text Placeholder 21"/>
          <p:cNvSpPr>
            <a:spLocks noGrp="1"/>
          </p:cNvSpPr>
          <p:nvPr>
            <p:ph type="body" sz="quarter" idx="20" hasCustomPrompt="1"/>
            <p:custDataLst>
              <p:tags r:id="rId7"/>
            </p:custDataLst>
          </p:nvPr>
        </p:nvSpPr>
        <p:spPr>
          <a:xfrm>
            <a:off x="630429" y="4975434"/>
            <a:ext cx="7294339" cy="914400"/>
          </a:xfrm>
          <a:prstGeom prst="roundRect">
            <a:avLst/>
          </a:prstGeom>
        </p:spPr>
        <p:txBody>
          <a:bodyPr lIns="91365" tIns="45683" rIns="91365" bIns="45683" anchor="ctr"/>
          <a:lstStyle>
            <a:lvl1pPr>
              <a:buNone/>
              <a:defRPr sz="1800">
                <a:latin typeface="Calibri" pitchFamily="34" charset="0"/>
                <a:cs typeface="Calibri" pitchFamily="34" charset="0"/>
              </a:defRPr>
            </a:lvl1pPr>
          </a:lstStyle>
          <a:p>
            <a:pPr lvl="0"/>
            <a:r>
              <a:rPr lang="en-US" dirty="0" smtClean="0"/>
              <a:t>Click to edit Master Section V</a:t>
            </a:r>
            <a:endParaRPr lang="en-US" dirty="0"/>
          </a:p>
        </p:txBody>
      </p:sp>
      <p:sp>
        <p:nvSpPr>
          <p:cNvPr id="10" name="Title 1"/>
          <p:cNvSpPr>
            <a:spLocks noGrp="1"/>
          </p:cNvSpPr>
          <p:nvPr>
            <p:ph type="title" hasCustomPrompt="1"/>
            <p:custDataLst>
              <p:tags r:id="rId8"/>
            </p:custDataLst>
          </p:nvPr>
        </p:nvSpPr>
        <p:spPr>
          <a:xfrm>
            <a:off x="450741" y="289360"/>
            <a:ext cx="9005454" cy="582389"/>
          </a:xfrm>
          <a:prstGeom prst="rect">
            <a:avLst/>
          </a:prstGeom>
        </p:spPr>
        <p:txBody>
          <a:bodyPr lIns="0" tIns="0" rIns="0" bIns="0" anchor="b"/>
          <a:lstStyle>
            <a:lvl1pPr algn="l">
              <a:defRPr sz="2600" b="1" baseline="0">
                <a:solidFill>
                  <a:schemeClr val="bg1"/>
                </a:solidFill>
              </a:defRPr>
            </a:lvl1pPr>
          </a:lstStyle>
          <a:p>
            <a:r>
              <a:rPr lang="en-US" dirty="0" smtClean="0"/>
              <a:t>Click to edit </a:t>
            </a:r>
            <a:br>
              <a:rPr lang="en-US" dirty="0" smtClean="0"/>
            </a:br>
            <a:r>
              <a:rPr lang="en-US" dirty="0" smtClean="0"/>
              <a:t>Contents/Agenda slide title</a:t>
            </a:r>
            <a:endParaRPr lang="en-US" dirty="0"/>
          </a:p>
        </p:txBody>
      </p:sp>
      <p:sp>
        <p:nvSpPr>
          <p:cNvPr id="11" name="Text Placeholder 21"/>
          <p:cNvSpPr>
            <a:spLocks noGrp="1"/>
          </p:cNvSpPr>
          <p:nvPr>
            <p:ph type="body" sz="quarter" idx="21" hasCustomPrompt="1"/>
            <p:custDataLst>
              <p:tags r:id="rId9"/>
            </p:custDataLst>
          </p:nvPr>
        </p:nvSpPr>
        <p:spPr>
          <a:xfrm>
            <a:off x="630430" y="1330699"/>
            <a:ext cx="7294338" cy="914400"/>
          </a:xfrm>
          <a:prstGeom prst="roundRect">
            <a:avLst/>
          </a:prstGeom>
        </p:spPr>
        <p:txBody>
          <a:bodyPr lIns="91365" tIns="45683" rIns="91365" bIns="45683" anchor="ctr"/>
          <a:lstStyle>
            <a:lvl1pPr>
              <a:buNone/>
              <a:defRPr lang="en-US" sz="1800" b="1" kern="1200" dirty="0">
                <a:solidFill>
                  <a:schemeClr val="bg1"/>
                </a:solidFill>
                <a:latin typeface="Calibri" pitchFamily="34" charset="0"/>
                <a:ea typeface="+mn-ea"/>
                <a:cs typeface="Calibri" pitchFamily="34" charset="0"/>
              </a:defRPr>
            </a:lvl1pPr>
          </a:lstStyle>
          <a:p>
            <a:pPr marL="307502" lvl="0" indent="-307502" algn="l" defTabSz="820007" rtl="0" eaLnBrk="1" latinLnBrk="0" hangingPunct="1">
              <a:spcBef>
                <a:spcPct val="20000"/>
              </a:spcBef>
              <a:buFont typeface="Arial" pitchFamily="34" charset="0"/>
              <a:buNone/>
            </a:pPr>
            <a:r>
              <a:rPr lang="en-US" dirty="0" smtClean="0"/>
              <a:t>Click to edit Master Section II</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ard - Annex">
    <p:spTree>
      <p:nvGrpSpPr>
        <p:cNvPr id="1" name=""/>
        <p:cNvGrpSpPr/>
        <p:nvPr/>
      </p:nvGrpSpPr>
      <p:grpSpPr>
        <a:xfrm>
          <a:off x="0" y="0"/>
          <a:ext cx="0" cy="0"/>
          <a:chOff x="0" y="0"/>
          <a:chExt cx="0" cy="0"/>
        </a:xfrm>
      </p:grpSpPr>
      <p:graphicFrame>
        <p:nvGraphicFramePr>
          <p:cNvPr id="12" name="Object 11"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723038" name="think-cell Slide" r:id="rId9" imgW="270" imgH="270" progId="TCLayout.ActiveDocument.1">
                  <p:embed/>
                </p:oleObj>
              </mc:Choice>
              <mc:Fallback>
                <p:oleObj name="think-cell Slide" r:id="rId9" imgW="270" imgH="270" progId="TCLayout.ActiveDocument.1">
                  <p:embed/>
                  <p:pic>
                    <p:nvPicPr>
                      <p:cNvPr id="0" name="Picture 2"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21"/>
          <p:cNvSpPr>
            <a:spLocks noGrp="1"/>
          </p:cNvSpPr>
          <p:nvPr>
            <p:ph type="body" sz="quarter" idx="15" hasCustomPrompt="1"/>
            <p:custDataLst>
              <p:tags r:id="rId3"/>
            </p:custDataLst>
          </p:nvPr>
        </p:nvSpPr>
        <p:spPr>
          <a:xfrm>
            <a:off x="450274" y="1331282"/>
            <a:ext cx="9005454" cy="914400"/>
          </a:xfrm>
          <a:prstGeom prst="roundRect">
            <a:avLst/>
          </a:prstGeom>
          <a:solidFill>
            <a:schemeClr val="accent1"/>
          </a:solidFill>
          <a:ln w="12700">
            <a:noFill/>
          </a:ln>
        </p:spPr>
        <p:txBody>
          <a:bodyPr lIns="91365" tIns="45683" rIns="91365" bIns="45683" anchor="ctr"/>
          <a:lstStyle>
            <a:lvl1pPr>
              <a:buNone/>
              <a:defRPr sz="1800" b="1">
                <a:solidFill>
                  <a:schemeClr val="accent1"/>
                </a:solidFill>
                <a:latin typeface="Calibri" pitchFamily="34" charset="0"/>
                <a:cs typeface="Calibri" pitchFamily="34" charset="0"/>
              </a:defRPr>
            </a:lvl1pPr>
          </a:lstStyle>
          <a:p>
            <a:pPr lvl="0"/>
            <a:r>
              <a:rPr lang="en-US" dirty="0" smtClean="0"/>
              <a:t>‘</a:t>
            </a:r>
            <a:endParaRPr lang="en-US" dirty="0"/>
          </a:p>
        </p:txBody>
      </p:sp>
      <p:sp>
        <p:nvSpPr>
          <p:cNvPr id="7" name="Text Placeholder 21"/>
          <p:cNvSpPr>
            <a:spLocks noGrp="1"/>
          </p:cNvSpPr>
          <p:nvPr>
            <p:ph type="body" sz="quarter" idx="21" hasCustomPrompt="1"/>
            <p:custDataLst>
              <p:tags r:id="rId4"/>
            </p:custDataLst>
          </p:nvPr>
        </p:nvSpPr>
        <p:spPr>
          <a:xfrm>
            <a:off x="630430" y="1330699"/>
            <a:ext cx="7294338" cy="914400"/>
          </a:xfrm>
          <a:prstGeom prst="roundRect">
            <a:avLst/>
          </a:prstGeom>
        </p:spPr>
        <p:txBody>
          <a:bodyPr lIns="91365" tIns="45683" rIns="91365" bIns="45683" anchor="ctr"/>
          <a:lstStyle>
            <a:lvl1pPr>
              <a:buNone/>
              <a:defRPr lang="en-US" sz="1800" b="1" kern="1200" dirty="0">
                <a:solidFill>
                  <a:schemeClr val="bg1"/>
                </a:solidFill>
                <a:latin typeface="Calibri" pitchFamily="34" charset="0"/>
                <a:ea typeface="+mn-ea"/>
                <a:cs typeface="Calibri" pitchFamily="34" charset="0"/>
              </a:defRPr>
            </a:lvl1pPr>
          </a:lstStyle>
          <a:p>
            <a:pPr marL="307502" lvl="0" indent="-307502" algn="l" defTabSz="820007" rtl="0" eaLnBrk="1" latinLnBrk="0" hangingPunct="1">
              <a:spcBef>
                <a:spcPct val="20000"/>
              </a:spcBef>
              <a:buFont typeface="Arial" pitchFamily="34" charset="0"/>
              <a:buNone/>
            </a:pPr>
            <a:r>
              <a:rPr lang="en-US" dirty="0" smtClean="0"/>
              <a:t>Click to edit ANNEX: Section</a:t>
            </a:r>
            <a:endParaRPr lang="en-US" dirty="0"/>
          </a:p>
        </p:txBody>
      </p:sp>
      <p:sp>
        <p:nvSpPr>
          <p:cNvPr id="9" name="TextBox 8"/>
          <p:cNvSpPr txBox="1"/>
          <p:nvPr userDrawn="1">
            <p:custDataLst>
              <p:tags r:id="rId5"/>
            </p:custDataLst>
          </p:nvPr>
        </p:nvSpPr>
        <p:spPr>
          <a:xfrm>
            <a:off x="450274" y="286591"/>
            <a:ext cx="9005454" cy="641284"/>
          </a:xfrm>
          <a:prstGeom prst="rect">
            <a:avLst/>
          </a:prstGeom>
          <a:noFill/>
        </p:spPr>
        <p:txBody>
          <a:bodyPr wrap="square" lIns="0" tIns="0" rIns="0" bIns="57441" rtlCol="0" anchor="b">
            <a:noAutofit/>
          </a:bodyPr>
          <a:lstStyle/>
          <a:p>
            <a:r>
              <a:rPr lang="en-US" sz="2600" b="1" dirty="0" smtClean="0">
                <a:solidFill>
                  <a:schemeClr val="bg1"/>
                </a:solidFill>
              </a:rPr>
              <a:t>Annex</a:t>
            </a:r>
            <a:endParaRPr lang="en-US" sz="2600" b="1" dirty="0">
              <a:solidFill>
                <a:schemeClr val="bg1"/>
              </a:solidFill>
            </a:endParaRPr>
          </a:p>
        </p:txBody>
      </p:sp>
      <p:sp>
        <p:nvSpPr>
          <p:cNvPr id="10" name="Text Placeholder 21"/>
          <p:cNvSpPr>
            <a:spLocks noGrp="1"/>
          </p:cNvSpPr>
          <p:nvPr>
            <p:ph type="body" sz="quarter" idx="16" hasCustomPrompt="1"/>
            <p:custDataLst>
              <p:tags r:id="rId6"/>
            </p:custDataLst>
          </p:nvPr>
        </p:nvSpPr>
        <p:spPr>
          <a:xfrm>
            <a:off x="630430" y="2245681"/>
            <a:ext cx="7294339" cy="914400"/>
          </a:xfrm>
          <a:prstGeom prst="roundRect">
            <a:avLst/>
          </a:prstGeom>
        </p:spPr>
        <p:txBody>
          <a:bodyPr lIns="91365" tIns="45683" rIns="91365" bIns="45683" anchor="ctr"/>
          <a:lstStyle>
            <a:lvl1pPr>
              <a:buNone/>
              <a:defRPr lang="en-US" sz="1800" kern="1200" dirty="0">
                <a:solidFill>
                  <a:schemeClr val="tx1"/>
                </a:solidFill>
                <a:latin typeface="Calibri" pitchFamily="34" charset="0"/>
                <a:ea typeface="+mn-ea"/>
                <a:cs typeface="Calibri" pitchFamily="34" charset="0"/>
              </a:defRPr>
            </a:lvl1pPr>
          </a:lstStyle>
          <a:p>
            <a:pPr marL="307502" lvl="0" indent="-307502" algn="l" defTabSz="820007" rtl="0" eaLnBrk="1" latinLnBrk="0" hangingPunct="1">
              <a:spcBef>
                <a:spcPct val="20000"/>
              </a:spcBef>
              <a:buFont typeface="Arial" pitchFamily="34" charset="0"/>
              <a:buNone/>
            </a:pPr>
            <a:r>
              <a:rPr lang="en-US" dirty="0" smtClean="0"/>
              <a:t>Click to edit Annex section</a:t>
            </a:r>
            <a:endParaRPr lang="en-US" dirty="0"/>
          </a:p>
        </p:txBody>
      </p:sp>
      <p:sp>
        <p:nvSpPr>
          <p:cNvPr id="11" name="Text Placeholder 21"/>
          <p:cNvSpPr>
            <a:spLocks noGrp="1"/>
          </p:cNvSpPr>
          <p:nvPr>
            <p:ph type="body" sz="quarter" idx="17" hasCustomPrompt="1"/>
            <p:custDataLst>
              <p:tags r:id="rId7"/>
            </p:custDataLst>
          </p:nvPr>
        </p:nvSpPr>
        <p:spPr>
          <a:xfrm>
            <a:off x="630430" y="3160082"/>
            <a:ext cx="7294339" cy="914400"/>
          </a:xfrm>
          <a:prstGeom prst="roundRect">
            <a:avLst/>
          </a:prstGeom>
        </p:spPr>
        <p:txBody>
          <a:bodyPr lIns="91365" tIns="45683" rIns="91365" bIns="45683" anchor="ctr"/>
          <a:lstStyle>
            <a:lvl1pPr>
              <a:buNone/>
              <a:defRPr lang="en-US" sz="1800" kern="1200" dirty="0">
                <a:solidFill>
                  <a:schemeClr val="tx1"/>
                </a:solidFill>
                <a:latin typeface="Calibri" pitchFamily="34" charset="0"/>
                <a:ea typeface="+mn-ea"/>
                <a:cs typeface="Calibri" pitchFamily="34" charset="0"/>
              </a:defRPr>
            </a:lvl1pPr>
          </a:lstStyle>
          <a:p>
            <a:pPr marL="307502" lvl="0" indent="-307502" algn="l" defTabSz="820007" rtl="0" eaLnBrk="1" latinLnBrk="0" hangingPunct="1">
              <a:spcBef>
                <a:spcPct val="20000"/>
              </a:spcBef>
              <a:buFont typeface="Arial" pitchFamily="34" charset="0"/>
              <a:buNone/>
            </a:pPr>
            <a:r>
              <a:rPr lang="en-US" dirty="0" smtClean="0"/>
              <a:t>Click to edit Annex section</a:t>
            </a:r>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3"/>
          <a:ext cx="156345" cy="140074"/>
        </p:xfrm>
        <a:graphic>
          <a:graphicData uri="http://schemas.openxmlformats.org/presentationml/2006/ole">
            <mc:AlternateContent xmlns:mc="http://schemas.openxmlformats.org/markup-compatibility/2006">
              <mc:Choice xmlns:v="urn:schemas-microsoft-com:vml" Requires="v">
                <p:oleObj spid="_x0000_s297054" name="think-cell Slide" r:id="rId7" imgW="270" imgH="270" progId="TCLayout.ActiveDocument.1">
                  <p:embed/>
                </p:oleObj>
              </mc:Choice>
              <mc:Fallback>
                <p:oleObj name="think-cell Slide" r:id="rId7" imgW="270" imgH="270" progId="TCLayout.ActiveDocument.1">
                  <p:embed/>
                  <p:pic>
                    <p:nvPicPr>
                      <p:cNvPr id="0" name="Object 2"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Placeholder 7"/>
          <p:cNvSpPr>
            <a:spLocks noGrp="1"/>
          </p:cNvSpPr>
          <p:nvPr>
            <p:ph type="body" sz="quarter" idx="13" hasCustomPrompt="1"/>
            <p:custDataLst>
              <p:tags r:id="rId3"/>
            </p:custDataLst>
          </p:nvPr>
        </p:nvSpPr>
        <p:spPr>
          <a:xfrm>
            <a:off x="450275" y="1330699"/>
            <a:ext cx="9005453" cy="4989391"/>
          </a:xfrm>
          <a:prstGeom prst="rect">
            <a:avLst/>
          </a:prstGeom>
        </p:spPr>
        <p:txBody>
          <a:bodyPr lIns="0" tIns="0" rIns="0" bIns="0">
            <a:noAutofit/>
          </a:bodyPr>
          <a:lstStyle>
            <a:lvl1pPr marL="173038" indent="-173038">
              <a:spcBef>
                <a:spcPts val="718"/>
              </a:spcBef>
              <a:defRPr sz="1800" baseline="0"/>
            </a:lvl1pPr>
            <a:lvl2pPr marL="347663" indent="-174625">
              <a:spcBef>
                <a:spcPts val="718"/>
              </a:spcBef>
              <a:defRPr sz="1600"/>
            </a:lvl2pPr>
            <a:lvl3pPr marL="509588" indent="-161925">
              <a:buFont typeface="Courier New" pitchFamily="49" charset="0"/>
              <a:buChar char="o"/>
              <a:defRPr sz="1600"/>
            </a:lvl3pPr>
            <a:lvl4pPr marL="682625" indent="-173038">
              <a:defRPr sz="1600"/>
            </a:lvl4pPr>
            <a:lvl5pPr>
              <a:defRPr sz="1800"/>
            </a:lvl5pPr>
          </a:lstStyle>
          <a:p>
            <a:pPr lvl="0"/>
            <a:r>
              <a:rPr lang="en-US" dirty="0" smtClean="0"/>
              <a:t>Click to edit Master text first level</a:t>
            </a:r>
          </a:p>
          <a:p>
            <a:pPr lvl="1"/>
            <a:r>
              <a:rPr lang="en-US" dirty="0" smtClean="0"/>
              <a:t>Second level</a:t>
            </a:r>
          </a:p>
          <a:p>
            <a:pPr lvl="2"/>
            <a:r>
              <a:rPr lang="en-US" dirty="0" smtClean="0"/>
              <a:t>Third level</a:t>
            </a:r>
          </a:p>
          <a:p>
            <a:pPr lvl="3"/>
            <a:r>
              <a:rPr lang="en-US" dirty="0" smtClean="0"/>
              <a:t>Fourth level</a:t>
            </a:r>
          </a:p>
        </p:txBody>
      </p:sp>
      <p:sp>
        <p:nvSpPr>
          <p:cNvPr id="6" name="Title 1"/>
          <p:cNvSpPr>
            <a:spLocks noGrp="1"/>
          </p:cNvSpPr>
          <p:nvPr>
            <p:ph type="title" hasCustomPrompt="1"/>
            <p:custDataLst>
              <p:tags r:id="rId4"/>
            </p:custDataLst>
          </p:nvPr>
        </p:nvSpPr>
        <p:spPr>
          <a:xfrm>
            <a:off x="450741" y="289360"/>
            <a:ext cx="9005454" cy="582389"/>
          </a:xfrm>
          <a:prstGeom prst="rect">
            <a:avLst/>
          </a:prstGeom>
        </p:spPr>
        <p:txBody>
          <a:bodyPr lIns="0" tIns="0" rIns="0" bIns="0" anchor="b"/>
          <a:lstStyle>
            <a:lvl1pPr algn="l">
              <a:defRPr sz="2600" b="1" baseline="0">
                <a:solidFill>
                  <a:schemeClr val="bg1"/>
                </a:solidFill>
              </a:defRPr>
            </a:lvl1pPr>
          </a:lstStyle>
          <a:p>
            <a:r>
              <a:rPr lang="en-US" dirty="0" smtClean="0"/>
              <a:t>Click to edit </a:t>
            </a:r>
            <a:br>
              <a:rPr lang="en-US" dirty="0" smtClean="0"/>
            </a:br>
            <a:r>
              <a:rPr lang="en-US" dirty="0" smtClean="0"/>
              <a:t>Master title</a:t>
            </a:r>
            <a:endParaRPr lang="en-US" dirty="0"/>
          </a:p>
        </p:txBody>
      </p:sp>
      <p:sp>
        <p:nvSpPr>
          <p:cNvPr id="8" name="Text Placeholder 9"/>
          <p:cNvSpPr>
            <a:spLocks noGrp="1"/>
          </p:cNvSpPr>
          <p:nvPr>
            <p:ph type="body" sz="quarter" idx="37" hasCustomPrompt="1"/>
            <p:custDataLst>
              <p:tags r:id="rId5"/>
            </p:custDataLst>
          </p:nvPr>
        </p:nvSpPr>
        <p:spPr>
          <a:xfrm>
            <a:off x="450587" y="6425564"/>
            <a:ext cx="7977096" cy="386679"/>
          </a:xfrm>
          <a:prstGeom prst="rect">
            <a:avLst/>
          </a:prstGeom>
        </p:spPr>
        <p:txBody>
          <a:bodyPr lIns="0" tIns="0" rIns="0" bIns="0" anchor="b"/>
          <a:lstStyle>
            <a:lvl1pPr marL="0" indent="0">
              <a:buNone/>
              <a:defRPr sz="100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Deliverable Contents/Agenda">
    <p:spTree>
      <p:nvGrpSpPr>
        <p:cNvPr id="1" name=""/>
        <p:cNvGrpSpPr/>
        <p:nvPr/>
      </p:nvGrpSpPr>
      <p:grpSpPr>
        <a:xfrm>
          <a:off x="0" y="0"/>
          <a:ext cx="0" cy="0"/>
          <a:chOff x="0" y="0"/>
          <a:chExt cx="0" cy="0"/>
        </a:xfrm>
      </p:grpSpPr>
      <p:graphicFrame>
        <p:nvGraphicFramePr>
          <p:cNvPr id="20" name="Object 19" hidden="1"/>
          <p:cNvGraphicFramePr>
            <a:graphicFrameLocks/>
          </p:cNvGraphicFramePr>
          <p:nvPr>
            <p:custDataLst>
              <p:tags r:id="rId2"/>
            </p:custDataLst>
          </p:nvPr>
        </p:nvGraphicFramePr>
        <p:xfrm>
          <a:off x="1" y="0"/>
          <a:ext cx="146995" cy="143442"/>
        </p:xfrm>
        <a:graphic>
          <a:graphicData uri="http://schemas.openxmlformats.org/presentationml/2006/ole">
            <mc:AlternateContent xmlns:mc="http://schemas.openxmlformats.org/markup-compatibility/2006">
              <mc:Choice xmlns:v="urn:schemas-microsoft-com:vml" Requires="v">
                <p:oleObj spid="_x0000_s468061" name="think-cell Slide" r:id="rId12" imgW="270" imgH="270" progId="TCLayout.ActiveDocument.1">
                  <p:embed/>
                </p:oleObj>
              </mc:Choice>
              <mc:Fallback>
                <p:oleObj name="think-cell Slide" r:id="rId12" imgW="270" imgH="270" progId="TCLayout.ActiveDocument.1">
                  <p:embed/>
                  <p:pic>
                    <p:nvPicPr>
                      <p:cNvPr id="0" name="Picture 1" hidden="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0"/>
                        <a:ext cx="146995" cy="1434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SmartArt Placeholder 18"/>
          <p:cNvSpPr>
            <a:spLocks noGrp="1"/>
          </p:cNvSpPr>
          <p:nvPr>
            <p:ph type="dgm" sz="quarter" idx="20" hasCustomPrompt="1"/>
            <p:custDataLst>
              <p:tags r:id="rId3"/>
            </p:custDataLst>
          </p:nvPr>
        </p:nvSpPr>
        <p:spPr>
          <a:xfrm>
            <a:off x="450274" y="1008557"/>
            <a:ext cx="8989820" cy="826231"/>
          </a:xfrm>
          <a:prstGeom prst="roundRect">
            <a:avLst/>
          </a:prstGeom>
          <a:solidFill>
            <a:schemeClr val="accent1"/>
          </a:solidFill>
        </p:spPr>
        <p:txBody>
          <a:bodyPr lIns="82058" tIns="41029" rIns="82058" bIns="41029"/>
          <a:lstStyle>
            <a:lvl1pPr>
              <a:buNone/>
              <a:defRPr>
                <a:solidFill>
                  <a:schemeClr val="accent1"/>
                </a:solidFill>
              </a:defRPr>
            </a:lvl1pPr>
          </a:lstStyle>
          <a:p>
            <a:r>
              <a:rPr lang="en-US" dirty="0" smtClean="0"/>
              <a:t>`</a:t>
            </a:r>
            <a:endParaRPr lang="en-US" dirty="0"/>
          </a:p>
        </p:txBody>
      </p:sp>
      <p:sp>
        <p:nvSpPr>
          <p:cNvPr id="11" name="Text Placeholder 13"/>
          <p:cNvSpPr>
            <a:spLocks noGrp="1"/>
          </p:cNvSpPr>
          <p:nvPr>
            <p:ph type="body" sz="quarter" idx="13" hasCustomPrompt="1"/>
            <p:custDataLst>
              <p:tags r:id="rId4"/>
            </p:custDataLst>
          </p:nvPr>
        </p:nvSpPr>
        <p:spPr>
          <a:xfrm>
            <a:off x="630430" y="1008565"/>
            <a:ext cx="7474445" cy="806824"/>
          </a:xfrm>
          <a:prstGeom prst="roundRect">
            <a:avLst/>
          </a:prstGeom>
          <a:noFill/>
        </p:spPr>
        <p:txBody>
          <a:bodyPr lIns="82058" tIns="41029" rIns="82058" bIns="41029" anchor="ctr"/>
          <a:lstStyle>
            <a:lvl1pPr>
              <a:buNone/>
              <a:defRPr sz="1400" b="1" baseline="0">
                <a:solidFill>
                  <a:schemeClr val="bg1"/>
                </a:solidFill>
                <a:latin typeface="Calibri" pitchFamily="34" charset="0"/>
                <a:cs typeface="Calibri" pitchFamily="34" charset="0"/>
              </a:defRPr>
            </a:lvl1pPr>
          </a:lstStyle>
          <a:p>
            <a:pPr lvl="0"/>
            <a:r>
              <a:rPr lang="en-US" dirty="0" smtClean="0"/>
              <a:t>Click to edit Master section I</a:t>
            </a:r>
            <a:endParaRPr lang="en-US" dirty="0"/>
          </a:p>
        </p:txBody>
      </p:sp>
      <p:sp>
        <p:nvSpPr>
          <p:cNvPr id="12" name="Text Placeholder 15"/>
          <p:cNvSpPr>
            <a:spLocks noGrp="1"/>
          </p:cNvSpPr>
          <p:nvPr>
            <p:ph type="body" sz="quarter" idx="14" hasCustomPrompt="1"/>
            <p:custDataLst>
              <p:tags r:id="rId5"/>
            </p:custDataLst>
          </p:nvPr>
        </p:nvSpPr>
        <p:spPr>
          <a:xfrm>
            <a:off x="630430" y="1815388"/>
            <a:ext cx="7471909" cy="806824"/>
          </a:xfrm>
          <a:prstGeom prst="roundRect">
            <a:avLst/>
          </a:prstGeom>
        </p:spPr>
        <p:txBody>
          <a:bodyPr lIns="82058" tIns="41029" rIns="82058" bIns="41029" anchor="ctr"/>
          <a:lstStyle>
            <a:lvl1pPr>
              <a:buNone/>
              <a:defRPr sz="1400" baseline="0">
                <a:latin typeface="Calibri" pitchFamily="34" charset="0"/>
                <a:cs typeface="Calibri" pitchFamily="34" charset="0"/>
              </a:defRPr>
            </a:lvl1pPr>
          </a:lstStyle>
          <a:p>
            <a:pPr lvl="0"/>
            <a:r>
              <a:rPr lang="en-US" dirty="0" smtClean="0"/>
              <a:t>Click to edit Master section II</a:t>
            </a:r>
            <a:endParaRPr lang="en-US" dirty="0"/>
          </a:p>
        </p:txBody>
      </p:sp>
      <p:sp>
        <p:nvSpPr>
          <p:cNvPr id="13" name="Text Placeholder 17"/>
          <p:cNvSpPr>
            <a:spLocks noGrp="1"/>
          </p:cNvSpPr>
          <p:nvPr>
            <p:ph type="body" sz="quarter" idx="15" hasCustomPrompt="1"/>
            <p:custDataLst>
              <p:tags r:id="rId6"/>
            </p:custDataLst>
          </p:nvPr>
        </p:nvSpPr>
        <p:spPr>
          <a:xfrm>
            <a:off x="630430" y="2622212"/>
            <a:ext cx="7471909" cy="806824"/>
          </a:xfrm>
          <a:prstGeom prst="roundRect">
            <a:avLst/>
          </a:prstGeom>
        </p:spPr>
        <p:txBody>
          <a:bodyPr lIns="82058" tIns="41029" rIns="82058" bIns="41029" anchor="ctr"/>
          <a:lstStyle>
            <a:lvl1pPr>
              <a:buNone/>
              <a:defRPr sz="1400" baseline="0">
                <a:latin typeface="Calibri" pitchFamily="34" charset="0"/>
                <a:cs typeface="Calibri" pitchFamily="34" charset="0"/>
              </a:defRPr>
            </a:lvl1pPr>
          </a:lstStyle>
          <a:p>
            <a:pPr lvl="0"/>
            <a:r>
              <a:rPr lang="en-US" dirty="0" smtClean="0"/>
              <a:t>Click to edit Master section III, etc.</a:t>
            </a:r>
            <a:endParaRPr lang="en-US" dirty="0"/>
          </a:p>
        </p:txBody>
      </p:sp>
      <p:sp>
        <p:nvSpPr>
          <p:cNvPr id="14" name="Text Placeholder 19"/>
          <p:cNvSpPr>
            <a:spLocks noGrp="1"/>
          </p:cNvSpPr>
          <p:nvPr>
            <p:ph type="body" sz="quarter" idx="16" hasCustomPrompt="1"/>
            <p:custDataLst>
              <p:tags r:id="rId7"/>
            </p:custDataLst>
          </p:nvPr>
        </p:nvSpPr>
        <p:spPr>
          <a:xfrm>
            <a:off x="630430" y="3429036"/>
            <a:ext cx="7471909" cy="806824"/>
          </a:xfrm>
          <a:prstGeom prst="roundRect">
            <a:avLst/>
          </a:prstGeom>
        </p:spPr>
        <p:txBody>
          <a:bodyPr lIns="82058" tIns="41029" rIns="82058" bIns="41029" anchor="ctr"/>
          <a:lstStyle>
            <a:lvl1pPr>
              <a:buNone/>
              <a:defRPr sz="1400" baseline="0">
                <a:latin typeface="Calibri" pitchFamily="34" charset="0"/>
                <a:cs typeface="Calibri" pitchFamily="34" charset="0"/>
              </a:defRPr>
            </a:lvl1pPr>
          </a:lstStyle>
          <a:p>
            <a:pPr lvl="0"/>
            <a:r>
              <a:rPr lang="en-US" dirty="0" smtClean="0"/>
              <a:t>Click to edit – once completed, copy and paste slide as needed</a:t>
            </a:r>
            <a:endParaRPr lang="en-US" dirty="0"/>
          </a:p>
        </p:txBody>
      </p:sp>
      <p:sp>
        <p:nvSpPr>
          <p:cNvPr id="15" name="Text Placeholder 19"/>
          <p:cNvSpPr>
            <a:spLocks noGrp="1"/>
          </p:cNvSpPr>
          <p:nvPr>
            <p:ph type="body" sz="quarter" idx="18" hasCustomPrompt="1"/>
            <p:custDataLst>
              <p:tags r:id="rId8"/>
            </p:custDataLst>
          </p:nvPr>
        </p:nvSpPr>
        <p:spPr>
          <a:xfrm>
            <a:off x="630430" y="4235859"/>
            <a:ext cx="7471909" cy="806824"/>
          </a:xfrm>
          <a:prstGeom prst="roundRect">
            <a:avLst/>
          </a:prstGeom>
        </p:spPr>
        <p:txBody>
          <a:bodyPr lIns="82058" tIns="41029" rIns="82058" bIns="41029" anchor="ctr"/>
          <a:lstStyle>
            <a:lvl1pPr>
              <a:buNone/>
              <a:defRPr sz="1400" baseline="0">
                <a:latin typeface="Calibri" pitchFamily="34" charset="0"/>
                <a:cs typeface="Calibri" pitchFamily="34" charset="0"/>
              </a:defRPr>
            </a:lvl1pPr>
          </a:lstStyle>
          <a:p>
            <a:pPr lvl="0"/>
            <a:r>
              <a:rPr lang="en-US" dirty="0" smtClean="0"/>
              <a:t>Click to edit – move gray box down to next section, adjust font accordingly</a:t>
            </a:r>
            <a:endParaRPr lang="en-US" dirty="0"/>
          </a:p>
        </p:txBody>
      </p:sp>
      <p:sp>
        <p:nvSpPr>
          <p:cNvPr id="16" name="Text Placeholder 19"/>
          <p:cNvSpPr>
            <a:spLocks noGrp="1"/>
          </p:cNvSpPr>
          <p:nvPr>
            <p:ph type="body" sz="quarter" idx="19"/>
            <p:custDataLst>
              <p:tags r:id="rId9"/>
            </p:custDataLst>
          </p:nvPr>
        </p:nvSpPr>
        <p:spPr>
          <a:xfrm>
            <a:off x="630430" y="5042683"/>
            <a:ext cx="7471909" cy="806824"/>
          </a:xfrm>
          <a:prstGeom prst="roundRect">
            <a:avLst/>
          </a:prstGeom>
        </p:spPr>
        <p:txBody>
          <a:bodyPr lIns="82058" tIns="41029" rIns="82058" bIns="41029" anchor="ctr">
            <a:normAutofit/>
          </a:bodyPr>
          <a:lstStyle>
            <a:lvl1pPr>
              <a:buNone/>
              <a:defRPr sz="1400" baseline="0">
                <a:latin typeface="Calibri" pitchFamily="34" charset="0"/>
                <a:cs typeface="Calibri" pitchFamily="34" charset="0"/>
              </a:defRPr>
            </a:lvl1pPr>
          </a:lstStyle>
          <a:p>
            <a:pPr lvl="0"/>
            <a:r>
              <a:rPr lang="en-US" dirty="0" smtClean="0"/>
              <a:t>Click to edit</a:t>
            </a:r>
            <a:endParaRPr lang="en-US" dirty="0"/>
          </a:p>
        </p:txBody>
      </p:sp>
      <p:sp>
        <p:nvSpPr>
          <p:cNvPr id="10" name="Title 1"/>
          <p:cNvSpPr>
            <a:spLocks noGrp="1"/>
          </p:cNvSpPr>
          <p:nvPr>
            <p:ph type="title" hasCustomPrompt="1"/>
            <p:custDataLst>
              <p:tags r:id="rId10"/>
            </p:custDataLst>
          </p:nvPr>
        </p:nvSpPr>
        <p:spPr>
          <a:xfrm>
            <a:off x="450274" y="134471"/>
            <a:ext cx="9005454" cy="609600"/>
          </a:xfrm>
          <a:prstGeom prst="rect">
            <a:avLst/>
          </a:prstGeom>
        </p:spPr>
        <p:txBody>
          <a:bodyPr lIns="0" tIns="0" rIns="0" bIns="0" anchor="b"/>
          <a:lstStyle>
            <a:lvl1pPr algn="l">
              <a:defRPr sz="2200" b="1" cap="none" baseline="0"/>
            </a:lvl1pPr>
          </a:lstStyle>
          <a:p>
            <a:r>
              <a:rPr lang="en-US" dirty="0" smtClean="0"/>
              <a:t>Click to edit Contents/Agenda slide title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Takeaway">
    <p:spTree>
      <p:nvGrpSpPr>
        <p:cNvPr id="1" name=""/>
        <p:cNvGrpSpPr/>
        <p:nvPr/>
      </p:nvGrpSpPr>
      <p:grpSpPr>
        <a:xfrm>
          <a:off x="0" y="0"/>
          <a:ext cx="0" cy="0"/>
          <a:chOff x="0" y="0"/>
          <a:chExt cx="0" cy="0"/>
        </a:xfrm>
      </p:grpSpPr>
      <p:graphicFrame>
        <p:nvGraphicFramePr>
          <p:cNvPr id="9" name="Object 8"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659549" name="think-cell Slide" r:id="rId8" imgW="270" imgH="270" progId="TCLayout.ActiveDocument.1">
                  <p:embed/>
                </p:oleObj>
              </mc:Choice>
              <mc:Fallback>
                <p:oleObj name="think-cell Slide" r:id="rId8" imgW="270" imgH="270" progId="TCLayout.ActiveDocument.1">
                  <p:embed/>
                  <p:pic>
                    <p:nvPicPr>
                      <p:cNvPr id="0" name="Picture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Placeholder 7"/>
          <p:cNvSpPr>
            <a:spLocks noGrp="1"/>
          </p:cNvSpPr>
          <p:nvPr>
            <p:ph type="body" sz="quarter" idx="13" hasCustomPrompt="1"/>
            <p:custDataLst>
              <p:tags r:id="rId3"/>
            </p:custDataLst>
          </p:nvPr>
        </p:nvSpPr>
        <p:spPr>
          <a:xfrm>
            <a:off x="450272" y="1331282"/>
            <a:ext cx="9005406" cy="4049016"/>
          </a:xfrm>
          <a:prstGeom prst="rect">
            <a:avLst/>
          </a:prstGeom>
        </p:spPr>
        <p:txBody>
          <a:bodyPr lIns="0" tIns="0" rIns="0" bIns="0">
            <a:noAutofit/>
          </a:bodyPr>
          <a:lstStyle>
            <a:lvl1pPr marL="173038" indent="-173038">
              <a:spcBef>
                <a:spcPts val="718"/>
              </a:spcBef>
              <a:defRPr sz="1800" baseline="0"/>
            </a:lvl1pPr>
            <a:lvl2pPr marL="347663" indent="-174625">
              <a:spcBef>
                <a:spcPts val="718"/>
              </a:spcBef>
              <a:defRPr sz="1600"/>
            </a:lvl2pPr>
            <a:lvl3pPr marL="509588" indent="-161925">
              <a:buFont typeface="Courier New" pitchFamily="49" charset="0"/>
              <a:buChar char="o"/>
              <a:defRPr sz="1600"/>
            </a:lvl3pPr>
            <a:lvl4pPr marL="682625" indent="-173038">
              <a:defRPr sz="1600"/>
            </a:lvl4pPr>
            <a:lvl5pPr>
              <a:defRPr sz="1800"/>
            </a:lvl5pPr>
          </a:lstStyle>
          <a:p>
            <a:pPr lvl="0"/>
            <a:r>
              <a:rPr lang="en-US" dirty="0" smtClean="0"/>
              <a:t>Click to edit Master text first level</a:t>
            </a:r>
          </a:p>
          <a:p>
            <a:pPr lvl="1"/>
            <a:r>
              <a:rPr lang="en-US" dirty="0" smtClean="0"/>
              <a:t>Second level</a:t>
            </a:r>
          </a:p>
          <a:p>
            <a:pPr lvl="2"/>
            <a:r>
              <a:rPr lang="en-US" dirty="0" smtClean="0"/>
              <a:t>Third level</a:t>
            </a:r>
          </a:p>
          <a:p>
            <a:pPr lvl="3"/>
            <a:r>
              <a:rPr lang="en-US" dirty="0" smtClean="0"/>
              <a:t>Fourth level</a:t>
            </a:r>
          </a:p>
        </p:txBody>
      </p:sp>
      <p:sp>
        <p:nvSpPr>
          <p:cNvPr id="10" name="Title 1"/>
          <p:cNvSpPr>
            <a:spLocks noGrp="1"/>
          </p:cNvSpPr>
          <p:nvPr>
            <p:ph type="title" hasCustomPrompt="1"/>
            <p:custDataLst>
              <p:tags r:id="rId4"/>
            </p:custDataLst>
          </p:nvPr>
        </p:nvSpPr>
        <p:spPr>
          <a:xfrm>
            <a:off x="450741" y="289360"/>
            <a:ext cx="9005454" cy="582389"/>
          </a:xfrm>
          <a:prstGeom prst="rect">
            <a:avLst/>
          </a:prstGeom>
        </p:spPr>
        <p:txBody>
          <a:bodyPr lIns="0" tIns="0" rIns="0" bIns="0" anchor="b"/>
          <a:lstStyle>
            <a:lvl1pPr algn="l">
              <a:defRPr sz="2600" b="1" baseline="0">
                <a:solidFill>
                  <a:schemeClr val="bg1"/>
                </a:solidFill>
              </a:defRPr>
            </a:lvl1pPr>
          </a:lstStyle>
          <a:p>
            <a:r>
              <a:rPr lang="en-US" dirty="0" smtClean="0"/>
              <a:t>Click to edit </a:t>
            </a:r>
            <a:br>
              <a:rPr lang="en-US" dirty="0" smtClean="0"/>
            </a:br>
            <a:r>
              <a:rPr lang="en-US" dirty="0" smtClean="0"/>
              <a:t>Master title</a:t>
            </a:r>
            <a:endParaRPr lang="en-US" dirty="0"/>
          </a:p>
        </p:txBody>
      </p:sp>
      <p:sp>
        <p:nvSpPr>
          <p:cNvPr id="6" name="Text Placeholder 8"/>
          <p:cNvSpPr>
            <a:spLocks noGrp="1"/>
          </p:cNvSpPr>
          <p:nvPr>
            <p:ph type="body" sz="quarter" idx="16" hasCustomPrompt="1"/>
            <p:custDataLst>
              <p:tags r:id="rId5"/>
            </p:custDataLst>
          </p:nvPr>
        </p:nvSpPr>
        <p:spPr>
          <a:xfrm>
            <a:off x="2161340" y="5577177"/>
            <a:ext cx="5591099" cy="742914"/>
          </a:xfrm>
          <a:prstGeom prst="roundRect">
            <a:avLst/>
          </a:prstGeom>
          <a:ln w="19050">
            <a:solidFill>
              <a:schemeClr val="tx2"/>
            </a:solidFill>
          </a:ln>
        </p:spPr>
        <p:txBody>
          <a:bodyPr lIns="82058" tIns="82058" rIns="82058" bIns="82058" anchor="ctr"/>
          <a:lstStyle>
            <a:lvl1pPr marL="0" indent="0" algn="ctr">
              <a:buNone/>
              <a:defRPr sz="1800" b="1" baseline="0"/>
            </a:lvl1pPr>
          </a:lstStyle>
          <a:p>
            <a:pPr lvl="0"/>
            <a:r>
              <a:rPr lang="en-US" b="1" dirty="0" smtClean="0"/>
              <a:t>Click to edit: Takeaway/Transition boxes should be used only when they add to the impact of a slide. </a:t>
            </a:r>
            <a:endParaRPr lang="en-US" dirty="0"/>
          </a:p>
        </p:txBody>
      </p:sp>
      <p:sp>
        <p:nvSpPr>
          <p:cNvPr id="8" name="Text Placeholder 9"/>
          <p:cNvSpPr>
            <a:spLocks noGrp="1"/>
          </p:cNvSpPr>
          <p:nvPr>
            <p:ph type="body" sz="quarter" idx="37" hasCustomPrompt="1"/>
            <p:custDataLst>
              <p:tags r:id="rId6"/>
            </p:custDataLst>
          </p:nvPr>
        </p:nvSpPr>
        <p:spPr>
          <a:xfrm>
            <a:off x="450587" y="6425564"/>
            <a:ext cx="7977096" cy="386679"/>
          </a:xfrm>
          <a:prstGeom prst="rect">
            <a:avLst/>
          </a:prstGeom>
        </p:spPr>
        <p:txBody>
          <a:bodyPr lIns="0" tIns="0" rIns="0" bIns="0" anchor="b"/>
          <a:lstStyle>
            <a:lvl1pPr marL="0" indent="0">
              <a:buNone/>
              <a:defRPr sz="100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Column Chevrons">
    <p:spTree>
      <p:nvGrpSpPr>
        <p:cNvPr id="1" name=""/>
        <p:cNvGrpSpPr/>
        <p:nvPr/>
      </p:nvGrpSpPr>
      <p:grpSpPr>
        <a:xfrm>
          <a:off x="0" y="0"/>
          <a:ext cx="0" cy="0"/>
          <a:chOff x="0" y="0"/>
          <a:chExt cx="0" cy="0"/>
        </a:xfrm>
      </p:grpSpPr>
      <p:graphicFrame>
        <p:nvGraphicFramePr>
          <p:cNvPr id="14" name="Object 13"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732254" name="think-cell Slide" r:id="rId16" imgW="270" imgH="270" progId="TCLayout.ActiveDocument.1">
                  <p:embed/>
                </p:oleObj>
              </mc:Choice>
              <mc:Fallback>
                <p:oleObj name="think-cell Slide" r:id="rId16" imgW="270" imgH="270" progId="TCLayout.ActiveDocument.1">
                  <p:embed/>
                  <p:pic>
                    <p:nvPicPr>
                      <p:cNvPr id="0" name="Picture 2" hidden="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itle 1"/>
          <p:cNvSpPr>
            <a:spLocks noGrp="1"/>
          </p:cNvSpPr>
          <p:nvPr>
            <p:ph type="title"/>
            <p:custDataLst>
              <p:tags r:id="rId3"/>
            </p:custDataLst>
          </p:nvPr>
        </p:nvSpPr>
        <p:spPr>
          <a:xfrm>
            <a:off x="450741" y="289360"/>
            <a:ext cx="9005454" cy="582389"/>
          </a:xfrm>
          <a:prstGeom prst="rect">
            <a:avLst/>
          </a:prstGeom>
        </p:spPr>
        <p:txBody>
          <a:bodyPr lIns="0" tIns="0" rIns="0" bIns="0" anchor="b"/>
          <a:lstStyle>
            <a:lvl1pPr algn="l">
              <a:defRPr sz="2600" b="1" baseline="0">
                <a:solidFill>
                  <a:schemeClr val="bg1"/>
                </a:solidFill>
              </a:defRPr>
            </a:lvl1pPr>
          </a:lstStyle>
          <a:p>
            <a:r>
              <a:rPr lang="en-US" dirty="0" smtClean="0"/>
              <a:t>Click to edit Master title</a:t>
            </a:r>
            <a:endParaRPr lang="en-US" dirty="0"/>
          </a:p>
        </p:txBody>
      </p:sp>
      <p:sp>
        <p:nvSpPr>
          <p:cNvPr id="15" name="Text Placeholder 9"/>
          <p:cNvSpPr>
            <a:spLocks noGrp="1"/>
          </p:cNvSpPr>
          <p:nvPr>
            <p:ph type="body" sz="quarter" idx="10"/>
            <p:custDataLst>
              <p:tags r:id="rId4"/>
            </p:custDataLst>
          </p:nvPr>
        </p:nvSpPr>
        <p:spPr>
          <a:xfrm>
            <a:off x="450273" y="2148855"/>
            <a:ext cx="1711068" cy="4185271"/>
          </a:xfrm>
          <a:prstGeom prst="rect">
            <a:avLst/>
          </a:prstGeom>
        </p:spPr>
        <p:txBody>
          <a:bodyPr lIns="0" tIns="0" rIns="0" bIns="0"/>
          <a:lstStyle>
            <a:lvl1pPr marL="173038" indent="-173038">
              <a:defRPr sz="1800"/>
            </a:lvl1pPr>
            <a:lvl2pPr marL="347663" indent="-174625">
              <a:defRPr sz="1600"/>
            </a:lvl2pPr>
            <a:lvl3pPr marL="509588" indent="-161925">
              <a:buFont typeface="Courier New" pitchFamily="49" charset="0"/>
              <a:buChar char="o"/>
              <a:defRPr sz="1600"/>
            </a:lvl3pPr>
            <a:lvl4pPr marL="682625" indent="-173038">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1" name="Text Placeholder 17"/>
          <p:cNvSpPr>
            <a:spLocks noGrp="1"/>
          </p:cNvSpPr>
          <p:nvPr>
            <p:ph type="body" sz="quarter" idx="40" hasCustomPrompt="1"/>
            <p:custDataLst>
              <p:tags r:id="rId5"/>
            </p:custDataLst>
          </p:nvPr>
        </p:nvSpPr>
        <p:spPr>
          <a:xfrm>
            <a:off x="450322" y="1330700"/>
            <a:ext cx="1801070" cy="726716"/>
          </a:xfrm>
          <a:prstGeom prst="homePlate">
            <a:avLst>
              <a:gd name="adj" fmla="val 15355"/>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text</a:t>
            </a:r>
            <a:endParaRPr lang="en-US" dirty="0"/>
          </a:p>
        </p:txBody>
      </p:sp>
      <p:sp>
        <p:nvSpPr>
          <p:cNvPr id="39" name="Text Placeholder 17"/>
          <p:cNvSpPr>
            <a:spLocks noGrp="1"/>
          </p:cNvSpPr>
          <p:nvPr>
            <p:ph type="body" sz="quarter" idx="56" hasCustomPrompt="1"/>
            <p:custDataLst>
              <p:tags r:id="rId6"/>
            </p:custDataLst>
          </p:nvPr>
        </p:nvSpPr>
        <p:spPr>
          <a:xfrm>
            <a:off x="2251394" y="1330699"/>
            <a:ext cx="1801070" cy="734564"/>
          </a:xfrm>
          <a:prstGeom prst="chevron">
            <a:avLst>
              <a:gd name="adj" fmla="val 11708"/>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text</a:t>
            </a:r>
            <a:endParaRPr lang="en-US" dirty="0"/>
          </a:p>
        </p:txBody>
      </p:sp>
      <p:sp>
        <p:nvSpPr>
          <p:cNvPr id="40" name="Text Placeholder 17"/>
          <p:cNvSpPr>
            <a:spLocks noGrp="1"/>
          </p:cNvSpPr>
          <p:nvPr>
            <p:ph type="body" sz="quarter" idx="57" hasCustomPrompt="1"/>
            <p:custDataLst>
              <p:tags r:id="rId7"/>
            </p:custDataLst>
          </p:nvPr>
        </p:nvSpPr>
        <p:spPr>
          <a:xfrm>
            <a:off x="4052466" y="1330699"/>
            <a:ext cx="1801070" cy="734564"/>
          </a:xfrm>
          <a:prstGeom prst="chevron">
            <a:avLst>
              <a:gd name="adj" fmla="val 11708"/>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text</a:t>
            </a:r>
            <a:endParaRPr lang="en-US" dirty="0"/>
          </a:p>
        </p:txBody>
      </p:sp>
      <p:sp>
        <p:nvSpPr>
          <p:cNvPr id="41" name="Text Placeholder 17"/>
          <p:cNvSpPr>
            <a:spLocks noGrp="1"/>
          </p:cNvSpPr>
          <p:nvPr>
            <p:ph type="body" sz="quarter" idx="58" hasCustomPrompt="1"/>
            <p:custDataLst>
              <p:tags r:id="rId8"/>
            </p:custDataLst>
          </p:nvPr>
        </p:nvSpPr>
        <p:spPr>
          <a:xfrm>
            <a:off x="5853537" y="1330699"/>
            <a:ext cx="1801070" cy="734564"/>
          </a:xfrm>
          <a:prstGeom prst="chevron">
            <a:avLst>
              <a:gd name="adj" fmla="val 11708"/>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text</a:t>
            </a:r>
            <a:endParaRPr lang="en-US" dirty="0"/>
          </a:p>
        </p:txBody>
      </p:sp>
      <p:sp>
        <p:nvSpPr>
          <p:cNvPr id="42" name="Text Placeholder 17"/>
          <p:cNvSpPr>
            <a:spLocks noGrp="1"/>
          </p:cNvSpPr>
          <p:nvPr>
            <p:ph type="body" sz="quarter" idx="59" hasCustomPrompt="1"/>
            <p:custDataLst>
              <p:tags r:id="rId9"/>
            </p:custDataLst>
          </p:nvPr>
        </p:nvSpPr>
        <p:spPr>
          <a:xfrm>
            <a:off x="7654608" y="1330699"/>
            <a:ext cx="1801070" cy="734564"/>
          </a:xfrm>
          <a:prstGeom prst="chevron">
            <a:avLst>
              <a:gd name="adj" fmla="val 11708"/>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text</a:t>
            </a:r>
            <a:endParaRPr lang="en-US" dirty="0"/>
          </a:p>
        </p:txBody>
      </p:sp>
      <p:sp>
        <p:nvSpPr>
          <p:cNvPr id="26" name="Text Placeholder 9"/>
          <p:cNvSpPr>
            <a:spLocks noGrp="1"/>
          </p:cNvSpPr>
          <p:nvPr>
            <p:ph type="body" sz="quarter" idx="60"/>
            <p:custDataLst>
              <p:tags r:id="rId10"/>
            </p:custDataLst>
          </p:nvPr>
        </p:nvSpPr>
        <p:spPr>
          <a:xfrm>
            <a:off x="2278410" y="2148855"/>
            <a:ext cx="1711068" cy="4185271"/>
          </a:xfrm>
          <a:prstGeom prst="rect">
            <a:avLst/>
          </a:prstGeom>
        </p:spPr>
        <p:txBody>
          <a:bodyPr lIns="0" tIns="0" rIns="0" bIns="0"/>
          <a:lstStyle>
            <a:lvl1pPr marL="173038" indent="-173038">
              <a:defRPr sz="1800"/>
            </a:lvl1pPr>
            <a:lvl2pPr marL="347663" indent="-174625">
              <a:defRPr sz="1600"/>
            </a:lvl2pPr>
            <a:lvl3pPr marL="509588" indent="-161925">
              <a:buFont typeface="Courier New" pitchFamily="49" charset="0"/>
              <a:buChar char="o"/>
              <a:defRPr sz="1600"/>
            </a:lvl3pPr>
            <a:lvl4pPr marL="682625" indent="-173038">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7" name="Text Placeholder 9"/>
          <p:cNvSpPr>
            <a:spLocks noGrp="1"/>
          </p:cNvSpPr>
          <p:nvPr>
            <p:ph type="body" sz="quarter" idx="61"/>
            <p:custDataLst>
              <p:tags r:id="rId11"/>
            </p:custDataLst>
          </p:nvPr>
        </p:nvSpPr>
        <p:spPr>
          <a:xfrm>
            <a:off x="4061470" y="2148855"/>
            <a:ext cx="1711068" cy="4185271"/>
          </a:xfrm>
          <a:prstGeom prst="rect">
            <a:avLst/>
          </a:prstGeom>
        </p:spPr>
        <p:txBody>
          <a:bodyPr lIns="0" tIns="0" rIns="0" bIns="0"/>
          <a:lstStyle>
            <a:lvl1pPr marL="173038" indent="-173038">
              <a:defRPr sz="1800"/>
            </a:lvl1pPr>
            <a:lvl2pPr marL="347663" indent="-174625">
              <a:defRPr sz="1600"/>
            </a:lvl2pPr>
            <a:lvl3pPr marL="509588" indent="-161925">
              <a:buFont typeface="Courier New" pitchFamily="49" charset="0"/>
              <a:buChar char="o"/>
              <a:defRPr sz="1600"/>
            </a:lvl3pPr>
            <a:lvl4pPr marL="682625" indent="-173038">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8" name="Text Placeholder 9"/>
          <p:cNvSpPr>
            <a:spLocks noGrp="1"/>
          </p:cNvSpPr>
          <p:nvPr>
            <p:ph type="body" sz="quarter" idx="62"/>
            <p:custDataLst>
              <p:tags r:id="rId12"/>
            </p:custDataLst>
          </p:nvPr>
        </p:nvSpPr>
        <p:spPr>
          <a:xfrm>
            <a:off x="5844531" y="2148855"/>
            <a:ext cx="1711068" cy="4185271"/>
          </a:xfrm>
          <a:prstGeom prst="rect">
            <a:avLst/>
          </a:prstGeom>
        </p:spPr>
        <p:txBody>
          <a:bodyPr lIns="0" tIns="0" rIns="0" bIns="0"/>
          <a:lstStyle>
            <a:lvl1pPr marL="173038" indent="-173038">
              <a:defRPr sz="1800"/>
            </a:lvl1pPr>
            <a:lvl2pPr marL="347663" indent="-174625">
              <a:defRPr sz="1600"/>
            </a:lvl2pPr>
            <a:lvl3pPr marL="509588" indent="-161925">
              <a:buFont typeface="Courier New" pitchFamily="49" charset="0"/>
              <a:buChar char="o"/>
              <a:defRPr sz="1600"/>
            </a:lvl3pPr>
            <a:lvl4pPr marL="682625" indent="-173038">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9" name="Text Placeholder 9"/>
          <p:cNvSpPr>
            <a:spLocks noGrp="1"/>
          </p:cNvSpPr>
          <p:nvPr>
            <p:ph type="body" sz="quarter" idx="63"/>
            <p:custDataLst>
              <p:tags r:id="rId13"/>
            </p:custDataLst>
          </p:nvPr>
        </p:nvSpPr>
        <p:spPr>
          <a:xfrm>
            <a:off x="7627591" y="2148855"/>
            <a:ext cx="1711068" cy="4185271"/>
          </a:xfrm>
          <a:prstGeom prst="rect">
            <a:avLst/>
          </a:prstGeom>
        </p:spPr>
        <p:txBody>
          <a:bodyPr lIns="0" tIns="0" rIns="0" bIns="0"/>
          <a:lstStyle>
            <a:lvl1pPr marL="173038" indent="-173038">
              <a:defRPr sz="1800"/>
            </a:lvl1pPr>
            <a:lvl2pPr marL="347663" indent="-174625">
              <a:defRPr sz="1600"/>
            </a:lvl2pPr>
            <a:lvl3pPr marL="509588" indent="-161925">
              <a:buFont typeface="Courier New" pitchFamily="49" charset="0"/>
              <a:buChar char="o"/>
              <a:defRPr sz="1600"/>
            </a:lvl3pPr>
            <a:lvl4pPr marL="682625" indent="-173038">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6" name="Text Placeholder 9"/>
          <p:cNvSpPr>
            <a:spLocks noGrp="1"/>
          </p:cNvSpPr>
          <p:nvPr>
            <p:ph type="body" sz="quarter" idx="37" hasCustomPrompt="1"/>
            <p:custDataLst>
              <p:tags r:id="rId14"/>
            </p:custDataLst>
          </p:nvPr>
        </p:nvSpPr>
        <p:spPr>
          <a:xfrm>
            <a:off x="450587" y="6425564"/>
            <a:ext cx="7977096" cy="386679"/>
          </a:xfrm>
          <a:prstGeom prst="rect">
            <a:avLst/>
          </a:prstGeom>
        </p:spPr>
        <p:txBody>
          <a:bodyPr lIns="0" tIns="0" rIns="0" bIns="0" anchor="b"/>
          <a:lstStyle>
            <a:lvl1pPr marL="0" indent="0">
              <a:buNone/>
              <a:defRPr sz="100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Row Boxes">
    <p:spTree>
      <p:nvGrpSpPr>
        <p:cNvPr id="1" name=""/>
        <p:cNvGrpSpPr/>
        <p:nvPr/>
      </p:nvGrpSpPr>
      <p:grpSpPr>
        <a:xfrm>
          <a:off x="0" y="0"/>
          <a:ext cx="0" cy="0"/>
          <a:chOff x="0" y="0"/>
          <a:chExt cx="0" cy="0"/>
        </a:xfrm>
      </p:grpSpPr>
      <p:graphicFrame>
        <p:nvGraphicFramePr>
          <p:cNvPr id="14" name="Object 13"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741470" name="think-cell Slide" r:id="rId16" imgW="270" imgH="270" progId="TCLayout.ActiveDocument.1">
                  <p:embed/>
                </p:oleObj>
              </mc:Choice>
              <mc:Fallback>
                <p:oleObj name="think-cell Slide" r:id="rId16" imgW="270" imgH="270" progId="TCLayout.ActiveDocument.1">
                  <p:embed/>
                  <p:pic>
                    <p:nvPicPr>
                      <p:cNvPr id="0" name="Picture 2" hidden="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itle 1"/>
          <p:cNvSpPr>
            <a:spLocks noGrp="1"/>
          </p:cNvSpPr>
          <p:nvPr>
            <p:ph type="title"/>
            <p:custDataLst>
              <p:tags r:id="rId3"/>
            </p:custDataLst>
          </p:nvPr>
        </p:nvSpPr>
        <p:spPr>
          <a:xfrm>
            <a:off x="450741" y="289360"/>
            <a:ext cx="9005454" cy="582389"/>
          </a:xfrm>
          <a:prstGeom prst="rect">
            <a:avLst/>
          </a:prstGeom>
        </p:spPr>
        <p:txBody>
          <a:bodyPr lIns="0" tIns="0" rIns="0" bIns="0" anchor="b"/>
          <a:lstStyle>
            <a:lvl1pPr algn="l">
              <a:defRPr sz="2600" b="1" baseline="0">
                <a:solidFill>
                  <a:schemeClr val="bg1"/>
                </a:solidFill>
              </a:defRPr>
            </a:lvl1pPr>
          </a:lstStyle>
          <a:p>
            <a:r>
              <a:rPr lang="en-US" dirty="0" smtClean="0"/>
              <a:t>Click to edit Master title</a:t>
            </a:r>
            <a:endParaRPr lang="en-US" dirty="0"/>
          </a:p>
        </p:txBody>
      </p:sp>
      <p:sp>
        <p:nvSpPr>
          <p:cNvPr id="34" name="Text Placeholder 14"/>
          <p:cNvSpPr>
            <a:spLocks noGrp="1"/>
          </p:cNvSpPr>
          <p:nvPr>
            <p:ph type="body" sz="quarter" idx="68" hasCustomPrompt="1"/>
            <p:custDataLst>
              <p:tags r:id="rId4"/>
            </p:custDataLst>
          </p:nvPr>
        </p:nvSpPr>
        <p:spPr>
          <a:xfrm>
            <a:off x="450323" y="1331282"/>
            <a:ext cx="1948448" cy="830392"/>
          </a:xfrm>
          <a:prstGeom prst="rect">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box text</a:t>
            </a:r>
            <a:endParaRPr lang="en-US" dirty="0"/>
          </a:p>
        </p:txBody>
      </p:sp>
      <p:sp>
        <p:nvSpPr>
          <p:cNvPr id="35" name="Text Placeholder 9"/>
          <p:cNvSpPr>
            <a:spLocks noGrp="1"/>
          </p:cNvSpPr>
          <p:nvPr>
            <p:ph type="body" sz="quarter" idx="69"/>
            <p:custDataLst>
              <p:tags r:id="rId5"/>
            </p:custDataLst>
          </p:nvPr>
        </p:nvSpPr>
        <p:spPr>
          <a:xfrm>
            <a:off x="2507531" y="1330700"/>
            <a:ext cx="6918539" cy="830975"/>
          </a:xfrm>
          <a:prstGeom prst="rect">
            <a:avLst/>
          </a:prstGeom>
          <a:noFill/>
        </p:spPr>
        <p:txBody>
          <a:bodyPr lIns="0" tIns="0" rIns="0" bIns="0"/>
          <a:lstStyle>
            <a:lvl1pPr marL="173038" indent="-173038">
              <a:defRPr sz="1800"/>
            </a:lvl1pPr>
            <a:lvl2pPr marL="347663" indent="-174625">
              <a:defRPr sz="1600"/>
            </a:lvl2pPr>
            <a:lvl3pPr>
              <a:defRPr sz="1600"/>
            </a:lvl3pPr>
          </a:lstStyle>
          <a:p>
            <a:pPr lvl="0"/>
            <a:r>
              <a:rPr lang="en-US" dirty="0" smtClean="0"/>
              <a:t>Click to edit Master text styles</a:t>
            </a:r>
          </a:p>
          <a:p>
            <a:pPr lvl="1"/>
            <a:r>
              <a:rPr lang="en-US" dirty="0" smtClean="0"/>
              <a:t>Second level</a:t>
            </a:r>
          </a:p>
        </p:txBody>
      </p:sp>
      <p:sp>
        <p:nvSpPr>
          <p:cNvPr id="36" name="Text Placeholder 14"/>
          <p:cNvSpPr>
            <a:spLocks noGrp="1"/>
          </p:cNvSpPr>
          <p:nvPr>
            <p:ph type="body" sz="quarter" idx="70" hasCustomPrompt="1"/>
            <p:custDataLst>
              <p:tags r:id="rId6"/>
            </p:custDataLst>
          </p:nvPr>
        </p:nvSpPr>
        <p:spPr>
          <a:xfrm>
            <a:off x="450274" y="2299460"/>
            <a:ext cx="1948448" cy="830392"/>
          </a:xfrm>
          <a:prstGeom prst="rect">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box text</a:t>
            </a:r>
            <a:endParaRPr lang="en-US" dirty="0"/>
          </a:p>
        </p:txBody>
      </p:sp>
      <p:sp>
        <p:nvSpPr>
          <p:cNvPr id="37" name="Text Placeholder 9"/>
          <p:cNvSpPr>
            <a:spLocks noGrp="1"/>
          </p:cNvSpPr>
          <p:nvPr>
            <p:ph type="body" sz="quarter" idx="71"/>
            <p:custDataLst>
              <p:tags r:id="rId7"/>
            </p:custDataLst>
          </p:nvPr>
        </p:nvSpPr>
        <p:spPr>
          <a:xfrm>
            <a:off x="2507482" y="2320215"/>
            <a:ext cx="6918539" cy="809636"/>
          </a:xfrm>
          <a:prstGeom prst="rect">
            <a:avLst/>
          </a:prstGeom>
          <a:noFill/>
        </p:spPr>
        <p:txBody>
          <a:bodyPr lIns="0" tIns="0" rIns="0" bIns="0"/>
          <a:lstStyle>
            <a:lvl1pPr marL="173038" indent="-173038">
              <a:defRPr sz="1800"/>
            </a:lvl1pPr>
            <a:lvl2pPr marL="347663" indent="-174625">
              <a:defRPr sz="1600"/>
            </a:lvl2pPr>
            <a:lvl3pPr>
              <a:defRPr sz="1600"/>
            </a:lvl3pPr>
          </a:lstStyle>
          <a:p>
            <a:pPr lvl="0"/>
            <a:r>
              <a:rPr lang="en-US" dirty="0" smtClean="0"/>
              <a:t>Click to edit Master text styles</a:t>
            </a:r>
          </a:p>
          <a:p>
            <a:pPr lvl="1"/>
            <a:r>
              <a:rPr lang="en-US" dirty="0" smtClean="0"/>
              <a:t>Second level</a:t>
            </a:r>
          </a:p>
        </p:txBody>
      </p:sp>
      <p:sp>
        <p:nvSpPr>
          <p:cNvPr id="38" name="Text Placeholder 14"/>
          <p:cNvSpPr>
            <a:spLocks noGrp="1"/>
          </p:cNvSpPr>
          <p:nvPr>
            <p:ph type="body" sz="quarter" idx="72" hasCustomPrompt="1"/>
            <p:custDataLst>
              <p:tags r:id="rId8"/>
            </p:custDataLst>
          </p:nvPr>
        </p:nvSpPr>
        <p:spPr>
          <a:xfrm>
            <a:off x="450274" y="3267638"/>
            <a:ext cx="1948448" cy="830392"/>
          </a:xfrm>
          <a:prstGeom prst="rect">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box text</a:t>
            </a:r>
            <a:endParaRPr lang="en-US" dirty="0"/>
          </a:p>
        </p:txBody>
      </p:sp>
      <p:sp>
        <p:nvSpPr>
          <p:cNvPr id="39" name="Text Placeholder 9"/>
          <p:cNvSpPr>
            <a:spLocks noGrp="1"/>
          </p:cNvSpPr>
          <p:nvPr>
            <p:ph type="body" sz="quarter" idx="73"/>
            <p:custDataLst>
              <p:tags r:id="rId9"/>
            </p:custDataLst>
          </p:nvPr>
        </p:nvSpPr>
        <p:spPr>
          <a:xfrm>
            <a:off x="2507482" y="3288393"/>
            <a:ext cx="6918539" cy="809636"/>
          </a:xfrm>
          <a:prstGeom prst="rect">
            <a:avLst/>
          </a:prstGeom>
          <a:noFill/>
        </p:spPr>
        <p:txBody>
          <a:bodyPr lIns="0" tIns="0" rIns="0" bIns="0"/>
          <a:lstStyle>
            <a:lvl1pPr marL="173038" indent="-173038">
              <a:defRPr sz="1800"/>
            </a:lvl1pPr>
            <a:lvl2pPr marL="347663" indent="-174625">
              <a:defRPr sz="1600"/>
            </a:lvl2pPr>
            <a:lvl3pPr>
              <a:defRPr sz="1600"/>
            </a:lvl3pPr>
          </a:lstStyle>
          <a:p>
            <a:pPr lvl="0"/>
            <a:r>
              <a:rPr lang="en-US" dirty="0" smtClean="0"/>
              <a:t>Click to edit Master text styles</a:t>
            </a:r>
          </a:p>
          <a:p>
            <a:pPr lvl="1"/>
            <a:r>
              <a:rPr lang="en-US" dirty="0" smtClean="0"/>
              <a:t>Second level</a:t>
            </a:r>
          </a:p>
        </p:txBody>
      </p:sp>
      <p:sp>
        <p:nvSpPr>
          <p:cNvPr id="40" name="Text Placeholder 14"/>
          <p:cNvSpPr>
            <a:spLocks noGrp="1"/>
          </p:cNvSpPr>
          <p:nvPr>
            <p:ph type="body" sz="quarter" idx="74" hasCustomPrompt="1"/>
            <p:custDataLst>
              <p:tags r:id="rId10"/>
            </p:custDataLst>
          </p:nvPr>
        </p:nvSpPr>
        <p:spPr>
          <a:xfrm>
            <a:off x="450274" y="4235815"/>
            <a:ext cx="1948448" cy="830392"/>
          </a:xfrm>
          <a:prstGeom prst="rect">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box text</a:t>
            </a:r>
            <a:endParaRPr lang="en-US" dirty="0"/>
          </a:p>
        </p:txBody>
      </p:sp>
      <p:sp>
        <p:nvSpPr>
          <p:cNvPr id="41" name="Text Placeholder 9"/>
          <p:cNvSpPr>
            <a:spLocks noGrp="1"/>
          </p:cNvSpPr>
          <p:nvPr>
            <p:ph type="body" sz="quarter" idx="75"/>
            <p:custDataLst>
              <p:tags r:id="rId11"/>
            </p:custDataLst>
          </p:nvPr>
        </p:nvSpPr>
        <p:spPr>
          <a:xfrm>
            <a:off x="2507482" y="4256571"/>
            <a:ext cx="6918539" cy="809636"/>
          </a:xfrm>
          <a:prstGeom prst="rect">
            <a:avLst/>
          </a:prstGeom>
          <a:noFill/>
        </p:spPr>
        <p:txBody>
          <a:bodyPr lIns="0" tIns="0" rIns="0" bIns="0"/>
          <a:lstStyle>
            <a:lvl1pPr marL="173038" indent="-173038">
              <a:defRPr sz="1800"/>
            </a:lvl1pPr>
            <a:lvl2pPr marL="347663" indent="-174625">
              <a:defRPr sz="1600"/>
            </a:lvl2pPr>
            <a:lvl3pPr>
              <a:defRPr sz="1600"/>
            </a:lvl3pPr>
          </a:lstStyle>
          <a:p>
            <a:pPr lvl="0"/>
            <a:r>
              <a:rPr lang="en-US" dirty="0" smtClean="0"/>
              <a:t>Click to edit Master text styles</a:t>
            </a:r>
          </a:p>
          <a:p>
            <a:pPr lvl="1"/>
            <a:r>
              <a:rPr lang="en-US" dirty="0" smtClean="0"/>
              <a:t>Second level</a:t>
            </a:r>
          </a:p>
        </p:txBody>
      </p:sp>
      <p:sp>
        <p:nvSpPr>
          <p:cNvPr id="42" name="Text Placeholder 14"/>
          <p:cNvSpPr>
            <a:spLocks noGrp="1"/>
          </p:cNvSpPr>
          <p:nvPr>
            <p:ph type="body" sz="quarter" idx="76" hasCustomPrompt="1"/>
            <p:custDataLst>
              <p:tags r:id="rId12"/>
            </p:custDataLst>
          </p:nvPr>
        </p:nvSpPr>
        <p:spPr>
          <a:xfrm>
            <a:off x="450274" y="5203993"/>
            <a:ext cx="1948448" cy="830392"/>
          </a:xfrm>
          <a:prstGeom prst="rect">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box text</a:t>
            </a:r>
            <a:endParaRPr lang="en-US" dirty="0"/>
          </a:p>
        </p:txBody>
      </p:sp>
      <p:sp>
        <p:nvSpPr>
          <p:cNvPr id="43" name="Text Placeholder 9"/>
          <p:cNvSpPr>
            <a:spLocks noGrp="1"/>
          </p:cNvSpPr>
          <p:nvPr>
            <p:ph type="body" sz="quarter" idx="77"/>
            <p:custDataLst>
              <p:tags r:id="rId13"/>
            </p:custDataLst>
          </p:nvPr>
        </p:nvSpPr>
        <p:spPr>
          <a:xfrm>
            <a:off x="2507482" y="5224748"/>
            <a:ext cx="6918539" cy="809636"/>
          </a:xfrm>
          <a:prstGeom prst="rect">
            <a:avLst/>
          </a:prstGeom>
          <a:noFill/>
        </p:spPr>
        <p:txBody>
          <a:bodyPr lIns="0" tIns="0" rIns="0" bIns="0"/>
          <a:lstStyle>
            <a:lvl1pPr marL="173038" indent="-173038">
              <a:defRPr sz="1800"/>
            </a:lvl1pPr>
            <a:lvl2pPr marL="347663" indent="-174625">
              <a:defRPr sz="1600"/>
            </a:lvl2pPr>
            <a:lvl3pPr>
              <a:defRPr sz="1600"/>
            </a:lvl3pPr>
          </a:lstStyle>
          <a:p>
            <a:pPr lvl="0"/>
            <a:r>
              <a:rPr lang="en-US" dirty="0" smtClean="0"/>
              <a:t>Click to edit Master text styles</a:t>
            </a:r>
          </a:p>
          <a:p>
            <a:pPr lvl="1"/>
            <a:r>
              <a:rPr lang="en-US" dirty="0" smtClean="0"/>
              <a:t>Second level</a:t>
            </a:r>
          </a:p>
        </p:txBody>
      </p:sp>
      <p:sp>
        <p:nvSpPr>
          <p:cNvPr id="15" name="Text Placeholder 9"/>
          <p:cNvSpPr>
            <a:spLocks noGrp="1"/>
          </p:cNvSpPr>
          <p:nvPr>
            <p:ph type="body" sz="quarter" idx="37" hasCustomPrompt="1"/>
            <p:custDataLst>
              <p:tags r:id="rId14"/>
            </p:custDataLst>
          </p:nvPr>
        </p:nvSpPr>
        <p:spPr>
          <a:xfrm>
            <a:off x="450587" y="6425564"/>
            <a:ext cx="7977096" cy="386679"/>
          </a:xfrm>
          <a:prstGeom prst="rect">
            <a:avLst/>
          </a:prstGeom>
        </p:spPr>
        <p:txBody>
          <a:bodyPr lIns="0" tIns="0" rIns="0" bIns="0" anchor="b"/>
          <a:lstStyle>
            <a:lvl1pPr marL="0" indent="0">
              <a:buNone/>
              <a:defRPr sz="100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Row Boxes + Header">
    <p:spTree>
      <p:nvGrpSpPr>
        <p:cNvPr id="1" name=""/>
        <p:cNvGrpSpPr/>
        <p:nvPr/>
      </p:nvGrpSpPr>
      <p:grpSpPr>
        <a:xfrm>
          <a:off x="0" y="0"/>
          <a:ext cx="0" cy="0"/>
          <a:chOff x="0" y="0"/>
          <a:chExt cx="0" cy="0"/>
        </a:xfrm>
      </p:grpSpPr>
      <p:graphicFrame>
        <p:nvGraphicFramePr>
          <p:cNvPr id="14" name="Object 13"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747614" name="think-cell Slide" r:id="rId18" imgW="270" imgH="270" progId="TCLayout.ActiveDocument.1">
                  <p:embed/>
                </p:oleObj>
              </mc:Choice>
              <mc:Fallback>
                <p:oleObj name="think-cell Slide" r:id="rId18" imgW="270" imgH="270" progId="TCLayout.ActiveDocument.1">
                  <p:embed/>
                  <p:pic>
                    <p:nvPicPr>
                      <p:cNvPr id="0" name="Picture 2" hidden="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itle 1"/>
          <p:cNvSpPr>
            <a:spLocks noGrp="1"/>
          </p:cNvSpPr>
          <p:nvPr>
            <p:ph type="title"/>
            <p:custDataLst>
              <p:tags r:id="rId3"/>
            </p:custDataLst>
          </p:nvPr>
        </p:nvSpPr>
        <p:spPr>
          <a:xfrm>
            <a:off x="450741" y="289360"/>
            <a:ext cx="9005454" cy="582389"/>
          </a:xfrm>
          <a:prstGeom prst="rect">
            <a:avLst/>
          </a:prstGeom>
        </p:spPr>
        <p:txBody>
          <a:bodyPr lIns="0" tIns="0" rIns="0" bIns="0" anchor="b"/>
          <a:lstStyle>
            <a:lvl1pPr algn="l">
              <a:defRPr sz="2600" b="1" baseline="0">
                <a:solidFill>
                  <a:schemeClr val="bg1"/>
                </a:solidFill>
              </a:defRPr>
            </a:lvl1pPr>
          </a:lstStyle>
          <a:p>
            <a:r>
              <a:rPr lang="en-US" dirty="0" smtClean="0"/>
              <a:t>Click to edit Master title</a:t>
            </a:r>
            <a:endParaRPr lang="en-US" dirty="0"/>
          </a:p>
        </p:txBody>
      </p:sp>
      <p:sp>
        <p:nvSpPr>
          <p:cNvPr id="16" name="Text Placeholder 15"/>
          <p:cNvSpPr>
            <a:spLocks noGrp="1"/>
          </p:cNvSpPr>
          <p:nvPr>
            <p:ph type="body" sz="quarter" idx="78" hasCustomPrompt="1"/>
            <p:custDataLst>
              <p:tags r:id="rId4"/>
            </p:custDataLst>
          </p:nvPr>
        </p:nvSpPr>
        <p:spPr>
          <a:xfrm>
            <a:off x="2521791" y="1330698"/>
            <a:ext cx="6933887" cy="452400"/>
          </a:xfrm>
          <a:prstGeom prst="rect">
            <a:avLst/>
          </a:prstGeom>
        </p:spPr>
        <p:txBody>
          <a:bodyPr lIns="0" tIns="0" rIns="0" bIns="0" anchor="b"/>
          <a:lstStyle>
            <a:lvl1pPr algn="ctr">
              <a:buNone/>
              <a:defRPr sz="1800" b="1"/>
            </a:lvl1pPr>
            <a:lvl2pPr>
              <a:defRPr sz="1600"/>
            </a:lvl2pPr>
            <a:lvl3pPr>
              <a:defRPr sz="1600"/>
            </a:lvl3pPr>
            <a:lvl4pPr>
              <a:defRPr sz="1600"/>
            </a:lvl4pPr>
            <a:lvl5pPr>
              <a:defRPr sz="1600"/>
            </a:lvl5pPr>
          </a:lstStyle>
          <a:p>
            <a:pPr lvl="0"/>
            <a:r>
              <a:rPr lang="en-US" dirty="0" smtClean="0"/>
              <a:t>Click to edit Master header</a:t>
            </a:r>
          </a:p>
        </p:txBody>
      </p:sp>
      <p:cxnSp>
        <p:nvCxnSpPr>
          <p:cNvPr id="20" name="Straight Connector 19"/>
          <p:cNvCxnSpPr/>
          <p:nvPr userDrawn="1">
            <p:custDataLst>
              <p:tags r:id="rId5"/>
            </p:custDataLst>
          </p:nvPr>
        </p:nvCxnSpPr>
        <p:spPr>
          <a:xfrm>
            <a:off x="2521555" y="1874537"/>
            <a:ext cx="69341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14"/>
          <p:cNvSpPr>
            <a:spLocks noGrp="1"/>
          </p:cNvSpPr>
          <p:nvPr>
            <p:ph type="body" sz="quarter" idx="68" hasCustomPrompt="1"/>
            <p:custDataLst>
              <p:tags r:id="rId6"/>
            </p:custDataLst>
          </p:nvPr>
        </p:nvSpPr>
        <p:spPr>
          <a:xfrm>
            <a:off x="450899" y="1974671"/>
            <a:ext cx="1948448" cy="830392"/>
          </a:xfrm>
          <a:prstGeom prst="rect">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box text</a:t>
            </a:r>
            <a:endParaRPr lang="en-US" dirty="0"/>
          </a:p>
        </p:txBody>
      </p:sp>
      <p:sp>
        <p:nvSpPr>
          <p:cNvPr id="19" name="Text Placeholder 9"/>
          <p:cNvSpPr>
            <a:spLocks noGrp="1"/>
          </p:cNvSpPr>
          <p:nvPr>
            <p:ph type="body" sz="quarter" idx="69"/>
            <p:custDataLst>
              <p:tags r:id="rId7"/>
            </p:custDataLst>
          </p:nvPr>
        </p:nvSpPr>
        <p:spPr>
          <a:xfrm>
            <a:off x="2508107" y="1974089"/>
            <a:ext cx="6918539" cy="830975"/>
          </a:xfrm>
          <a:prstGeom prst="rect">
            <a:avLst/>
          </a:prstGeom>
          <a:noFill/>
        </p:spPr>
        <p:txBody>
          <a:bodyPr lIns="0" tIns="0" rIns="0" bIns="0"/>
          <a:lstStyle>
            <a:lvl1pPr marL="173038" indent="-173038">
              <a:defRPr sz="1800"/>
            </a:lvl1pPr>
            <a:lvl2pPr marL="347663" indent="-174625">
              <a:defRPr sz="1600"/>
            </a:lvl2pPr>
            <a:lvl3pPr>
              <a:defRPr sz="1600"/>
            </a:lvl3pPr>
          </a:lstStyle>
          <a:p>
            <a:pPr lvl="0"/>
            <a:r>
              <a:rPr lang="en-US" dirty="0" smtClean="0"/>
              <a:t>Click to edit Master text styles</a:t>
            </a:r>
          </a:p>
          <a:p>
            <a:pPr lvl="1"/>
            <a:r>
              <a:rPr lang="en-US" dirty="0" smtClean="0"/>
              <a:t>Second level</a:t>
            </a:r>
          </a:p>
        </p:txBody>
      </p:sp>
      <p:sp>
        <p:nvSpPr>
          <p:cNvPr id="22" name="Text Placeholder 14"/>
          <p:cNvSpPr>
            <a:spLocks noGrp="1"/>
          </p:cNvSpPr>
          <p:nvPr>
            <p:ph type="body" sz="quarter" idx="70" hasCustomPrompt="1"/>
            <p:custDataLst>
              <p:tags r:id="rId8"/>
            </p:custDataLst>
          </p:nvPr>
        </p:nvSpPr>
        <p:spPr>
          <a:xfrm>
            <a:off x="450850" y="2862167"/>
            <a:ext cx="1948448" cy="830392"/>
          </a:xfrm>
          <a:prstGeom prst="rect">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box text</a:t>
            </a:r>
            <a:endParaRPr lang="en-US" dirty="0"/>
          </a:p>
        </p:txBody>
      </p:sp>
      <p:sp>
        <p:nvSpPr>
          <p:cNvPr id="23" name="Text Placeholder 9"/>
          <p:cNvSpPr>
            <a:spLocks noGrp="1"/>
          </p:cNvSpPr>
          <p:nvPr>
            <p:ph type="body" sz="quarter" idx="71"/>
            <p:custDataLst>
              <p:tags r:id="rId9"/>
            </p:custDataLst>
          </p:nvPr>
        </p:nvSpPr>
        <p:spPr>
          <a:xfrm>
            <a:off x="2508058" y="2882923"/>
            <a:ext cx="6918539" cy="809636"/>
          </a:xfrm>
          <a:prstGeom prst="rect">
            <a:avLst/>
          </a:prstGeom>
          <a:noFill/>
        </p:spPr>
        <p:txBody>
          <a:bodyPr lIns="0" tIns="0" rIns="0" bIns="0"/>
          <a:lstStyle>
            <a:lvl1pPr marL="173038" indent="-173038">
              <a:defRPr sz="1800"/>
            </a:lvl1pPr>
            <a:lvl2pPr marL="347663" indent="-174625">
              <a:defRPr sz="1600"/>
            </a:lvl2pPr>
            <a:lvl3pPr>
              <a:defRPr sz="1600"/>
            </a:lvl3pPr>
          </a:lstStyle>
          <a:p>
            <a:pPr lvl="0"/>
            <a:r>
              <a:rPr lang="en-US" dirty="0" smtClean="0"/>
              <a:t>Click to edit Master text styles</a:t>
            </a:r>
          </a:p>
          <a:p>
            <a:pPr lvl="1"/>
            <a:r>
              <a:rPr lang="en-US" dirty="0" smtClean="0"/>
              <a:t>Second level</a:t>
            </a:r>
          </a:p>
        </p:txBody>
      </p:sp>
      <p:sp>
        <p:nvSpPr>
          <p:cNvPr id="24" name="Text Placeholder 14"/>
          <p:cNvSpPr>
            <a:spLocks noGrp="1"/>
          </p:cNvSpPr>
          <p:nvPr>
            <p:ph type="body" sz="quarter" idx="72" hasCustomPrompt="1"/>
            <p:custDataLst>
              <p:tags r:id="rId10"/>
            </p:custDataLst>
          </p:nvPr>
        </p:nvSpPr>
        <p:spPr>
          <a:xfrm>
            <a:off x="450850" y="3749664"/>
            <a:ext cx="1948448" cy="830392"/>
          </a:xfrm>
          <a:prstGeom prst="rect">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box text</a:t>
            </a:r>
            <a:endParaRPr lang="en-US" dirty="0"/>
          </a:p>
        </p:txBody>
      </p:sp>
      <p:sp>
        <p:nvSpPr>
          <p:cNvPr id="25" name="Text Placeholder 9"/>
          <p:cNvSpPr>
            <a:spLocks noGrp="1"/>
          </p:cNvSpPr>
          <p:nvPr>
            <p:ph type="body" sz="quarter" idx="73"/>
            <p:custDataLst>
              <p:tags r:id="rId11"/>
            </p:custDataLst>
          </p:nvPr>
        </p:nvSpPr>
        <p:spPr>
          <a:xfrm>
            <a:off x="2508058" y="3770419"/>
            <a:ext cx="6918539" cy="809636"/>
          </a:xfrm>
          <a:prstGeom prst="rect">
            <a:avLst/>
          </a:prstGeom>
          <a:noFill/>
        </p:spPr>
        <p:txBody>
          <a:bodyPr lIns="0" tIns="0" rIns="0" bIns="0"/>
          <a:lstStyle>
            <a:lvl1pPr marL="173038" indent="-173038">
              <a:defRPr sz="1800"/>
            </a:lvl1pPr>
            <a:lvl2pPr marL="347663" indent="-174625">
              <a:defRPr sz="1600"/>
            </a:lvl2pPr>
            <a:lvl3pPr>
              <a:defRPr sz="1600"/>
            </a:lvl3pPr>
          </a:lstStyle>
          <a:p>
            <a:pPr lvl="0"/>
            <a:r>
              <a:rPr lang="en-US" dirty="0" smtClean="0"/>
              <a:t>Click to edit Master text styles</a:t>
            </a:r>
          </a:p>
          <a:p>
            <a:pPr lvl="1"/>
            <a:r>
              <a:rPr lang="en-US" dirty="0" smtClean="0"/>
              <a:t>Second level</a:t>
            </a:r>
          </a:p>
        </p:txBody>
      </p:sp>
      <p:sp>
        <p:nvSpPr>
          <p:cNvPr id="26" name="Text Placeholder 14"/>
          <p:cNvSpPr>
            <a:spLocks noGrp="1"/>
          </p:cNvSpPr>
          <p:nvPr>
            <p:ph type="body" sz="quarter" idx="74" hasCustomPrompt="1"/>
            <p:custDataLst>
              <p:tags r:id="rId12"/>
            </p:custDataLst>
          </p:nvPr>
        </p:nvSpPr>
        <p:spPr>
          <a:xfrm>
            <a:off x="450850" y="4637160"/>
            <a:ext cx="1948448" cy="830392"/>
          </a:xfrm>
          <a:prstGeom prst="rect">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box text</a:t>
            </a:r>
            <a:endParaRPr lang="en-US" dirty="0"/>
          </a:p>
        </p:txBody>
      </p:sp>
      <p:sp>
        <p:nvSpPr>
          <p:cNvPr id="27" name="Text Placeholder 9"/>
          <p:cNvSpPr>
            <a:spLocks noGrp="1"/>
          </p:cNvSpPr>
          <p:nvPr>
            <p:ph type="body" sz="quarter" idx="75"/>
            <p:custDataLst>
              <p:tags r:id="rId13"/>
            </p:custDataLst>
          </p:nvPr>
        </p:nvSpPr>
        <p:spPr>
          <a:xfrm>
            <a:off x="2508058" y="4657915"/>
            <a:ext cx="6918539" cy="809636"/>
          </a:xfrm>
          <a:prstGeom prst="rect">
            <a:avLst/>
          </a:prstGeom>
          <a:noFill/>
        </p:spPr>
        <p:txBody>
          <a:bodyPr lIns="0" tIns="0" rIns="0" bIns="0"/>
          <a:lstStyle>
            <a:lvl1pPr marL="173038" indent="-173038">
              <a:defRPr sz="1800"/>
            </a:lvl1pPr>
            <a:lvl2pPr marL="347663" indent="-174625">
              <a:defRPr sz="1600"/>
            </a:lvl2pPr>
            <a:lvl3pPr>
              <a:defRPr sz="1600"/>
            </a:lvl3pPr>
          </a:lstStyle>
          <a:p>
            <a:pPr lvl="0"/>
            <a:r>
              <a:rPr lang="en-US" dirty="0" smtClean="0"/>
              <a:t>Click to edit Master text styles</a:t>
            </a:r>
          </a:p>
          <a:p>
            <a:pPr lvl="1"/>
            <a:r>
              <a:rPr lang="en-US" dirty="0" smtClean="0"/>
              <a:t>Second level</a:t>
            </a:r>
          </a:p>
        </p:txBody>
      </p:sp>
      <p:sp>
        <p:nvSpPr>
          <p:cNvPr id="28" name="Text Placeholder 14"/>
          <p:cNvSpPr>
            <a:spLocks noGrp="1"/>
          </p:cNvSpPr>
          <p:nvPr>
            <p:ph type="body" sz="quarter" idx="76" hasCustomPrompt="1"/>
            <p:custDataLst>
              <p:tags r:id="rId14"/>
            </p:custDataLst>
          </p:nvPr>
        </p:nvSpPr>
        <p:spPr>
          <a:xfrm>
            <a:off x="450850" y="5524656"/>
            <a:ext cx="1948448" cy="830392"/>
          </a:xfrm>
          <a:prstGeom prst="rect">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box text</a:t>
            </a:r>
            <a:endParaRPr lang="en-US" dirty="0"/>
          </a:p>
        </p:txBody>
      </p:sp>
      <p:sp>
        <p:nvSpPr>
          <p:cNvPr id="29" name="Text Placeholder 9"/>
          <p:cNvSpPr>
            <a:spLocks noGrp="1"/>
          </p:cNvSpPr>
          <p:nvPr>
            <p:ph type="body" sz="quarter" idx="77"/>
            <p:custDataLst>
              <p:tags r:id="rId15"/>
            </p:custDataLst>
          </p:nvPr>
        </p:nvSpPr>
        <p:spPr>
          <a:xfrm>
            <a:off x="2508058" y="5545411"/>
            <a:ext cx="6918539" cy="809636"/>
          </a:xfrm>
          <a:prstGeom prst="rect">
            <a:avLst/>
          </a:prstGeom>
          <a:noFill/>
        </p:spPr>
        <p:txBody>
          <a:bodyPr lIns="0" tIns="0" rIns="0" bIns="0"/>
          <a:lstStyle>
            <a:lvl1pPr marL="173038" indent="-173038">
              <a:defRPr sz="1800"/>
            </a:lvl1pPr>
            <a:lvl2pPr marL="347663" indent="-174625">
              <a:defRPr sz="1600"/>
            </a:lvl2pPr>
            <a:lvl3pPr>
              <a:defRPr sz="1600"/>
            </a:lvl3pPr>
          </a:lstStyle>
          <a:p>
            <a:pPr lvl="0"/>
            <a:r>
              <a:rPr lang="en-US" dirty="0" smtClean="0"/>
              <a:t>Click to edit Master text styles</a:t>
            </a:r>
          </a:p>
          <a:p>
            <a:pPr lvl="1"/>
            <a:r>
              <a:rPr lang="en-US" dirty="0" smtClean="0"/>
              <a:t>Second level</a:t>
            </a:r>
          </a:p>
        </p:txBody>
      </p:sp>
      <p:sp>
        <p:nvSpPr>
          <p:cNvPr id="21" name="Text Placeholder 9"/>
          <p:cNvSpPr>
            <a:spLocks noGrp="1"/>
          </p:cNvSpPr>
          <p:nvPr>
            <p:ph type="body" sz="quarter" idx="37" hasCustomPrompt="1"/>
            <p:custDataLst>
              <p:tags r:id="rId16"/>
            </p:custDataLst>
          </p:nvPr>
        </p:nvSpPr>
        <p:spPr>
          <a:xfrm>
            <a:off x="450587" y="6425564"/>
            <a:ext cx="7977096" cy="386679"/>
          </a:xfrm>
          <a:prstGeom prst="rect">
            <a:avLst/>
          </a:prstGeom>
        </p:spPr>
        <p:txBody>
          <a:bodyPr lIns="0" tIns="0" rIns="0" bIns="0" anchor="b"/>
          <a:lstStyle>
            <a:lvl1pPr marL="0" indent="0">
              <a:buNone/>
              <a:defRPr sz="100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ph + Text + Footer + Arrow">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3"/>
          <a:ext cx="156345" cy="140074"/>
        </p:xfrm>
        <a:graphic>
          <a:graphicData uri="http://schemas.openxmlformats.org/presentationml/2006/ole">
            <mc:AlternateContent xmlns:mc="http://schemas.openxmlformats.org/markup-compatibility/2006">
              <mc:Choice xmlns:v="urn:schemas-microsoft-com:vml" Requires="v">
                <p:oleObj spid="_x0000_s319582" name="think-cell Slide" r:id="rId11" imgW="270" imgH="270" progId="TCLayout.ActiveDocument.1">
                  <p:embed/>
                </p:oleObj>
              </mc:Choice>
              <mc:Fallback>
                <p:oleObj name="think-cell Slide" r:id="rId11" imgW="270" imgH="270" progId="TCLayout.ActiveDocument.1">
                  <p:embed/>
                  <p:pic>
                    <p:nvPicPr>
                      <p:cNvPr id="0" name="Object 2"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 name="Rectangle 39" hidden="1"/>
          <p:cNvSpPr/>
          <p:nvPr userDrawn="1">
            <p:custDataLst>
              <p:tags r:id="rId3"/>
            </p:custDataLst>
          </p:nvPr>
        </p:nvSpPr>
        <p:spPr bwMode="auto">
          <a:xfrm>
            <a:off x="0" y="0"/>
            <a:ext cx="156345" cy="140074"/>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marL="0" lvl="0" indent="0" algn="ctr" defTabSz="914293" rtl="0" eaLnBrk="1" latinLnBrk="0" hangingPunct="1">
              <a:lnSpc>
                <a:spcPct val="100000"/>
              </a:lnSpc>
              <a:spcBef>
                <a:spcPct val="0"/>
              </a:spcBef>
              <a:spcAft>
                <a:spcPct val="0"/>
              </a:spcAft>
              <a:buNone/>
            </a:pPr>
            <a:endParaRPr lang="en-US" sz="1800" b="0" i="0" baseline="0" dirty="0">
              <a:latin typeface="Calibri"/>
              <a:ea typeface="+mn-ea"/>
              <a:cs typeface="Calibri"/>
              <a:sym typeface="Calibri"/>
            </a:endParaRPr>
          </a:p>
        </p:txBody>
      </p:sp>
      <p:sp>
        <p:nvSpPr>
          <p:cNvPr id="10" name="SmartArt Placeholder 12"/>
          <p:cNvSpPr>
            <a:spLocks noGrp="1"/>
          </p:cNvSpPr>
          <p:nvPr>
            <p:ph type="dgm" sz="quarter" idx="20" hasCustomPrompt="1"/>
            <p:custDataLst>
              <p:tags r:id="rId4"/>
            </p:custDataLst>
          </p:nvPr>
        </p:nvSpPr>
        <p:spPr>
          <a:xfrm rot="5400000">
            <a:off x="3388296" y="3506508"/>
            <a:ext cx="3552751" cy="423340"/>
          </a:xfrm>
          <a:prstGeom prst="triangle">
            <a:avLst>
              <a:gd name="adj" fmla="val 50484"/>
            </a:avLst>
          </a:prstGeom>
          <a:solidFill>
            <a:schemeClr val="tx2"/>
          </a:solidFill>
        </p:spPr>
        <p:txBody>
          <a:bodyPr lIns="82058" tIns="41029" rIns="82058" bIns="41029"/>
          <a:lstStyle>
            <a:lvl1pPr>
              <a:buNone/>
              <a:defRPr lang="en-US">
                <a:solidFill>
                  <a:schemeClr val="tx2"/>
                </a:solidFill>
              </a:defRPr>
            </a:lvl1pPr>
          </a:lstStyle>
          <a:p>
            <a:r>
              <a:rPr lang="en-US" dirty="0" smtClean="0"/>
              <a:t>    `</a:t>
            </a:r>
            <a:endParaRPr lang="en-US" dirty="0"/>
          </a:p>
        </p:txBody>
      </p:sp>
      <p:sp>
        <p:nvSpPr>
          <p:cNvPr id="42" name="Text Placeholder 7"/>
          <p:cNvSpPr>
            <a:spLocks noGrp="1"/>
          </p:cNvSpPr>
          <p:nvPr>
            <p:ph type="body" sz="quarter" idx="30"/>
            <p:custDataLst>
              <p:tags r:id="rId5"/>
            </p:custDataLst>
          </p:nvPr>
        </p:nvSpPr>
        <p:spPr>
          <a:xfrm>
            <a:off x="5629829" y="1331282"/>
            <a:ext cx="3825850" cy="4873976"/>
          </a:xfrm>
          <a:prstGeom prst="rect">
            <a:avLst/>
          </a:prstGeom>
        </p:spPr>
        <p:txBody>
          <a:bodyPr lIns="0" tIns="0" rIns="0" bIns="0" numCol="1" spcCol="228413"/>
          <a:lstStyle>
            <a:lvl1pPr marL="0" marR="0" indent="0" algn="just" defTabSz="820007" rtl="0" eaLnBrk="1" fontAlgn="auto" latinLnBrk="0" hangingPunct="1">
              <a:lnSpc>
                <a:spcPct val="100000"/>
              </a:lnSpc>
              <a:spcBef>
                <a:spcPts val="718"/>
              </a:spcBef>
              <a:spcAft>
                <a:spcPts val="0"/>
              </a:spcAft>
              <a:buClrTx/>
              <a:buSzTx/>
              <a:buFont typeface="Arial" pitchFamily="34" charset="0"/>
              <a:buNone/>
              <a:tabLst/>
              <a:defRPr sz="1800" baseline="0"/>
            </a:lvl1pPr>
            <a:lvl2pPr>
              <a:buNone/>
              <a:defRPr sz="1800" baseline="0"/>
            </a:lvl2pPr>
            <a:lvl3pPr marL="337861" indent="-337861">
              <a:defRPr sz="1800"/>
            </a:lvl3pPr>
            <a:lvl4pPr marL="704273" indent="-299793">
              <a:defRPr sz="1800"/>
            </a:lvl4pPr>
            <a:lvl5pPr>
              <a:defRPr sz="1800"/>
            </a:lvl5pPr>
          </a:lstStyle>
          <a:p>
            <a:pPr lvl="0"/>
            <a:r>
              <a:rPr lang="en-US" dirty="0" smtClean="0"/>
              <a:t>Click to edit Master text</a:t>
            </a:r>
          </a:p>
        </p:txBody>
      </p:sp>
      <p:sp>
        <p:nvSpPr>
          <p:cNvPr id="12" name="Title 1"/>
          <p:cNvSpPr>
            <a:spLocks noGrp="1"/>
          </p:cNvSpPr>
          <p:nvPr>
            <p:ph type="title" hasCustomPrompt="1"/>
            <p:custDataLst>
              <p:tags r:id="rId6"/>
            </p:custDataLst>
          </p:nvPr>
        </p:nvSpPr>
        <p:spPr>
          <a:xfrm>
            <a:off x="450741" y="289360"/>
            <a:ext cx="9005454" cy="582389"/>
          </a:xfrm>
          <a:prstGeom prst="rect">
            <a:avLst/>
          </a:prstGeom>
        </p:spPr>
        <p:txBody>
          <a:bodyPr lIns="0" tIns="0" rIns="0" bIns="0" anchor="b"/>
          <a:lstStyle>
            <a:lvl1pPr algn="l">
              <a:defRPr sz="2600" b="1" baseline="0">
                <a:solidFill>
                  <a:schemeClr val="bg1"/>
                </a:solidFill>
              </a:defRPr>
            </a:lvl1pPr>
          </a:lstStyle>
          <a:p>
            <a:r>
              <a:rPr lang="en-US" dirty="0" smtClean="0"/>
              <a:t>Click to edit </a:t>
            </a:r>
            <a:br>
              <a:rPr lang="en-US" dirty="0" smtClean="0"/>
            </a:br>
            <a:r>
              <a:rPr lang="en-US" dirty="0" smtClean="0"/>
              <a:t>Graph slide title</a:t>
            </a:r>
            <a:endParaRPr lang="en-US" dirty="0"/>
          </a:p>
        </p:txBody>
      </p:sp>
      <p:sp>
        <p:nvSpPr>
          <p:cNvPr id="15" name="Text Placeholder 7"/>
          <p:cNvSpPr>
            <a:spLocks noGrp="1"/>
          </p:cNvSpPr>
          <p:nvPr>
            <p:ph type="body" sz="quarter" idx="13" hasCustomPrompt="1"/>
            <p:custDataLst>
              <p:tags r:id="rId7"/>
            </p:custDataLst>
          </p:nvPr>
        </p:nvSpPr>
        <p:spPr>
          <a:xfrm>
            <a:off x="438567" y="1331283"/>
            <a:ext cx="4217256" cy="237301"/>
          </a:xfrm>
          <a:prstGeom prst="rect">
            <a:avLst/>
          </a:prstGeom>
        </p:spPr>
        <p:txBody>
          <a:bodyPr lIns="0" tIns="0" rIns="0" bIns="0">
            <a:noAutofit/>
          </a:bodyPr>
          <a:lstStyle>
            <a:lvl1pPr marL="0" indent="0">
              <a:spcBef>
                <a:spcPts val="718"/>
              </a:spcBef>
              <a:buNone/>
              <a:defRPr sz="1400" b="1" baseline="0"/>
            </a:lvl1pPr>
            <a:lvl2pPr>
              <a:spcBef>
                <a:spcPts val="718"/>
              </a:spcBef>
              <a:buNone/>
              <a:defRPr sz="1800"/>
            </a:lvl2pPr>
            <a:lvl3pPr>
              <a:defRPr sz="1800"/>
            </a:lvl3pPr>
            <a:lvl4pPr>
              <a:defRPr sz="1800"/>
            </a:lvl4pPr>
            <a:lvl5pPr>
              <a:defRPr sz="1800"/>
            </a:lvl5pPr>
          </a:lstStyle>
          <a:p>
            <a:pPr lvl="0"/>
            <a:r>
              <a:rPr lang="en-US" dirty="0" smtClean="0"/>
              <a:t>Click to edit Master Graph title</a:t>
            </a:r>
          </a:p>
        </p:txBody>
      </p:sp>
      <p:sp>
        <p:nvSpPr>
          <p:cNvPr id="16" name="Text Placeholder 7"/>
          <p:cNvSpPr>
            <a:spLocks noGrp="1"/>
          </p:cNvSpPr>
          <p:nvPr>
            <p:ph type="body" sz="quarter" idx="14" hasCustomPrompt="1"/>
            <p:custDataLst>
              <p:tags r:id="rId8"/>
            </p:custDataLst>
          </p:nvPr>
        </p:nvSpPr>
        <p:spPr>
          <a:xfrm>
            <a:off x="438566" y="1589663"/>
            <a:ext cx="4217256" cy="274757"/>
          </a:xfrm>
          <a:prstGeom prst="rect">
            <a:avLst/>
          </a:prstGeom>
        </p:spPr>
        <p:txBody>
          <a:bodyPr lIns="0" tIns="0" rIns="0" bIns="0">
            <a:noAutofit/>
          </a:bodyPr>
          <a:lstStyle>
            <a:lvl1pPr marL="0" indent="0">
              <a:spcBef>
                <a:spcPts val="718"/>
              </a:spcBef>
              <a:buNone/>
              <a:defRPr sz="1200" b="0" baseline="0"/>
            </a:lvl1pPr>
            <a:lvl2pPr>
              <a:spcBef>
                <a:spcPts val="718"/>
              </a:spcBef>
              <a:buNone/>
              <a:defRPr sz="1800"/>
            </a:lvl2pPr>
            <a:lvl3pPr>
              <a:defRPr sz="1800"/>
            </a:lvl3pPr>
            <a:lvl4pPr>
              <a:defRPr sz="1800"/>
            </a:lvl4pPr>
            <a:lvl5pPr>
              <a:defRPr sz="1800"/>
            </a:lvl5pPr>
          </a:lstStyle>
          <a:p>
            <a:pPr lvl="0"/>
            <a:r>
              <a:rPr lang="en-US" dirty="0" smtClean="0"/>
              <a:t>Click to edit Master Graph units</a:t>
            </a:r>
          </a:p>
        </p:txBody>
      </p:sp>
      <p:sp>
        <p:nvSpPr>
          <p:cNvPr id="13" name="Text Placeholder 9"/>
          <p:cNvSpPr>
            <a:spLocks noGrp="1"/>
          </p:cNvSpPr>
          <p:nvPr>
            <p:ph type="body" sz="quarter" idx="37" hasCustomPrompt="1"/>
            <p:custDataLst>
              <p:tags r:id="rId9"/>
            </p:custDataLst>
          </p:nvPr>
        </p:nvSpPr>
        <p:spPr>
          <a:xfrm>
            <a:off x="450587" y="6425564"/>
            <a:ext cx="7977096" cy="386679"/>
          </a:xfrm>
          <a:prstGeom prst="rect">
            <a:avLst/>
          </a:prstGeom>
        </p:spPr>
        <p:txBody>
          <a:bodyPr lIns="0" tIns="0" rIns="0" bIns="0" anchor="b"/>
          <a:lstStyle>
            <a:lvl1pPr marL="0" indent="0">
              <a:buNone/>
              <a:defRPr sz="100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Arrows (Descending)">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3"/>
          <a:ext cx="156345" cy="140074"/>
        </p:xfrm>
        <a:graphic>
          <a:graphicData uri="http://schemas.openxmlformats.org/presentationml/2006/ole">
            <mc:AlternateContent xmlns:mc="http://schemas.openxmlformats.org/markup-compatibility/2006">
              <mc:Choice xmlns:v="urn:schemas-microsoft-com:vml" Requires="v">
                <p:oleObj spid="_x0000_s320606" name="think-cell Slide" r:id="rId11" imgW="270" imgH="270" progId="TCLayout.ActiveDocument.1">
                  <p:embed/>
                </p:oleObj>
              </mc:Choice>
              <mc:Fallback>
                <p:oleObj name="think-cell Slide" r:id="rId11" imgW="270" imgH="270" progId="TCLayout.ActiveDocument.1">
                  <p:embed/>
                  <p:pic>
                    <p:nvPicPr>
                      <p:cNvPr id="0" name="Object 2"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Placeholder 7"/>
          <p:cNvSpPr>
            <a:spLocks noGrp="1"/>
          </p:cNvSpPr>
          <p:nvPr>
            <p:ph type="body" sz="quarter" idx="13"/>
            <p:custDataLst>
              <p:tags r:id="rId3"/>
            </p:custDataLst>
          </p:nvPr>
        </p:nvSpPr>
        <p:spPr>
          <a:xfrm>
            <a:off x="450322" y="1331283"/>
            <a:ext cx="8991691" cy="826751"/>
          </a:xfrm>
          <a:prstGeom prst="rect">
            <a:avLst/>
          </a:prstGeom>
        </p:spPr>
        <p:txBody>
          <a:bodyPr lIns="0" tIns="0" rIns="0" bIns="0">
            <a:noAutofit/>
          </a:bodyPr>
          <a:lstStyle>
            <a:lvl1pPr marL="0" indent="0">
              <a:spcBef>
                <a:spcPts val="718"/>
              </a:spcBef>
              <a:buNone/>
              <a:defRPr sz="1800" baseline="0"/>
            </a:lvl1pPr>
            <a:lvl2pPr>
              <a:spcBef>
                <a:spcPts val="718"/>
              </a:spcBef>
              <a:buNone/>
              <a:defRPr sz="1800"/>
            </a:lvl2pPr>
            <a:lvl3pPr>
              <a:defRPr sz="1800"/>
            </a:lvl3pPr>
            <a:lvl4pPr>
              <a:defRPr sz="1800"/>
            </a:lvl4pPr>
            <a:lvl5pPr>
              <a:defRPr sz="1800"/>
            </a:lvl5pPr>
          </a:lstStyle>
          <a:p>
            <a:pPr lvl="0"/>
            <a:r>
              <a:rPr lang="en-US" dirty="0" smtClean="0"/>
              <a:t>Click to edit Master text</a:t>
            </a:r>
          </a:p>
        </p:txBody>
      </p:sp>
      <p:sp>
        <p:nvSpPr>
          <p:cNvPr id="9" name="Text Placeholder 7"/>
          <p:cNvSpPr>
            <a:spLocks noGrp="1"/>
          </p:cNvSpPr>
          <p:nvPr>
            <p:ph type="body" sz="quarter" idx="14"/>
            <p:custDataLst>
              <p:tags r:id="rId4"/>
            </p:custDataLst>
          </p:nvPr>
        </p:nvSpPr>
        <p:spPr>
          <a:xfrm>
            <a:off x="450322" y="3314746"/>
            <a:ext cx="8991691" cy="868241"/>
          </a:xfrm>
          <a:prstGeom prst="rect">
            <a:avLst/>
          </a:prstGeom>
        </p:spPr>
        <p:txBody>
          <a:bodyPr lIns="0" tIns="0" rIns="0" bIns="0">
            <a:noAutofit/>
          </a:bodyPr>
          <a:lstStyle>
            <a:lvl1pPr marL="0" indent="0">
              <a:spcBef>
                <a:spcPts val="718"/>
              </a:spcBef>
              <a:buNone/>
              <a:defRPr sz="1800" baseline="0"/>
            </a:lvl1pPr>
            <a:lvl2pPr>
              <a:spcBef>
                <a:spcPts val="718"/>
              </a:spcBef>
              <a:buNone/>
              <a:defRPr sz="1800"/>
            </a:lvl2pPr>
            <a:lvl3pPr>
              <a:defRPr sz="1800"/>
            </a:lvl3pPr>
            <a:lvl4pPr>
              <a:defRPr sz="1800"/>
            </a:lvl4pPr>
            <a:lvl5pPr>
              <a:defRPr sz="1800"/>
            </a:lvl5pPr>
          </a:lstStyle>
          <a:p>
            <a:pPr lvl="0"/>
            <a:r>
              <a:rPr lang="en-US" dirty="0" smtClean="0"/>
              <a:t>Click to edit Master text</a:t>
            </a:r>
          </a:p>
        </p:txBody>
      </p:sp>
      <p:sp>
        <p:nvSpPr>
          <p:cNvPr id="10" name="Text Placeholder 7"/>
          <p:cNvSpPr>
            <a:spLocks noGrp="1"/>
          </p:cNvSpPr>
          <p:nvPr>
            <p:ph type="body" sz="quarter" idx="15"/>
            <p:custDataLst>
              <p:tags r:id="rId5"/>
            </p:custDataLst>
          </p:nvPr>
        </p:nvSpPr>
        <p:spPr>
          <a:xfrm>
            <a:off x="450322" y="5420216"/>
            <a:ext cx="8991691" cy="868241"/>
          </a:xfrm>
          <a:prstGeom prst="rect">
            <a:avLst/>
          </a:prstGeom>
        </p:spPr>
        <p:txBody>
          <a:bodyPr lIns="0" tIns="0" rIns="0" bIns="0">
            <a:noAutofit/>
          </a:bodyPr>
          <a:lstStyle>
            <a:lvl1pPr marL="0" indent="0">
              <a:spcBef>
                <a:spcPts val="718"/>
              </a:spcBef>
              <a:buNone/>
              <a:defRPr sz="1800" baseline="0"/>
            </a:lvl1pPr>
            <a:lvl2pPr>
              <a:spcBef>
                <a:spcPts val="718"/>
              </a:spcBef>
              <a:buNone/>
              <a:defRPr sz="1800"/>
            </a:lvl2pPr>
            <a:lvl3pPr>
              <a:defRPr sz="1800"/>
            </a:lvl3pPr>
            <a:lvl4pPr>
              <a:defRPr sz="1800"/>
            </a:lvl4pPr>
            <a:lvl5pPr>
              <a:defRPr sz="1800"/>
            </a:lvl5pPr>
          </a:lstStyle>
          <a:p>
            <a:pPr lvl="0"/>
            <a:r>
              <a:rPr lang="en-US" dirty="0" smtClean="0"/>
              <a:t>Click to edit Master text</a:t>
            </a:r>
          </a:p>
        </p:txBody>
      </p:sp>
      <p:sp>
        <p:nvSpPr>
          <p:cNvPr id="13" name="SmartArt Placeholder 12"/>
          <p:cNvSpPr>
            <a:spLocks noGrp="1"/>
          </p:cNvSpPr>
          <p:nvPr>
            <p:ph type="dgm" sz="quarter" idx="16" hasCustomPrompt="1"/>
            <p:custDataLst>
              <p:tags r:id="rId6"/>
            </p:custDataLst>
          </p:nvPr>
        </p:nvSpPr>
        <p:spPr>
          <a:xfrm>
            <a:off x="4352636" y="2437535"/>
            <a:ext cx="1200728" cy="696064"/>
          </a:xfrm>
          <a:prstGeom prst="downArrow">
            <a:avLst/>
          </a:prstGeom>
          <a:solidFill>
            <a:schemeClr val="tx2"/>
          </a:solidFill>
        </p:spPr>
        <p:txBody>
          <a:bodyPr lIns="82058" tIns="41029" rIns="82058" bIns="41029"/>
          <a:lstStyle>
            <a:lvl1pPr>
              <a:buNone/>
              <a:defRPr>
                <a:solidFill>
                  <a:schemeClr val="tx2"/>
                </a:solidFill>
              </a:defRPr>
            </a:lvl1pPr>
          </a:lstStyle>
          <a:p>
            <a:r>
              <a:rPr lang="en-US" dirty="0" smtClean="0"/>
              <a:t>`</a:t>
            </a:r>
            <a:endParaRPr lang="en-US" dirty="0"/>
          </a:p>
        </p:txBody>
      </p:sp>
      <p:sp>
        <p:nvSpPr>
          <p:cNvPr id="14" name="SmartArt Placeholder 12"/>
          <p:cNvSpPr>
            <a:spLocks noGrp="1"/>
          </p:cNvSpPr>
          <p:nvPr>
            <p:ph type="dgm" sz="quarter" idx="17" hasCustomPrompt="1"/>
            <p:custDataLst>
              <p:tags r:id="rId7"/>
            </p:custDataLst>
          </p:nvPr>
        </p:nvSpPr>
        <p:spPr>
          <a:xfrm>
            <a:off x="4352636" y="4503089"/>
            <a:ext cx="1200728" cy="696064"/>
          </a:xfrm>
          <a:prstGeom prst="downArrow">
            <a:avLst/>
          </a:prstGeom>
          <a:solidFill>
            <a:schemeClr val="tx2"/>
          </a:solidFill>
        </p:spPr>
        <p:txBody>
          <a:bodyPr lIns="82058" tIns="41029" rIns="82058" bIns="41029"/>
          <a:lstStyle>
            <a:lvl1pPr>
              <a:buNone/>
              <a:defRPr>
                <a:solidFill>
                  <a:schemeClr val="tx2"/>
                </a:solidFill>
              </a:defRPr>
            </a:lvl1pPr>
          </a:lstStyle>
          <a:p>
            <a:r>
              <a:rPr lang="en-US" dirty="0" smtClean="0"/>
              <a:t>`</a:t>
            </a:r>
            <a:endParaRPr lang="en-US" dirty="0"/>
          </a:p>
        </p:txBody>
      </p:sp>
      <p:sp>
        <p:nvSpPr>
          <p:cNvPr id="15" name="Title 1"/>
          <p:cNvSpPr>
            <a:spLocks noGrp="1"/>
          </p:cNvSpPr>
          <p:nvPr>
            <p:ph type="title" hasCustomPrompt="1"/>
            <p:custDataLst>
              <p:tags r:id="rId8"/>
            </p:custDataLst>
          </p:nvPr>
        </p:nvSpPr>
        <p:spPr>
          <a:xfrm>
            <a:off x="450741" y="289360"/>
            <a:ext cx="9005454" cy="582389"/>
          </a:xfrm>
          <a:prstGeom prst="rect">
            <a:avLst/>
          </a:prstGeom>
        </p:spPr>
        <p:txBody>
          <a:bodyPr lIns="0" tIns="0" rIns="0" bIns="0" anchor="b"/>
          <a:lstStyle>
            <a:lvl1pPr algn="l">
              <a:defRPr sz="2600" b="1" baseline="0">
                <a:solidFill>
                  <a:schemeClr val="bg1"/>
                </a:solidFill>
              </a:defRPr>
            </a:lvl1pPr>
          </a:lstStyle>
          <a:p>
            <a:r>
              <a:rPr lang="en-US" dirty="0" smtClean="0"/>
              <a:t>Click to edit </a:t>
            </a:r>
            <a:br>
              <a:rPr lang="en-US" dirty="0" smtClean="0"/>
            </a:br>
            <a:r>
              <a:rPr lang="en-US" dirty="0" smtClean="0"/>
              <a:t>Master title</a:t>
            </a:r>
            <a:endParaRPr lang="en-US" dirty="0"/>
          </a:p>
        </p:txBody>
      </p:sp>
      <p:sp>
        <p:nvSpPr>
          <p:cNvPr id="12" name="Text Placeholder 9"/>
          <p:cNvSpPr>
            <a:spLocks noGrp="1"/>
          </p:cNvSpPr>
          <p:nvPr>
            <p:ph type="body" sz="quarter" idx="37" hasCustomPrompt="1"/>
            <p:custDataLst>
              <p:tags r:id="rId9"/>
            </p:custDataLst>
          </p:nvPr>
        </p:nvSpPr>
        <p:spPr>
          <a:xfrm>
            <a:off x="450587" y="6425564"/>
            <a:ext cx="7977096" cy="386679"/>
          </a:xfrm>
          <a:prstGeom prst="rect">
            <a:avLst/>
          </a:prstGeom>
        </p:spPr>
        <p:txBody>
          <a:bodyPr lIns="0" tIns="0" rIns="0" bIns="0" anchor="b"/>
          <a:lstStyle>
            <a:lvl1pPr marL="0" indent="0">
              <a:buNone/>
              <a:defRPr sz="100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Subtitl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3"/>
          <a:ext cx="156345" cy="140074"/>
        </p:xfrm>
        <a:graphic>
          <a:graphicData uri="http://schemas.openxmlformats.org/presentationml/2006/ole">
            <mc:AlternateContent xmlns:mc="http://schemas.openxmlformats.org/markup-compatibility/2006">
              <mc:Choice xmlns:v="urn:schemas-microsoft-com:vml" Requires="v">
                <p:oleObj spid="_x0000_s731230" name="think-cell Slide" r:id="rId8" imgW="270" imgH="270" progId="TCLayout.ActiveDocument.1">
                  <p:embed/>
                </p:oleObj>
              </mc:Choice>
              <mc:Fallback>
                <p:oleObj name="think-cell Slide" r:id="rId8" imgW="270" imgH="270" progId="TCLayout.ActiveDocument.1">
                  <p:embed/>
                  <p:pic>
                    <p:nvPicPr>
                      <p:cNvPr id="0" name="Object 2"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ubtitle 2"/>
          <p:cNvSpPr>
            <a:spLocks noGrp="1"/>
          </p:cNvSpPr>
          <p:nvPr>
            <p:ph type="subTitle" idx="1"/>
            <p:custDataLst>
              <p:tags r:id="rId3"/>
            </p:custDataLst>
          </p:nvPr>
        </p:nvSpPr>
        <p:spPr>
          <a:xfrm>
            <a:off x="450741" y="1331283"/>
            <a:ext cx="9005454" cy="298909"/>
          </a:xfrm>
          <a:prstGeom prst="rect">
            <a:avLst/>
          </a:prstGeom>
        </p:spPr>
        <p:txBody>
          <a:bodyPr lIns="0" tIns="0" rIns="0" bIns="0">
            <a:noAutofit/>
          </a:bodyPr>
          <a:lstStyle>
            <a:lvl1pPr marL="0" indent="0" algn="l">
              <a:buNone/>
              <a:defRPr sz="1800" i="1">
                <a:solidFill>
                  <a:srgbClr val="67103F"/>
                </a:solidFill>
              </a:defRPr>
            </a:lvl1pPr>
            <a:lvl2pPr marL="456827" indent="0" algn="ctr">
              <a:buNone/>
              <a:defRPr>
                <a:solidFill>
                  <a:schemeClr val="tx1">
                    <a:tint val="75000"/>
                  </a:schemeClr>
                </a:solidFill>
              </a:defRPr>
            </a:lvl2pPr>
            <a:lvl3pPr marL="913651" indent="0" algn="ctr">
              <a:buNone/>
              <a:defRPr>
                <a:solidFill>
                  <a:schemeClr val="tx1">
                    <a:tint val="75000"/>
                  </a:schemeClr>
                </a:solidFill>
              </a:defRPr>
            </a:lvl3pPr>
            <a:lvl4pPr marL="1370479" indent="0" algn="ctr">
              <a:buNone/>
              <a:defRPr>
                <a:solidFill>
                  <a:schemeClr val="tx1">
                    <a:tint val="75000"/>
                  </a:schemeClr>
                </a:solidFill>
              </a:defRPr>
            </a:lvl4pPr>
            <a:lvl5pPr marL="1827303" indent="0" algn="ctr">
              <a:buNone/>
              <a:defRPr>
                <a:solidFill>
                  <a:schemeClr val="tx1">
                    <a:tint val="75000"/>
                  </a:schemeClr>
                </a:solidFill>
              </a:defRPr>
            </a:lvl5pPr>
            <a:lvl6pPr marL="2284131" indent="0" algn="ctr">
              <a:buNone/>
              <a:defRPr>
                <a:solidFill>
                  <a:schemeClr val="tx1">
                    <a:tint val="75000"/>
                  </a:schemeClr>
                </a:solidFill>
              </a:defRPr>
            </a:lvl6pPr>
            <a:lvl7pPr marL="2740955" indent="0" algn="ctr">
              <a:buNone/>
              <a:defRPr>
                <a:solidFill>
                  <a:schemeClr val="tx1">
                    <a:tint val="75000"/>
                  </a:schemeClr>
                </a:solidFill>
              </a:defRPr>
            </a:lvl7pPr>
            <a:lvl8pPr marL="3197782" indent="0" algn="ctr">
              <a:buNone/>
              <a:defRPr>
                <a:solidFill>
                  <a:schemeClr val="tx1">
                    <a:tint val="75000"/>
                  </a:schemeClr>
                </a:solidFill>
              </a:defRPr>
            </a:lvl8pPr>
            <a:lvl9pPr marL="3654606"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1"/>
          <p:cNvSpPr>
            <a:spLocks noGrp="1"/>
          </p:cNvSpPr>
          <p:nvPr>
            <p:ph type="title" hasCustomPrompt="1"/>
            <p:custDataLst>
              <p:tags r:id="rId4"/>
            </p:custDataLst>
          </p:nvPr>
        </p:nvSpPr>
        <p:spPr>
          <a:xfrm>
            <a:off x="450741" y="289360"/>
            <a:ext cx="9005454" cy="582389"/>
          </a:xfrm>
          <a:prstGeom prst="rect">
            <a:avLst/>
          </a:prstGeom>
        </p:spPr>
        <p:txBody>
          <a:bodyPr lIns="0" tIns="0" rIns="0" bIns="0" anchor="b"/>
          <a:lstStyle>
            <a:lvl1pPr algn="l">
              <a:defRPr sz="2600" b="1" baseline="0">
                <a:solidFill>
                  <a:schemeClr val="bg1"/>
                </a:solidFill>
              </a:defRPr>
            </a:lvl1pPr>
          </a:lstStyle>
          <a:p>
            <a:r>
              <a:rPr lang="en-US" dirty="0" smtClean="0"/>
              <a:t>Click to edit </a:t>
            </a:r>
            <a:br>
              <a:rPr lang="en-US" dirty="0" smtClean="0"/>
            </a:br>
            <a:r>
              <a:rPr lang="en-US" dirty="0" smtClean="0"/>
              <a:t>Master title</a:t>
            </a:r>
            <a:endParaRPr lang="en-US" dirty="0"/>
          </a:p>
        </p:txBody>
      </p:sp>
      <p:sp>
        <p:nvSpPr>
          <p:cNvPr id="8" name="Text Placeholder 7"/>
          <p:cNvSpPr>
            <a:spLocks noGrp="1"/>
          </p:cNvSpPr>
          <p:nvPr>
            <p:ph type="body" sz="quarter" idx="13" hasCustomPrompt="1"/>
            <p:custDataLst>
              <p:tags r:id="rId5"/>
            </p:custDataLst>
          </p:nvPr>
        </p:nvSpPr>
        <p:spPr>
          <a:xfrm>
            <a:off x="450274" y="1691659"/>
            <a:ext cx="9005454" cy="4628431"/>
          </a:xfrm>
          <a:prstGeom prst="rect">
            <a:avLst/>
          </a:prstGeom>
        </p:spPr>
        <p:txBody>
          <a:bodyPr lIns="0" tIns="0" rIns="0" bIns="0">
            <a:noAutofit/>
          </a:bodyPr>
          <a:lstStyle>
            <a:lvl1pPr marL="173038" indent="-173038">
              <a:spcBef>
                <a:spcPts val="718"/>
              </a:spcBef>
              <a:defRPr sz="1800" baseline="0"/>
            </a:lvl1pPr>
            <a:lvl2pPr marL="347663" indent="-174625">
              <a:spcBef>
                <a:spcPts val="718"/>
              </a:spcBef>
              <a:defRPr sz="1600"/>
            </a:lvl2pPr>
            <a:lvl3pPr marL="509588" indent="-161925">
              <a:buFont typeface="Courier New" pitchFamily="49" charset="0"/>
              <a:buChar char="o"/>
              <a:defRPr sz="1600"/>
            </a:lvl3pPr>
            <a:lvl4pPr marL="682625" indent="-173038">
              <a:defRPr sz="1600"/>
            </a:lvl4pPr>
            <a:lvl5pPr>
              <a:defRPr sz="1800"/>
            </a:lvl5pPr>
          </a:lstStyle>
          <a:p>
            <a:pPr lvl="0"/>
            <a:r>
              <a:rPr lang="en-US" dirty="0" smtClean="0"/>
              <a:t>Click to edit Master text first level</a:t>
            </a:r>
          </a:p>
          <a:p>
            <a:pPr lvl="1"/>
            <a:r>
              <a:rPr lang="en-US" dirty="0" smtClean="0"/>
              <a:t>Second level</a:t>
            </a:r>
          </a:p>
          <a:p>
            <a:pPr lvl="2"/>
            <a:r>
              <a:rPr lang="en-US" dirty="0" smtClean="0"/>
              <a:t>Third level</a:t>
            </a:r>
          </a:p>
          <a:p>
            <a:pPr lvl="3"/>
            <a:r>
              <a:rPr lang="en-US" dirty="0" smtClean="0"/>
              <a:t>Fourth level</a:t>
            </a:r>
          </a:p>
        </p:txBody>
      </p:sp>
      <p:sp>
        <p:nvSpPr>
          <p:cNvPr id="12" name="Text Placeholder 9"/>
          <p:cNvSpPr>
            <a:spLocks noGrp="1"/>
          </p:cNvSpPr>
          <p:nvPr>
            <p:ph type="body" sz="quarter" idx="37" hasCustomPrompt="1"/>
            <p:custDataLst>
              <p:tags r:id="rId6"/>
            </p:custDataLst>
          </p:nvPr>
        </p:nvSpPr>
        <p:spPr>
          <a:xfrm>
            <a:off x="450587" y="6425564"/>
            <a:ext cx="7977096" cy="386679"/>
          </a:xfrm>
          <a:prstGeom prst="rect">
            <a:avLst/>
          </a:prstGeom>
        </p:spPr>
        <p:txBody>
          <a:bodyPr lIns="0" tIns="0" rIns="0" bIns="0" anchor="b"/>
          <a:lstStyle>
            <a:lvl1pPr marL="0" indent="0">
              <a:buNone/>
              <a:defRPr sz="100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Deliverable Annex">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469085" name="think-cell Slide" r:id="rId9" imgW="270" imgH="270" progId="TCLayout.ActiveDocument.1">
                  <p:embed/>
                </p:oleObj>
              </mc:Choice>
              <mc:Fallback>
                <p:oleObj name="think-cell Slide" r:id="rId9" imgW="270" imgH="270" progId="TCLayout.ActiveDocument.1">
                  <p:embed/>
                  <p:pic>
                    <p:nvPicPr>
                      <p:cNvPr id="0" name="Picture 1"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martArt Placeholder 18"/>
          <p:cNvSpPr>
            <a:spLocks noGrp="1"/>
          </p:cNvSpPr>
          <p:nvPr>
            <p:ph type="dgm" sz="quarter" idx="20" hasCustomPrompt="1"/>
            <p:custDataLst>
              <p:tags r:id="rId3"/>
            </p:custDataLst>
          </p:nvPr>
        </p:nvSpPr>
        <p:spPr>
          <a:xfrm>
            <a:off x="450274" y="1008557"/>
            <a:ext cx="8989820" cy="826231"/>
          </a:xfrm>
          <a:prstGeom prst="roundRect">
            <a:avLst/>
          </a:prstGeom>
          <a:solidFill>
            <a:schemeClr val="accent1"/>
          </a:solidFill>
        </p:spPr>
        <p:txBody>
          <a:bodyPr lIns="82058" tIns="41029" rIns="82058" bIns="41029"/>
          <a:lstStyle>
            <a:lvl1pPr>
              <a:buNone/>
              <a:defRPr>
                <a:solidFill>
                  <a:schemeClr val="accent1"/>
                </a:solidFill>
              </a:defRPr>
            </a:lvl1pPr>
          </a:lstStyle>
          <a:p>
            <a:r>
              <a:rPr lang="en-US" dirty="0" smtClean="0"/>
              <a:t>`</a:t>
            </a:r>
            <a:endParaRPr lang="en-US" dirty="0"/>
          </a:p>
        </p:txBody>
      </p:sp>
      <p:sp>
        <p:nvSpPr>
          <p:cNvPr id="10" name="Text Placeholder 13"/>
          <p:cNvSpPr>
            <a:spLocks noGrp="1"/>
          </p:cNvSpPr>
          <p:nvPr>
            <p:ph type="body" sz="quarter" idx="13" hasCustomPrompt="1"/>
            <p:custDataLst>
              <p:tags r:id="rId4"/>
            </p:custDataLst>
          </p:nvPr>
        </p:nvSpPr>
        <p:spPr>
          <a:xfrm>
            <a:off x="630430" y="1008565"/>
            <a:ext cx="7474445" cy="806824"/>
          </a:xfrm>
          <a:prstGeom prst="roundRect">
            <a:avLst/>
          </a:prstGeom>
          <a:noFill/>
        </p:spPr>
        <p:txBody>
          <a:bodyPr lIns="82058" tIns="41029" rIns="82058" bIns="41029" anchor="ctr"/>
          <a:lstStyle>
            <a:lvl1pPr>
              <a:buNone/>
              <a:defRPr sz="1400" b="1" baseline="0">
                <a:solidFill>
                  <a:schemeClr val="bg1"/>
                </a:solidFill>
                <a:latin typeface="Calibri" pitchFamily="34" charset="0"/>
                <a:cs typeface="Calibri" pitchFamily="34" charset="0"/>
              </a:defRPr>
            </a:lvl1pPr>
          </a:lstStyle>
          <a:p>
            <a:pPr lvl="0"/>
            <a:r>
              <a:rPr lang="en-US" dirty="0" smtClean="0"/>
              <a:t>Click to edit ANNEX: section</a:t>
            </a:r>
            <a:endParaRPr lang="en-US" dirty="0"/>
          </a:p>
        </p:txBody>
      </p:sp>
      <p:sp>
        <p:nvSpPr>
          <p:cNvPr id="8" name="TextBox 7"/>
          <p:cNvSpPr txBox="1"/>
          <p:nvPr userDrawn="1">
            <p:custDataLst>
              <p:tags r:id="rId5"/>
            </p:custDataLst>
          </p:nvPr>
        </p:nvSpPr>
        <p:spPr>
          <a:xfrm>
            <a:off x="450274" y="121060"/>
            <a:ext cx="9005453" cy="641284"/>
          </a:xfrm>
          <a:prstGeom prst="rect">
            <a:avLst/>
          </a:prstGeom>
          <a:noFill/>
        </p:spPr>
        <p:txBody>
          <a:bodyPr wrap="square" lIns="0" tIns="0" rIns="0" bIns="0" rtlCol="0" anchor="b">
            <a:noAutofit/>
          </a:bodyPr>
          <a:lstStyle/>
          <a:p>
            <a:pPr marL="207995" indent="-207995"/>
            <a:r>
              <a:rPr lang="en-US" sz="2200" b="1" dirty="0" smtClean="0">
                <a:solidFill>
                  <a:schemeClr val="tx2"/>
                </a:solidFill>
                <a:latin typeface="+mj-lt"/>
              </a:rPr>
              <a:t>Annex</a:t>
            </a:r>
          </a:p>
        </p:txBody>
      </p:sp>
      <p:sp>
        <p:nvSpPr>
          <p:cNvPr id="9" name="Text Placeholder 15"/>
          <p:cNvSpPr>
            <a:spLocks noGrp="1"/>
          </p:cNvSpPr>
          <p:nvPr>
            <p:ph type="body" sz="quarter" idx="14" hasCustomPrompt="1"/>
            <p:custDataLst>
              <p:tags r:id="rId6"/>
            </p:custDataLst>
          </p:nvPr>
        </p:nvSpPr>
        <p:spPr>
          <a:xfrm>
            <a:off x="630430" y="1815388"/>
            <a:ext cx="7471909" cy="806824"/>
          </a:xfrm>
          <a:prstGeom prst="roundRect">
            <a:avLst/>
          </a:prstGeom>
        </p:spPr>
        <p:txBody>
          <a:bodyPr lIns="82058" tIns="41029" rIns="82058" bIns="41029" anchor="ctr"/>
          <a:lstStyle>
            <a:lvl1pPr>
              <a:buNone/>
              <a:defRPr sz="1400" baseline="0">
                <a:latin typeface="Calibri" pitchFamily="34" charset="0"/>
                <a:cs typeface="Calibri" pitchFamily="34" charset="0"/>
              </a:defRPr>
            </a:lvl1pPr>
          </a:lstStyle>
          <a:p>
            <a:pPr lvl="0"/>
            <a:r>
              <a:rPr lang="en-US" dirty="0" smtClean="0"/>
              <a:t>Click to edit Annex section</a:t>
            </a:r>
            <a:endParaRPr lang="en-US" dirty="0"/>
          </a:p>
        </p:txBody>
      </p:sp>
      <p:sp>
        <p:nvSpPr>
          <p:cNvPr id="11" name="Text Placeholder 17"/>
          <p:cNvSpPr>
            <a:spLocks noGrp="1"/>
          </p:cNvSpPr>
          <p:nvPr>
            <p:ph type="body" sz="quarter" idx="15" hasCustomPrompt="1"/>
            <p:custDataLst>
              <p:tags r:id="rId7"/>
            </p:custDataLst>
          </p:nvPr>
        </p:nvSpPr>
        <p:spPr>
          <a:xfrm>
            <a:off x="630430" y="2622212"/>
            <a:ext cx="7471909" cy="806824"/>
          </a:xfrm>
          <a:prstGeom prst="roundRect">
            <a:avLst/>
          </a:prstGeom>
        </p:spPr>
        <p:txBody>
          <a:bodyPr lIns="82058" tIns="41029" rIns="82058" bIns="41029" anchor="ctr"/>
          <a:lstStyle>
            <a:lvl1pPr>
              <a:buNone/>
              <a:defRPr sz="1400" baseline="0">
                <a:latin typeface="Calibri" pitchFamily="34" charset="0"/>
                <a:cs typeface="Calibri" pitchFamily="34" charset="0"/>
              </a:defRPr>
            </a:lvl1pPr>
          </a:lstStyle>
          <a:p>
            <a:pPr lvl="0"/>
            <a:r>
              <a:rPr lang="en-US" dirty="0" smtClean="0"/>
              <a:t>Click to edit Annex section, etc.</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466018" name="think-cell Slide" r:id="rId7" imgW="270" imgH="270" progId="TCLayout.ActiveDocument.1">
                  <p:embed/>
                </p:oleObj>
              </mc:Choice>
              <mc:Fallback>
                <p:oleObj name="think-cell Slide" r:id="rId7" imgW="270" imgH="270" progId="TCLayout.ActiveDocument.1">
                  <p:embed/>
                  <p:pic>
                    <p:nvPicPr>
                      <p:cNvPr id="0" name="Picture 2"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custDataLst>
              <p:tags r:id="rId3"/>
            </p:custDataLst>
          </p:nvPr>
        </p:nvSpPr>
        <p:spPr>
          <a:xfrm>
            <a:off x="450274" y="134471"/>
            <a:ext cx="9005454"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6" name="Text Placeholder 9"/>
          <p:cNvSpPr>
            <a:spLocks noGrp="1"/>
          </p:cNvSpPr>
          <p:nvPr>
            <p:ph type="body" sz="quarter" idx="37" hasCustomPrompt="1"/>
            <p:custDataLst>
              <p:tags r:id="rId4"/>
            </p:custDataLst>
          </p:nvPr>
        </p:nvSpPr>
        <p:spPr>
          <a:xfrm>
            <a:off x="450587" y="6446487"/>
            <a:ext cx="8159974" cy="386679"/>
          </a:xfrm>
          <a:prstGeom prst="rect">
            <a:avLst/>
          </a:prstGeom>
        </p:spPr>
        <p:txBody>
          <a:bodyPr lIns="0" tIns="0" rIns="0" bIns="0" anchor="b"/>
          <a:lstStyle>
            <a:lvl1pPr marL="0" indent="0">
              <a:buNone/>
              <a:defRPr sz="1000"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
        <p:nvSpPr>
          <p:cNvPr id="9" name="Text Placeholder 9"/>
          <p:cNvSpPr>
            <a:spLocks noGrp="1"/>
          </p:cNvSpPr>
          <p:nvPr>
            <p:ph type="body" sz="quarter" idx="10"/>
            <p:custDataLst>
              <p:tags r:id="rId5"/>
            </p:custDataLst>
          </p:nvPr>
        </p:nvSpPr>
        <p:spPr>
          <a:xfrm>
            <a:off x="442348" y="1008531"/>
            <a:ext cx="8991163" cy="5325595"/>
          </a:xfrm>
          <a:prstGeom prst="rect">
            <a:avLst/>
          </a:prstGeom>
        </p:spPr>
        <p:txBody>
          <a:bodyPr lIns="0" tIns="0" rIns="0" bIns="0"/>
          <a:lstStyle>
            <a:lvl1pPr marL="173038" indent="-173038">
              <a:defRPr sz="1400"/>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Takeaway">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471134" name="think-cell Slide" r:id="rId8" imgW="270" imgH="270" progId="TCLayout.ActiveDocument.1">
                  <p:embed/>
                </p:oleObj>
              </mc:Choice>
              <mc:Fallback>
                <p:oleObj name="think-cell Slide" r:id="rId8" imgW="270" imgH="270" progId="TCLayout.ActiveDocument.1">
                  <p:embed/>
                  <p:pic>
                    <p:nvPicPr>
                      <p:cNvPr id="0" name="Picture 2"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custDataLst>
              <p:tags r:id="rId3"/>
            </p:custDataLst>
          </p:nvPr>
        </p:nvSpPr>
        <p:spPr>
          <a:xfrm>
            <a:off x="450274" y="134471"/>
            <a:ext cx="9005454"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11" name="Text Placeholder 8"/>
          <p:cNvSpPr>
            <a:spLocks noGrp="1"/>
          </p:cNvSpPr>
          <p:nvPr>
            <p:ph type="body" sz="quarter" idx="13" hasCustomPrompt="1"/>
            <p:custDataLst>
              <p:tags r:id="rId4"/>
            </p:custDataLst>
          </p:nvPr>
        </p:nvSpPr>
        <p:spPr>
          <a:xfrm>
            <a:off x="2161311" y="5672557"/>
            <a:ext cx="5673404" cy="660976"/>
          </a:xfrm>
          <a:prstGeom prst="roundRect">
            <a:avLst/>
          </a:prstGeom>
          <a:noFill/>
          <a:ln w="19050">
            <a:solidFill>
              <a:schemeClr val="tx2"/>
            </a:solidFill>
          </a:ln>
        </p:spPr>
        <p:txBody>
          <a:bodyPr lIns="82058" tIns="82058" rIns="82058" bIns="82058" anchor="ctr"/>
          <a:lstStyle>
            <a:lvl1pPr marL="0" indent="0" algn="ctr">
              <a:buNone/>
              <a:defRPr sz="1400" b="1" baseline="0"/>
            </a:lvl1pPr>
          </a:lstStyle>
          <a:p>
            <a:pPr lvl="0"/>
            <a:r>
              <a:rPr lang="en-US" dirty="0" smtClean="0"/>
              <a:t>Click to edit Master takeaway/transition. DO NOT SIMPLY RESTATE TITLE OR SUBTITLE. Box always rests on bottom margin.</a:t>
            </a:r>
            <a:endParaRPr lang="en-US" dirty="0"/>
          </a:p>
        </p:txBody>
      </p:sp>
      <p:sp>
        <p:nvSpPr>
          <p:cNvPr id="9" name="Text Placeholder 9"/>
          <p:cNvSpPr>
            <a:spLocks noGrp="1"/>
          </p:cNvSpPr>
          <p:nvPr>
            <p:ph type="body" sz="quarter" idx="10"/>
            <p:custDataLst>
              <p:tags r:id="rId5"/>
            </p:custDataLst>
          </p:nvPr>
        </p:nvSpPr>
        <p:spPr>
          <a:xfrm>
            <a:off x="450322" y="1008531"/>
            <a:ext cx="8991691" cy="4523567"/>
          </a:xfrm>
          <a:prstGeom prst="rect">
            <a:avLst/>
          </a:prstGeom>
        </p:spPr>
        <p:txBody>
          <a:bodyPr lIns="0" tIns="0" rIns="0" bIns="0"/>
          <a:lstStyle>
            <a:lvl1pPr marL="173038" indent="-173038">
              <a:defRPr sz="1400"/>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2" name="Text Placeholder 9"/>
          <p:cNvSpPr>
            <a:spLocks noGrp="1"/>
          </p:cNvSpPr>
          <p:nvPr>
            <p:ph type="body" sz="quarter" idx="37" hasCustomPrompt="1"/>
            <p:custDataLst>
              <p:tags r:id="rId6"/>
            </p:custDataLst>
          </p:nvPr>
        </p:nvSpPr>
        <p:spPr>
          <a:xfrm>
            <a:off x="450587" y="6446487"/>
            <a:ext cx="8159974" cy="386679"/>
          </a:xfrm>
          <a:prstGeom prst="rect">
            <a:avLst/>
          </a:prstGeom>
        </p:spPr>
        <p:txBody>
          <a:bodyPr lIns="0" tIns="0" rIns="0" bIns="0" anchor="b"/>
          <a:lstStyle>
            <a:lvl1pPr marL="0" indent="0">
              <a:buNone/>
              <a:defRPr sz="1000"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Column Text + Headers">
    <p:spTree>
      <p:nvGrpSpPr>
        <p:cNvPr id="1" name=""/>
        <p:cNvGrpSpPr/>
        <p:nvPr/>
      </p:nvGrpSpPr>
      <p:grpSpPr>
        <a:xfrm>
          <a:off x="0" y="0"/>
          <a:ext cx="0" cy="0"/>
          <a:chOff x="0" y="0"/>
          <a:chExt cx="0" cy="0"/>
        </a:xfrm>
      </p:grpSpPr>
      <p:graphicFrame>
        <p:nvGraphicFramePr>
          <p:cNvPr id="14" name="Object 13"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483422" name="think-cell Slide" r:id="rId12" imgW="270" imgH="270" progId="TCLayout.ActiveDocument.1">
                  <p:embed/>
                </p:oleObj>
              </mc:Choice>
              <mc:Fallback>
                <p:oleObj name="think-cell Slide" r:id="rId12" imgW="270" imgH="270" progId="TCLayout.ActiveDocument.1">
                  <p:embed/>
                  <p:pic>
                    <p:nvPicPr>
                      <p:cNvPr id="0" name="Picture 2" hidden="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1"/>
          <p:cNvSpPr>
            <a:spLocks noGrp="1"/>
          </p:cNvSpPr>
          <p:nvPr>
            <p:ph type="title" hasCustomPrompt="1"/>
            <p:custDataLst>
              <p:tags r:id="rId3"/>
            </p:custDataLst>
          </p:nvPr>
        </p:nvSpPr>
        <p:spPr>
          <a:xfrm>
            <a:off x="450274" y="134471"/>
            <a:ext cx="9005454"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16" name="Text Placeholder 14"/>
          <p:cNvSpPr>
            <a:spLocks noGrp="1"/>
          </p:cNvSpPr>
          <p:nvPr>
            <p:ph type="body" sz="quarter" idx="35"/>
            <p:custDataLst>
              <p:tags r:id="rId4"/>
            </p:custDataLst>
          </p:nvPr>
        </p:nvSpPr>
        <p:spPr>
          <a:xfrm>
            <a:off x="450324" y="1008557"/>
            <a:ext cx="4319158" cy="460302"/>
          </a:xfrm>
          <a:prstGeom prst="rect">
            <a:avLst/>
          </a:prstGeom>
          <a:noFill/>
        </p:spPr>
        <p:txBody>
          <a:bodyPr lIns="0" tIns="0" rIns="0" bIns="0" anchor="b"/>
          <a:lstStyle>
            <a:lvl1pPr marL="0" indent="0" algn="ctr">
              <a:buNone/>
              <a:defRPr sz="1400" b="1" baseline="0">
                <a:solidFill>
                  <a:schemeClr val="tx1"/>
                </a:solidFill>
              </a:defRPr>
            </a:lvl1pPr>
          </a:lstStyle>
          <a:p>
            <a:pPr lvl="0"/>
            <a:r>
              <a:rPr lang="en-US" dirty="0" smtClean="0"/>
              <a:t>Click to edit </a:t>
            </a:r>
          </a:p>
          <a:p>
            <a:pPr lvl="0"/>
            <a:r>
              <a:rPr lang="en-US" dirty="0" smtClean="0"/>
              <a:t>Header text</a:t>
            </a:r>
            <a:endParaRPr lang="en-US" dirty="0"/>
          </a:p>
        </p:txBody>
      </p:sp>
      <p:cxnSp>
        <p:nvCxnSpPr>
          <p:cNvPr id="13" name="Straight Connector 12"/>
          <p:cNvCxnSpPr/>
          <p:nvPr userDrawn="1">
            <p:custDataLst>
              <p:tags r:id="rId5"/>
            </p:custDataLst>
          </p:nvPr>
        </p:nvCxnSpPr>
        <p:spPr>
          <a:xfrm>
            <a:off x="450322" y="1549540"/>
            <a:ext cx="43085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9"/>
          <p:cNvSpPr>
            <a:spLocks noGrp="1"/>
          </p:cNvSpPr>
          <p:nvPr>
            <p:ph type="body" sz="quarter" idx="10"/>
            <p:custDataLst>
              <p:tags r:id="rId6"/>
            </p:custDataLst>
          </p:nvPr>
        </p:nvSpPr>
        <p:spPr>
          <a:xfrm>
            <a:off x="450324" y="1644573"/>
            <a:ext cx="4319158" cy="4688961"/>
          </a:xfrm>
          <a:prstGeom prst="rect">
            <a:avLst/>
          </a:prstGeom>
        </p:spPr>
        <p:txBody>
          <a:bodyPr lIns="0" tIns="0" rIns="0" bIns="0"/>
          <a:lstStyle>
            <a:lvl1pPr marL="173038" indent="-173038">
              <a:defRPr sz="1400"/>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2" name="Text Placeholder 14"/>
          <p:cNvSpPr>
            <a:spLocks noGrp="1"/>
          </p:cNvSpPr>
          <p:nvPr>
            <p:ph type="body" sz="quarter" idx="38"/>
            <p:custDataLst>
              <p:tags r:id="rId7"/>
            </p:custDataLst>
          </p:nvPr>
        </p:nvSpPr>
        <p:spPr>
          <a:xfrm>
            <a:off x="5151120" y="1009149"/>
            <a:ext cx="4304296" cy="460302"/>
          </a:xfrm>
          <a:prstGeom prst="rect">
            <a:avLst/>
          </a:prstGeom>
          <a:noFill/>
        </p:spPr>
        <p:txBody>
          <a:bodyPr lIns="0" tIns="0" rIns="0" bIns="0" anchor="b"/>
          <a:lstStyle>
            <a:lvl1pPr marL="0" indent="0" algn="ctr">
              <a:buNone/>
              <a:defRPr sz="1400" b="1" baseline="0">
                <a:solidFill>
                  <a:schemeClr val="tx1"/>
                </a:solidFill>
              </a:defRPr>
            </a:lvl1pPr>
          </a:lstStyle>
          <a:p>
            <a:pPr lvl="0"/>
            <a:r>
              <a:rPr lang="en-US" dirty="0" smtClean="0"/>
              <a:t>Click to edit </a:t>
            </a:r>
          </a:p>
          <a:p>
            <a:pPr lvl="0"/>
            <a:r>
              <a:rPr lang="en-US" dirty="0" smtClean="0"/>
              <a:t>Header text</a:t>
            </a:r>
            <a:endParaRPr lang="en-US" dirty="0"/>
          </a:p>
        </p:txBody>
      </p:sp>
      <p:cxnSp>
        <p:nvCxnSpPr>
          <p:cNvPr id="18" name="Straight Connector 17"/>
          <p:cNvCxnSpPr/>
          <p:nvPr userDrawn="1">
            <p:custDataLst>
              <p:tags r:id="rId8"/>
            </p:custDataLst>
          </p:nvPr>
        </p:nvCxnSpPr>
        <p:spPr>
          <a:xfrm>
            <a:off x="5151118" y="1550132"/>
            <a:ext cx="43042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9"/>
          <p:cNvSpPr>
            <a:spLocks noGrp="1"/>
          </p:cNvSpPr>
          <p:nvPr>
            <p:ph type="body" sz="quarter" idx="39"/>
            <p:custDataLst>
              <p:tags r:id="rId9"/>
            </p:custDataLst>
          </p:nvPr>
        </p:nvSpPr>
        <p:spPr>
          <a:xfrm>
            <a:off x="5151120" y="1645164"/>
            <a:ext cx="4304296" cy="4688961"/>
          </a:xfrm>
          <a:prstGeom prst="rect">
            <a:avLst/>
          </a:prstGeom>
        </p:spPr>
        <p:txBody>
          <a:bodyPr lIns="0" tIns="0" rIns="0" bIns="0"/>
          <a:lstStyle>
            <a:lvl1pPr marL="173038" indent="-173038">
              <a:defRPr sz="1400"/>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ext Placeholder 9"/>
          <p:cNvSpPr>
            <a:spLocks noGrp="1"/>
          </p:cNvSpPr>
          <p:nvPr>
            <p:ph type="body" sz="quarter" idx="37" hasCustomPrompt="1"/>
            <p:custDataLst>
              <p:tags r:id="rId10"/>
            </p:custDataLst>
          </p:nvPr>
        </p:nvSpPr>
        <p:spPr>
          <a:xfrm>
            <a:off x="450587" y="6446487"/>
            <a:ext cx="8159974" cy="386679"/>
          </a:xfrm>
          <a:prstGeom prst="rect">
            <a:avLst/>
          </a:prstGeom>
        </p:spPr>
        <p:txBody>
          <a:bodyPr lIns="0" tIns="0" rIns="0" bIns="0" anchor="b"/>
          <a:lstStyle>
            <a:lvl1pPr marL="0" indent="0">
              <a:buNone/>
              <a:defRPr sz="1000"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Column Text + Headers">
    <p:spTree>
      <p:nvGrpSpPr>
        <p:cNvPr id="1" name=""/>
        <p:cNvGrpSpPr/>
        <p:nvPr/>
      </p:nvGrpSpPr>
      <p:grpSpPr>
        <a:xfrm>
          <a:off x="0" y="0"/>
          <a:ext cx="0" cy="0"/>
          <a:chOff x="0" y="0"/>
          <a:chExt cx="0" cy="0"/>
        </a:xfrm>
      </p:grpSpPr>
      <p:graphicFrame>
        <p:nvGraphicFramePr>
          <p:cNvPr id="19" name="Object 18"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492638" name="think-cell Slide" r:id="rId15" imgW="270" imgH="270" progId="TCLayout.ActiveDocument.1">
                  <p:embed/>
                </p:oleObj>
              </mc:Choice>
              <mc:Fallback>
                <p:oleObj name="think-cell Slide" r:id="rId15" imgW="270" imgH="270" progId="TCLayout.ActiveDocument.1">
                  <p:embed/>
                  <p:pic>
                    <p:nvPicPr>
                      <p:cNvPr id="0" name="Picture 2"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1"/>
          <p:cNvSpPr>
            <a:spLocks noGrp="1"/>
          </p:cNvSpPr>
          <p:nvPr>
            <p:ph type="title" hasCustomPrompt="1"/>
            <p:custDataLst>
              <p:tags r:id="rId3"/>
            </p:custDataLst>
          </p:nvPr>
        </p:nvSpPr>
        <p:spPr>
          <a:xfrm>
            <a:off x="450274" y="134471"/>
            <a:ext cx="9005454"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16" name="Text Placeholder 14"/>
          <p:cNvSpPr>
            <a:spLocks noGrp="1"/>
          </p:cNvSpPr>
          <p:nvPr>
            <p:ph type="body" sz="quarter" idx="35"/>
            <p:custDataLst>
              <p:tags r:id="rId4"/>
            </p:custDataLst>
          </p:nvPr>
        </p:nvSpPr>
        <p:spPr>
          <a:xfrm>
            <a:off x="450483" y="1008557"/>
            <a:ext cx="2795130" cy="496559"/>
          </a:xfrm>
          <a:prstGeom prst="rect">
            <a:avLst/>
          </a:prstGeom>
          <a:noFill/>
        </p:spPr>
        <p:txBody>
          <a:bodyPr lIns="0" tIns="0" rIns="0" bIns="0" anchor="b"/>
          <a:lstStyle>
            <a:lvl1pPr marL="0" indent="0" algn="ctr">
              <a:buNone/>
              <a:defRPr sz="1400" b="1" baseline="0">
                <a:solidFill>
                  <a:schemeClr val="tx1"/>
                </a:solidFill>
              </a:defRPr>
            </a:lvl1pPr>
          </a:lstStyle>
          <a:p>
            <a:pPr lvl="0"/>
            <a:r>
              <a:rPr lang="en-US" dirty="0" smtClean="0"/>
              <a:t>Click to edit </a:t>
            </a:r>
          </a:p>
          <a:p>
            <a:pPr lvl="0"/>
            <a:r>
              <a:rPr lang="en-US" dirty="0" smtClean="0"/>
              <a:t>Header text</a:t>
            </a:r>
          </a:p>
        </p:txBody>
      </p:sp>
      <p:sp>
        <p:nvSpPr>
          <p:cNvPr id="22" name="Text Placeholder 14"/>
          <p:cNvSpPr>
            <a:spLocks noGrp="1"/>
          </p:cNvSpPr>
          <p:nvPr>
            <p:ph type="body" sz="quarter" idx="36"/>
            <p:custDataLst>
              <p:tags r:id="rId5"/>
            </p:custDataLst>
          </p:nvPr>
        </p:nvSpPr>
        <p:spPr>
          <a:xfrm>
            <a:off x="6646365" y="1009213"/>
            <a:ext cx="2809831" cy="496559"/>
          </a:xfrm>
          <a:prstGeom prst="rect">
            <a:avLst/>
          </a:prstGeom>
          <a:noFill/>
        </p:spPr>
        <p:txBody>
          <a:bodyPr lIns="0" tIns="0" rIns="0" bIns="0" anchor="b"/>
          <a:lstStyle>
            <a:lvl1pPr marL="0" indent="0" algn="ctr">
              <a:buNone/>
              <a:defRPr sz="1400" b="1">
                <a:solidFill>
                  <a:schemeClr val="tx1"/>
                </a:solidFill>
              </a:defRPr>
            </a:lvl1pPr>
          </a:lstStyle>
          <a:p>
            <a:pPr lvl="0"/>
            <a:r>
              <a:rPr lang="en-US" dirty="0" smtClean="0"/>
              <a:t>Click to edit </a:t>
            </a:r>
          </a:p>
          <a:p>
            <a:pPr lvl="0"/>
            <a:r>
              <a:rPr lang="en-US" dirty="0" smtClean="0"/>
              <a:t>Header text</a:t>
            </a:r>
          </a:p>
        </p:txBody>
      </p:sp>
      <p:cxnSp>
        <p:nvCxnSpPr>
          <p:cNvPr id="15" name="Straight Connector 14"/>
          <p:cNvCxnSpPr/>
          <p:nvPr userDrawn="1">
            <p:custDataLst>
              <p:tags r:id="rId6"/>
            </p:custDataLst>
          </p:nvPr>
        </p:nvCxnSpPr>
        <p:spPr>
          <a:xfrm>
            <a:off x="450322" y="1549750"/>
            <a:ext cx="27776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custDataLst>
              <p:tags r:id="rId7"/>
            </p:custDataLst>
          </p:nvPr>
        </p:nvCxnSpPr>
        <p:spPr>
          <a:xfrm>
            <a:off x="6662454" y="1549750"/>
            <a:ext cx="27776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9"/>
          <p:cNvSpPr>
            <a:spLocks noGrp="1"/>
          </p:cNvSpPr>
          <p:nvPr>
            <p:ph type="body" sz="quarter" idx="10"/>
            <p:custDataLst>
              <p:tags r:id="rId8"/>
            </p:custDataLst>
          </p:nvPr>
        </p:nvSpPr>
        <p:spPr>
          <a:xfrm>
            <a:off x="450322" y="1655690"/>
            <a:ext cx="2795130" cy="4666674"/>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5" name="Text Placeholder 9"/>
          <p:cNvSpPr>
            <a:spLocks noGrp="1"/>
          </p:cNvSpPr>
          <p:nvPr>
            <p:ph type="body" sz="quarter" idx="39"/>
            <p:custDataLst>
              <p:tags r:id="rId9"/>
            </p:custDataLst>
          </p:nvPr>
        </p:nvSpPr>
        <p:spPr>
          <a:xfrm>
            <a:off x="6660285" y="1667451"/>
            <a:ext cx="2795130" cy="4666674"/>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7" name="Text Placeholder 14"/>
          <p:cNvSpPr>
            <a:spLocks noGrp="1"/>
          </p:cNvSpPr>
          <p:nvPr>
            <p:ph type="body" sz="quarter" idx="40"/>
            <p:custDataLst>
              <p:tags r:id="rId10"/>
            </p:custDataLst>
          </p:nvPr>
        </p:nvSpPr>
        <p:spPr>
          <a:xfrm>
            <a:off x="3566336" y="1008064"/>
            <a:ext cx="2795130" cy="496559"/>
          </a:xfrm>
          <a:prstGeom prst="rect">
            <a:avLst/>
          </a:prstGeom>
          <a:noFill/>
        </p:spPr>
        <p:txBody>
          <a:bodyPr lIns="0" tIns="0" rIns="0" bIns="0" anchor="b"/>
          <a:lstStyle>
            <a:lvl1pPr marL="0" indent="0" algn="ctr">
              <a:buNone/>
              <a:defRPr sz="1400" b="1" baseline="0">
                <a:solidFill>
                  <a:schemeClr val="tx1"/>
                </a:solidFill>
              </a:defRPr>
            </a:lvl1pPr>
          </a:lstStyle>
          <a:p>
            <a:pPr lvl="0"/>
            <a:r>
              <a:rPr lang="en-US" dirty="0" smtClean="0"/>
              <a:t>Click to edit </a:t>
            </a:r>
          </a:p>
          <a:p>
            <a:pPr lvl="0"/>
            <a:r>
              <a:rPr lang="en-US" dirty="0" smtClean="0"/>
              <a:t>Header text</a:t>
            </a:r>
          </a:p>
        </p:txBody>
      </p:sp>
      <p:cxnSp>
        <p:nvCxnSpPr>
          <p:cNvPr id="28" name="Straight Connector 27"/>
          <p:cNvCxnSpPr/>
          <p:nvPr userDrawn="1">
            <p:custDataLst>
              <p:tags r:id="rId11"/>
            </p:custDataLst>
          </p:nvPr>
        </p:nvCxnSpPr>
        <p:spPr>
          <a:xfrm>
            <a:off x="3566175" y="1549257"/>
            <a:ext cx="27776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Placeholder 9"/>
          <p:cNvSpPr>
            <a:spLocks noGrp="1"/>
          </p:cNvSpPr>
          <p:nvPr>
            <p:ph type="body" sz="quarter" idx="41"/>
            <p:custDataLst>
              <p:tags r:id="rId12"/>
            </p:custDataLst>
          </p:nvPr>
        </p:nvSpPr>
        <p:spPr>
          <a:xfrm>
            <a:off x="3566175" y="1655197"/>
            <a:ext cx="2795130" cy="4666674"/>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8" name="Text Placeholder 9"/>
          <p:cNvSpPr>
            <a:spLocks noGrp="1"/>
          </p:cNvSpPr>
          <p:nvPr>
            <p:ph type="body" sz="quarter" idx="37" hasCustomPrompt="1"/>
            <p:custDataLst>
              <p:tags r:id="rId13"/>
            </p:custDataLst>
          </p:nvPr>
        </p:nvSpPr>
        <p:spPr>
          <a:xfrm>
            <a:off x="450587" y="6446487"/>
            <a:ext cx="8159974" cy="386679"/>
          </a:xfrm>
          <a:prstGeom prst="rect">
            <a:avLst/>
          </a:prstGeom>
        </p:spPr>
        <p:txBody>
          <a:bodyPr lIns="0" tIns="0" rIns="0" bIns="0" anchor="b"/>
          <a:lstStyle>
            <a:lvl1pPr marL="0" indent="0">
              <a:buNone/>
              <a:defRPr sz="1000"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Column Chevrons">
    <p:spTree>
      <p:nvGrpSpPr>
        <p:cNvPr id="1" name=""/>
        <p:cNvGrpSpPr/>
        <p:nvPr/>
      </p:nvGrpSpPr>
      <p:grpSpPr>
        <a:xfrm>
          <a:off x="0" y="0"/>
          <a:ext cx="0" cy="0"/>
          <a:chOff x="0" y="0"/>
          <a:chExt cx="0" cy="0"/>
        </a:xfrm>
      </p:grpSpPr>
      <p:graphicFrame>
        <p:nvGraphicFramePr>
          <p:cNvPr id="19" name="Object 18"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736350" name="think-cell Slide" r:id="rId14" imgW="270" imgH="270" progId="TCLayout.ActiveDocument.1">
                  <p:embed/>
                </p:oleObj>
              </mc:Choice>
              <mc:Fallback>
                <p:oleObj name="think-cell Slide" r:id="rId14" imgW="270" imgH="270" progId="TCLayout.ActiveDocument.1">
                  <p:embed/>
                  <p:pic>
                    <p:nvPicPr>
                      <p:cNvPr id="0" name="Picture 2"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1"/>
          <p:cNvSpPr>
            <a:spLocks noGrp="1"/>
          </p:cNvSpPr>
          <p:nvPr>
            <p:ph type="title" hasCustomPrompt="1"/>
            <p:custDataLst>
              <p:tags r:id="rId3"/>
            </p:custDataLst>
          </p:nvPr>
        </p:nvSpPr>
        <p:spPr>
          <a:xfrm>
            <a:off x="450274" y="134471"/>
            <a:ext cx="9005454"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18" name="Text Placeholder 17"/>
          <p:cNvSpPr>
            <a:spLocks noGrp="1"/>
          </p:cNvSpPr>
          <p:nvPr>
            <p:ph type="body" sz="quarter" idx="40" hasCustomPrompt="1"/>
            <p:custDataLst>
              <p:tags r:id="rId4"/>
            </p:custDataLst>
          </p:nvPr>
        </p:nvSpPr>
        <p:spPr>
          <a:xfrm>
            <a:off x="450274" y="1008557"/>
            <a:ext cx="2431495" cy="702347"/>
          </a:xfrm>
          <a:prstGeom prst="homePlate">
            <a:avLst>
              <a:gd name="adj" fmla="val 24472"/>
            </a:avLst>
          </a:prstGeom>
          <a:solidFill>
            <a:schemeClr val="tx2"/>
          </a:solidFill>
        </p:spPr>
        <p:txBody>
          <a:bodyPr lIns="82058" tIns="41029" rIns="82058" bIns="41029" anchor="ctr"/>
          <a:lstStyle>
            <a:lvl1pPr marL="0" indent="0" algn="ctr">
              <a:buNone/>
              <a:defRPr b="1">
                <a:solidFill>
                  <a:schemeClr val="bg2"/>
                </a:solidFill>
              </a:defRPr>
            </a:lvl1pPr>
          </a:lstStyle>
          <a:p>
            <a:pPr lvl="0"/>
            <a:r>
              <a:rPr lang="en-US" dirty="0" smtClean="0"/>
              <a:t>Click to edit text</a:t>
            </a:r>
            <a:endParaRPr lang="en-US" dirty="0"/>
          </a:p>
        </p:txBody>
      </p:sp>
      <p:sp>
        <p:nvSpPr>
          <p:cNvPr id="20" name="Text Placeholder 17"/>
          <p:cNvSpPr>
            <a:spLocks noGrp="1"/>
          </p:cNvSpPr>
          <p:nvPr>
            <p:ph type="body" sz="quarter" idx="41" hasCustomPrompt="1"/>
            <p:custDataLst>
              <p:tags r:id="rId5"/>
            </p:custDataLst>
          </p:nvPr>
        </p:nvSpPr>
        <p:spPr>
          <a:xfrm>
            <a:off x="2791665" y="1008557"/>
            <a:ext cx="2251389" cy="702347"/>
          </a:xfrm>
          <a:prstGeom prst="chevron">
            <a:avLst>
              <a:gd name="adj" fmla="val 24473"/>
            </a:avLst>
          </a:prstGeom>
          <a:solidFill>
            <a:schemeClr val="tx2"/>
          </a:solidFill>
        </p:spPr>
        <p:txBody>
          <a:bodyPr lIns="82058" tIns="41029" rIns="82058" bIns="41029" anchor="ctr"/>
          <a:lstStyle>
            <a:lvl1pPr marL="0" indent="0" algn="ctr">
              <a:buNone/>
              <a:defRPr b="1">
                <a:solidFill>
                  <a:schemeClr val="bg2"/>
                </a:solidFill>
              </a:defRPr>
            </a:lvl1pPr>
          </a:lstStyle>
          <a:p>
            <a:pPr lvl="0"/>
            <a:r>
              <a:rPr lang="en-US" dirty="0" smtClean="0"/>
              <a:t>Click to edit text</a:t>
            </a:r>
            <a:endParaRPr lang="en-US" dirty="0"/>
          </a:p>
        </p:txBody>
      </p:sp>
      <p:sp>
        <p:nvSpPr>
          <p:cNvPr id="32" name="Text Placeholder 17"/>
          <p:cNvSpPr>
            <a:spLocks noGrp="1"/>
          </p:cNvSpPr>
          <p:nvPr>
            <p:ph type="body" sz="quarter" idx="48" hasCustomPrompt="1"/>
            <p:custDataLst>
              <p:tags r:id="rId6"/>
            </p:custDataLst>
          </p:nvPr>
        </p:nvSpPr>
        <p:spPr>
          <a:xfrm>
            <a:off x="4952951" y="1008557"/>
            <a:ext cx="2251389" cy="702347"/>
          </a:xfrm>
          <a:prstGeom prst="chevron">
            <a:avLst>
              <a:gd name="adj" fmla="val 24473"/>
            </a:avLst>
          </a:prstGeom>
          <a:solidFill>
            <a:schemeClr val="tx2"/>
          </a:solidFill>
        </p:spPr>
        <p:txBody>
          <a:bodyPr lIns="82058" tIns="41029" rIns="82058" bIns="41029" anchor="ctr"/>
          <a:lstStyle>
            <a:lvl1pPr marL="0" indent="0" algn="ctr">
              <a:buNone/>
              <a:defRPr b="1">
                <a:solidFill>
                  <a:schemeClr val="bg2"/>
                </a:solidFill>
              </a:defRPr>
            </a:lvl1pPr>
          </a:lstStyle>
          <a:p>
            <a:pPr lvl="0"/>
            <a:r>
              <a:rPr lang="en-US" dirty="0" smtClean="0"/>
              <a:t>Click to edit text</a:t>
            </a:r>
            <a:endParaRPr lang="en-US" dirty="0"/>
          </a:p>
        </p:txBody>
      </p:sp>
      <p:sp>
        <p:nvSpPr>
          <p:cNvPr id="33" name="Text Placeholder 17"/>
          <p:cNvSpPr>
            <a:spLocks noGrp="1"/>
          </p:cNvSpPr>
          <p:nvPr>
            <p:ph type="body" sz="quarter" idx="49" hasCustomPrompt="1"/>
            <p:custDataLst>
              <p:tags r:id="rId7"/>
            </p:custDataLst>
          </p:nvPr>
        </p:nvSpPr>
        <p:spPr>
          <a:xfrm>
            <a:off x="7114236" y="1008557"/>
            <a:ext cx="2251389" cy="702347"/>
          </a:xfrm>
          <a:prstGeom prst="chevron">
            <a:avLst>
              <a:gd name="adj" fmla="val 24473"/>
            </a:avLst>
          </a:prstGeom>
          <a:solidFill>
            <a:schemeClr val="tx2"/>
          </a:solidFill>
        </p:spPr>
        <p:txBody>
          <a:bodyPr lIns="82058" tIns="41029" rIns="82058" bIns="41029" anchor="ctr"/>
          <a:lstStyle>
            <a:lvl1pPr marL="0" indent="0" algn="ctr">
              <a:buNone/>
              <a:defRPr b="1">
                <a:solidFill>
                  <a:schemeClr val="bg2"/>
                </a:solidFill>
              </a:defRPr>
            </a:lvl1pPr>
          </a:lstStyle>
          <a:p>
            <a:pPr lvl="0"/>
            <a:r>
              <a:rPr lang="en-US" dirty="0" smtClean="0"/>
              <a:t>Click to edit text</a:t>
            </a:r>
            <a:endParaRPr lang="en-US" dirty="0"/>
          </a:p>
        </p:txBody>
      </p:sp>
      <p:sp>
        <p:nvSpPr>
          <p:cNvPr id="13" name="Text Placeholder 9"/>
          <p:cNvSpPr>
            <a:spLocks noGrp="1"/>
          </p:cNvSpPr>
          <p:nvPr>
            <p:ph type="body" sz="quarter" idx="10"/>
            <p:custDataLst>
              <p:tags r:id="rId8"/>
            </p:custDataLst>
          </p:nvPr>
        </p:nvSpPr>
        <p:spPr>
          <a:xfrm>
            <a:off x="599894" y="1815370"/>
            <a:ext cx="2074751" cy="4504719"/>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7" name="Text Placeholder 9"/>
          <p:cNvSpPr>
            <a:spLocks noGrp="1"/>
          </p:cNvSpPr>
          <p:nvPr>
            <p:ph type="body" sz="quarter" idx="50"/>
            <p:custDataLst>
              <p:tags r:id="rId9"/>
            </p:custDataLst>
          </p:nvPr>
        </p:nvSpPr>
        <p:spPr>
          <a:xfrm>
            <a:off x="2779191" y="1829407"/>
            <a:ext cx="2074751" cy="4504719"/>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2" name="Text Placeholder 9"/>
          <p:cNvSpPr>
            <a:spLocks noGrp="1"/>
          </p:cNvSpPr>
          <p:nvPr>
            <p:ph type="body" sz="quarter" idx="51"/>
            <p:custDataLst>
              <p:tags r:id="rId10"/>
            </p:custDataLst>
          </p:nvPr>
        </p:nvSpPr>
        <p:spPr>
          <a:xfrm>
            <a:off x="4953001" y="1829407"/>
            <a:ext cx="2074751" cy="4504719"/>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3" name="Text Placeholder 9"/>
          <p:cNvSpPr>
            <a:spLocks noGrp="1"/>
          </p:cNvSpPr>
          <p:nvPr>
            <p:ph type="body" sz="quarter" idx="52"/>
            <p:custDataLst>
              <p:tags r:id="rId11"/>
            </p:custDataLst>
          </p:nvPr>
        </p:nvSpPr>
        <p:spPr>
          <a:xfrm>
            <a:off x="7137783" y="1829407"/>
            <a:ext cx="2074751" cy="4504719"/>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4" name="Text Placeholder 9"/>
          <p:cNvSpPr>
            <a:spLocks noGrp="1"/>
          </p:cNvSpPr>
          <p:nvPr>
            <p:ph type="body" sz="quarter" idx="37" hasCustomPrompt="1"/>
            <p:custDataLst>
              <p:tags r:id="rId12"/>
            </p:custDataLst>
          </p:nvPr>
        </p:nvSpPr>
        <p:spPr>
          <a:xfrm>
            <a:off x="450587" y="6446487"/>
            <a:ext cx="8159974" cy="386679"/>
          </a:xfrm>
          <a:prstGeom prst="rect">
            <a:avLst/>
          </a:prstGeom>
        </p:spPr>
        <p:txBody>
          <a:bodyPr lIns="0" tIns="0" rIns="0" bIns="0" anchor="b"/>
          <a:lstStyle>
            <a:lvl1pPr marL="0" indent="0">
              <a:buNone/>
              <a:defRPr sz="1000"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Column Chevrons">
    <p:spTree>
      <p:nvGrpSpPr>
        <p:cNvPr id="1" name=""/>
        <p:cNvGrpSpPr/>
        <p:nvPr/>
      </p:nvGrpSpPr>
      <p:grpSpPr>
        <a:xfrm>
          <a:off x="0" y="0"/>
          <a:ext cx="0" cy="0"/>
          <a:chOff x="0" y="0"/>
          <a:chExt cx="0" cy="0"/>
        </a:xfrm>
      </p:grpSpPr>
      <p:graphicFrame>
        <p:nvGraphicFramePr>
          <p:cNvPr id="19" name="Object 18"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727134" name="think-cell Slide" r:id="rId16" imgW="270" imgH="270" progId="TCLayout.ActiveDocument.1">
                  <p:embed/>
                </p:oleObj>
              </mc:Choice>
              <mc:Fallback>
                <p:oleObj name="think-cell Slide" r:id="rId16" imgW="270" imgH="270" progId="TCLayout.ActiveDocument.1">
                  <p:embed/>
                  <p:pic>
                    <p:nvPicPr>
                      <p:cNvPr id="0" name="Picture 2" hidden="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1"/>
          <p:cNvSpPr>
            <a:spLocks noGrp="1"/>
          </p:cNvSpPr>
          <p:nvPr>
            <p:ph type="title" hasCustomPrompt="1"/>
            <p:custDataLst>
              <p:tags r:id="rId3"/>
            </p:custDataLst>
          </p:nvPr>
        </p:nvSpPr>
        <p:spPr>
          <a:xfrm>
            <a:off x="450274" y="134471"/>
            <a:ext cx="9005454"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18" name="Text Placeholder 17"/>
          <p:cNvSpPr>
            <a:spLocks noGrp="1"/>
          </p:cNvSpPr>
          <p:nvPr>
            <p:ph type="body" sz="quarter" idx="40" hasCustomPrompt="1"/>
            <p:custDataLst>
              <p:tags r:id="rId4"/>
            </p:custDataLst>
          </p:nvPr>
        </p:nvSpPr>
        <p:spPr>
          <a:xfrm>
            <a:off x="630431" y="1008557"/>
            <a:ext cx="1801071" cy="699187"/>
          </a:xfrm>
          <a:prstGeom prst="homePlate">
            <a:avLst>
              <a:gd name="adj" fmla="val 17178"/>
            </a:avLst>
          </a:prstGeom>
          <a:solidFill>
            <a:schemeClr val="tx2"/>
          </a:solidFill>
        </p:spPr>
        <p:txBody>
          <a:bodyPr lIns="82058" tIns="41029" rIns="82058" bIns="41029" anchor="ctr"/>
          <a:lstStyle>
            <a:lvl1pPr marL="0" indent="0" algn="ctr">
              <a:buNone/>
              <a:defRPr b="1">
                <a:solidFill>
                  <a:schemeClr val="bg2"/>
                </a:solidFill>
              </a:defRPr>
            </a:lvl1pPr>
          </a:lstStyle>
          <a:p>
            <a:pPr lvl="0"/>
            <a:r>
              <a:rPr lang="en-US" dirty="0" smtClean="0"/>
              <a:t>Click to edit text</a:t>
            </a:r>
            <a:endParaRPr lang="en-US" dirty="0"/>
          </a:p>
        </p:txBody>
      </p:sp>
      <p:sp>
        <p:nvSpPr>
          <p:cNvPr id="20" name="Text Placeholder 17"/>
          <p:cNvSpPr>
            <a:spLocks noGrp="1"/>
          </p:cNvSpPr>
          <p:nvPr>
            <p:ph type="body" sz="quarter" idx="41" hasCustomPrompt="1"/>
            <p:custDataLst>
              <p:tags r:id="rId5"/>
            </p:custDataLst>
          </p:nvPr>
        </p:nvSpPr>
        <p:spPr>
          <a:xfrm>
            <a:off x="2341398" y="1008557"/>
            <a:ext cx="1801121" cy="699187"/>
          </a:xfrm>
          <a:prstGeom prst="chevron">
            <a:avLst>
              <a:gd name="adj" fmla="val 19003"/>
            </a:avLst>
          </a:prstGeom>
          <a:solidFill>
            <a:schemeClr val="tx2"/>
          </a:solidFill>
        </p:spPr>
        <p:txBody>
          <a:bodyPr lIns="82058" tIns="41029" rIns="82058" bIns="41029" anchor="ctr"/>
          <a:lstStyle>
            <a:lvl1pPr marL="0" indent="0" algn="ctr">
              <a:buNone/>
              <a:defRPr b="1">
                <a:solidFill>
                  <a:schemeClr val="bg2"/>
                </a:solidFill>
              </a:defRPr>
            </a:lvl1pPr>
          </a:lstStyle>
          <a:p>
            <a:pPr lvl="0"/>
            <a:r>
              <a:rPr lang="en-US" dirty="0" smtClean="0"/>
              <a:t>Click to edit text</a:t>
            </a:r>
            <a:endParaRPr lang="en-US" dirty="0"/>
          </a:p>
        </p:txBody>
      </p:sp>
      <p:sp>
        <p:nvSpPr>
          <p:cNvPr id="38" name="Text Placeholder 17"/>
          <p:cNvSpPr>
            <a:spLocks noGrp="1"/>
          </p:cNvSpPr>
          <p:nvPr>
            <p:ph type="body" sz="quarter" idx="56" hasCustomPrompt="1"/>
            <p:custDataLst>
              <p:tags r:id="rId6"/>
            </p:custDataLst>
          </p:nvPr>
        </p:nvSpPr>
        <p:spPr>
          <a:xfrm>
            <a:off x="4052416" y="1008557"/>
            <a:ext cx="1801121" cy="699187"/>
          </a:xfrm>
          <a:prstGeom prst="chevron">
            <a:avLst>
              <a:gd name="adj" fmla="val 19003"/>
            </a:avLst>
          </a:prstGeom>
          <a:solidFill>
            <a:schemeClr val="tx2"/>
          </a:solidFill>
        </p:spPr>
        <p:txBody>
          <a:bodyPr lIns="82058" tIns="41029" rIns="82058" bIns="41029" anchor="ctr"/>
          <a:lstStyle>
            <a:lvl1pPr marL="0" indent="0" algn="ctr">
              <a:buNone/>
              <a:defRPr b="1">
                <a:solidFill>
                  <a:schemeClr val="bg2"/>
                </a:solidFill>
              </a:defRPr>
            </a:lvl1pPr>
          </a:lstStyle>
          <a:p>
            <a:pPr lvl="0"/>
            <a:r>
              <a:rPr lang="en-US" dirty="0" smtClean="0"/>
              <a:t>Click to edit text</a:t>
            </a:r>
            <a:endParaRPr lang="en-US" dirty="0"/>
          </a:p>
        </p:txBody>
      </p:sp>
      <p:sp>
        <p:nvSpPr>
          <p:cNvPr id="15" name="Text Placeholder 9"/>
          <p:cNvSpPr>
            <a:spLocks noGrp="1"/>
          </p:cNvSpPr>
          <p:nvPr>
            <p:ph type="body" sz="quarter" idx="10"/>
            <p:custDataLst>
              <p:tags r:id="rId7"/>
            </p:custDataLst>
          </p:nvPr>
        </p:nvSpPr>
        <p:spPr>
          <a:xfrm>
            <a:off x="630429" y="1815370"/>
            <a:ext cx="1620965" cy="4504719"/>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1" name="Text Placeholder 17"/>
          <p:cNvSpPr>
            <a:spLocks noGrp="1"/>
          </p:cNvSpPr>
          <p:nvPr>
            <p:ph type="body" sz="quarter" idx="63" hasCustomPrompt="1"/>
            <p:custDataLst>
              <p:tags r:id="rId8"/>
            </p:custDataLst>
          </p:nvPr>
        </p:nvSpPr>
        <p:spPr>
          <a:xfrm>
            <a:off x="5763433" y="1008530"/>
            <a:ext cx="1801121" cy="699187"/>
          </a:xfrm>
          <a:prstGeom prst="chevron">
            <a:avLst>
              <a:gd name="adj" fmla="val 19003"/>
            </a:avLst>
          </a:prstGeom>
          <a:solidFill>
            <a:schemeClr val="tx2"/>
          </a:solidFill>
        </p:spPr>
        <p:txBody>
          <a:bodyPr lIns="82058" tIns="41029" rIns="82058" bIns="41029" anchor="ctr"/>
          <a:lstStyle>
            <a:lvl1pPr marL="0" indent="0" algn="ctr">
              <a:buNone/>
              <a:defRPr b="1">
                <a:solidFill>
                  <a:schemeClr val="bg2"/>
                </a:solidFill>
              </a:defRPr>
            </a:lvl1pPr>
          </a:lstStyle>
          <a:p>
            <a:pPr lvl="0"/>
            <a:r>
              <a:rPr lang="en-US" dirty="0" smtClean="0"/>
              <a:t>Click to edit text</a:t>
            </a:r>
            <a:endParaRPr lang="en-US" dirty="0"/>
          </a:p>
        </p:txBody>
      </p:sp>
      <p:sp>
        <p:nvSpPr>
          <p:cNvPr id="22" name="Text Placeholder 17"/>
          <p:cNvSpPr>
            <a:spLocks noGrp="1"/>
          </p:cNvSpPr>
          <p:nvPr>
            <p:ph type="body" sz="quarter" idx="64" hasCustomPrompt="1"/>
            <p:custDataLst>
              <p:tags r:id="rId9"/>
            </p:custDataLst>
          </p:nvPr>
        </p:nvSpPr>
        <p:spPr>
          <a:xfrm>
            <a:off x="7474500" y="1008530"/>
            <a:ext cx="1801121" cy="699187"/>
          </a:xfrm>
          <a:prstGeom prst="chevron">
            <a:avLst>
              <a:gd name="adj" fmla="val 19003"/>
            </a:avLst>
          </a:prstGeom>
          <a:solidFill>
            <a:schemeClr val="tx2"/>
          </a:solidFill>
        </p:spPr>
        <p:txBody>
          <a:bodyPr lIns="82058" tIns="41029" rIns="82058" bIns="41029" anchor="ctr"/>
          <a:lstStyle>
            <a:lvl1pPr marL="0" indent="0" algn="ctr">
              <a:buNone/>
              <a:defRPr b="1">
                <a:solidFill>
                  <a:schemeClr val="bg2"/>
                </a:solidFill>
              </a:defRPr>
            </a:lvl1pPr>
          </a:lstStyle>
          <a:p>
            <a:pPr lvl="0"/>
            <a:r>
              <a:rPr lang="en-US" dirty="0" smtClean="0"/>
              <a:t>Click to edit text</a:t>
            </a:r>
            <a:endParaRPr lang="en-US" dirty="0"/>
          </a:p>
        </p:txBody>
      </p:sp>
      <p:sp>
        <p:nvSpPr>
          <p:cNvPr id="26" name="Text Placeholder 9"/>
          <p:cNvSpPr>
            <a:spLocks noGrp="1"/>
          </p:cNvSpPr>
          <p:nvPr>
            <p:ph type="body" sz="quarter" idx="65"/>
            <p:custDataLst>
              <p:tags r:id="rId10"/>
            </p:custDataLst>
          </p:nvPr>
        </p:nvSpPr>
        <p:spPr>
          <a:xfrm>
            <a:off x="2341447" y="1829407"/>
            <a:ext cx="1620965" cy="4504719"/>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7" name="Text Placeholder 9"/>
          <p:cNvSpPr>
            <a:spLocks noGrp="1"/>
          </p:cNvSpPr>
          <p:nvPr>
            <p:ph type="body" sz="quarter" idx="66"/>
            <p:custDataLst>
              <p:tags r:id="rId11"/>
            </p:custDataLst>
          </p:nvPr>
        </p:nvSpPr>
        <p:spPr>
          <a:xfrm>
            <a:off x="4061470" y="1829407"/>
            <a:ext cx="1620965" cy="4504719"/>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8" name="Text Placeholder 9"/>
          <p:cNvSpPr>
            <a:spLocks noGrp="1"/>
          </p:cNvSpPr>
          <p:nvPr>
            <p:ph type="body" sz="quarter" idx="67"/>
            <p:custDataLst>
              <p:tags r:id="rId12"/>
            </p:custDataLst>
          </p:nvPr>
        </p:nvSpPr>
        <p:spPr>
          <a:xfrm>
            <a:off x="5808509" y="1829407"/>
            <a:ext cx="1620965" cy="4504719"/>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9" name="Text Placeholder 9"/>
          <p:cNvSpPr>
            <a:spLocks noGrp="1"/>
          </p:cNvSpPr>
          <p:nvPr>
            <p:ph type="body" sz="quarter" idx="68"/>
            <p:custDataLst>
              <p:tags r:id="rId13"/>
            </p:custDataLst>
          </p:nvPr>
        </p:nvSpPr>
        <p:spPr>
          <a:xfrm>
            <a:off x="7528532" y="1829407"/>
            <a:ext cx="1620965" cy="4504719"/>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6" name="Text Placeholder 9"/>
          <p:cNvSpPr>
            <a:spLocks noGrp="1"/>
          </p:cNvSpPr>
          <p:nvPr>
            <p:ph type="body" sz="quarter" idx="37" hasCustomPrompt="1"/>
            <p:custDataLst>
              <p:tags r:id="rId14"/>
            </p:custDataLst>
          </p:nvPr>
        </p:nvSpPr>
        <p:spPr>
          <a:xfrm>
            <a:off x="450587" y="6446487"/>
            <a:ext cx="8159974" cy="386679"/>
          </a:xfrm>
          <a:prstGeom prst="rect">
            <a:avLst/>
          </a:prstGeom>
        </p:spPr>
        <p:txBody>
          <a:bodyPr lIns="0" tIns="0" rIns="0" bIns="0" anchor="b"/>
          <a:lstStyle>
            <a:lvl1pPr marL="0" indent="0">
              <a:buNone/>
              <a:defRPr sz="1000"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vmlDrawing" Target="../drawings/vmlDrawing1.vml"/><Relationship Id="rId7" Type="http://schemas.openxmlformats.org/officeDocument/2006/relationships/image" Target="../media/image2.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oleObject" Target="../embeddings/oleObject3.bin"/><Relationship Id="rId3" Type="http://schemas.openxmlformats.org/officeDocument/2006/relationships/slideLayout" Target="../slideLayouts/slideLayout4.xml"/><Relationship Id="rId21" Type="http://schemas.openxmlformats.org/officeDocument/2006/relationships/image" Target="../media/image5.jpeg"/><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ags" Target="../tags/tag8.xml"/><Relationship Id="rId2" Type="http://schemas.openxmlformats.org/officeDocument/2006/relationships/slideLayout" Target="../slideLayouts/slideLayout3.xml"/><Relationship Id="rId16" Type="http://schemas.openxmlformats.org/officeDocument/2006/relationships/vmlDrawing" Target="../drawings/vmlDrawing3.vml"/><Relationship Id="rId20"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19" Type="http://schemas.openxmlformats.org/officeDocument/2006/relationships/image" Target="../media/image1.emf"/><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vmlDrawing" Target="../drawings/vmlDrawing18.vml"/><Relationship Id="rId7" Type="http://schemas.openxmlformats.org/officeDocument/2006/relationships/image" Target="../media/image6.jpeg"/><Relationship Id="rId2" Type="http://schemas.openxmlformats.org/officeDocument/2006/relationships/theme" Target="../theme/theme3.xml"/><Relationship Id="rId1" Type="http://schemas.openxmlformats.org/officeDocument/2006/relationships/slideLayout" Target="../slideLayouts/slideLayout16.x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tags" Target="../tags/tag1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ags" Target="../tags/tag150.xml"/><Relationship Id="rId18" Type="http://schemas.openxmlformats.org/officeDocument/2006/relationships/image" Target="../media/image1.e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vmlDrawing" Target="../drawings/vmlDrawing20.vml"/><Relationship Id="rId17" Type="http://schemas.openxmlformats.org/officeDocument/2006/relationships/oleObject" Target="../embeddings/oleObject20.bin"/><Relationship Id="rId2" Type="http://schemas.openxmlformats.org/officeDocument/2006/relationships/slideLayout" Target="../slideLayouts/slideLayout18.xml"/><Relationship Id="rId16" Type="http://schemas.openxmlformats.org/officeDocument/2006/relationships/tags" Target="../tags/tag153.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4.xml"/><Relationship Id="rId5" Type="http://schemas.openxmlformats.org/officeDocument/2006/relationships/slideLayout" Target="../slideLayouts/slideLayout21.xml"/><Relationship Id="rId15" Type="http://schemas.openxmlformats.org/officeDocument/2006/relationships/tags" Target="../tags/tag152.xml"/><Relationship Id="rId10" Type="http://schemas.openxmlformats.org/officeDocument/2006/relationships/slideLayout" Target="../slideLayouts/slideLayout26.xml"/><Relationship Id="rId19" Type="http://schemas.openxmlformats.org/officeDocument/2006/relationships/image" Target="../media/image4.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ags" Target="../tags/tag1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p:cNvGraphicFramePr>
          <p:nvPr>
            <p:custDataLst>
              <p:tags r:id="rId4"/>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460893" name="think-cell Slide" r:id="rId5" imgW="270" imgH="270" progId="TCLayout.ActiveDocument.1">
                  <p:embed/>
                </p:oleObj>
              </mc:Choice>
              <mc:Fallback>
                <p:oleObj name="think-cell Slide" r:id="rId5" imgW="270" imgH="270" progId="TCLayout.ActiveDocument.1">
                  <p:embed/>
                  <p:pic>
                    <p:nvPicPr>
                      <p:cNvPr id="0" name="Picture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3" descr="PPT cover - Standard (A4).jpg"/>
          <p:cNvPicPr>
            <a:picLocks noChangeAspect="1"/>
          </p:cNvPicPr>
          <p:nvPr/>
        </p:nvPicPr>
        <p:blipFill>
          <a:blip r:embed="rId7" cstate="print"/>
          <a:stretch>
            <a:fillRect/>
          </a:stretch>
        </p:blipFill>
        <p:spPr>
          <a:xfrm>
            <a:off x="0" y="5074887"/>
            <a:ext cx="9893808" cy="1371600"/>
          </a:xfrm>
          <a:prstGeom prst="rect">
            <a:avLst/>
          </a:prstGeom>
        </p:spPr>
      </p:pic>
    </p:spTree>
  </p:cSld>
  <p:clrMap bg1="lt1" tx1="dk1" bg2="lt2" tx2="dk2" accent1="accent1" accent2="accent2" accent3="accent3" accent4="accent4" accent5="accent5" accent6="accent6" hlink="hlink" folHlink="folHlink"/>
  <p:sldLayoutIdLst>
    <p:sldLayoutId id="2147484246" r:id="rId1"/>
  </p:sldLayoutIdLst>
  <p:txStyles>
    <p:titleStyle>
      <a:lvl1pPr algn="ctr" defTabSz="820583" rtl="0" eaLnBrk="1" latinLnBrk="0" hangingPunct="1">
        <a:spcBef>
          <a:spcPct val="0"/>
        </a:spcBef>
        <a:buNone/>
        <a:defRPr sz="3900" kern="1200">
          <a:solidFill>
            <a:schemeClr val="tx1"/>
          </a:solidFill>
          <a:latin typeface="+mj-lt"/>
          <a:ea typeface="+mj-ea"/>
          <a:cs typeface="+mj-cs"/>
        </a:defRPr>
      </a:lvl1pPr>
    </p:titleStyle>
    <p:bodyStyle>
      <a:lvl1pPr marL="307718" indent="-307718" algn="l" defTabSz="820583" rtl="0" eaLnBrk="1" latinLnBrk="0" hangingPunct="1">
        <a:spcBef>
          <a:spcPct val="20000"/>
        </a:spcBef>
        <a:buFont typeface="Arial" pitchFamily="34" charset="0"/>
        <a:buChar char="•"/>
        <a:defRPr sz="2900" kern="1200">
          <a:solidFill>
            <a:schemeClr val="tx1"/>
          </a:solidFill>
          <a:latin typeface="+mn-lt"/>
          <a:ea typeface="+mn-ea"/>
          <a:cs typeface="+mn-cs"/>
        </a:defRPr>
      </a:lvl1pPr>
      <a:lvl2pPr marL="666723" indent="-256432" algn="l" defTabSz="820583" rtl="0" eaLnBrk="1" latinLnBrk="0" hangingPunct="1">
        <a:spcBef>
          <a:spcPct val="20000"/>
        </a:spcBef>
        <a:buFont typeface="Arial" pitchFamily="34" charset="0"/>
        <a:buChar char="–"/>
        <a:defRPr sz="2500" kern="1200">
          <a:solidFill>
            <a:schemeClr val="tx1"/>
          </a:solidFill>
          <a:latin typeface="+mn-lt"/>
          <a:ea typeface="+mn-ea"/>
          <a:cs typeface="+mn-cs"/>
        </a:defRPr>
      </a:lvl2pPr>
      <a:lvl3pPr marL="1025728" indent="-205146" algn="l" defTabSz="820583"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436019" indent="-205146" algn="l" defTabSz="820583"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46311" indent="-205146" algn="l" defTabSz="820583"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256602" indent="-205146" algn="l" defTabSz="82058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66893" indent="-205146" algn="l" defTabSz="82058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77185" indent="-205146" algn="l" defTabSz="82058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87476" indent="-205146" algn="l" defTabSz="820583"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20583" rtl="0" eaLnBrk="1" latinLnBrk="0" hangingPunct="1">
        <a:defRPr sz="1600" kern="1200">
          <a:solidFill>
            <a:schemeClr val="tx1"/>
          </a:solidFill>
          <a:latin typeface="+mn-lt"/>
          <a:ea typeface="+mn-ea"/>
          <a:cs typeface="+mn-cs"/>
        </a:defRPr>
      </a:lvl1pPr>
      <a:lvl2pPr marL="410291" algn="l" defTabSz="820583" rtl="0" eaLnBrk="1" latinLnBrk="0" hangingPunct="1">
        <a:defRPr sz="1600" kern="1200">
          <a:solidFill>
            <a:schemeClr val="tx1"/>
          </a:solidFill>
          <a:latin typeface="+mn-lt"/>
          <a:ea typeface="+mn-ea"/>
          <a:cs typeface="+mn-cs"/>
        </a:defRPr>
      </a:lvl2pPr>
      <a:lvl3pPr marL="820583" algn="l" defTabSz="820583" rtl="0" eaLnBrk="1" latinLnBrk="0" hangingPunct="1">
        <a:defRPr sz="1600" kern="1200">
          <a:solidFill>
            <a:schemeClr val="tx1"/>
          </a:solidFill>
          <a:latin typeface="+mn-lt"/>
          <a:ea typeface="+mn-ea"/>
          <a:cs typeface="+mn-cs"/>
        </a:defRPr>
      </a:lvl3pPr>
      <a:lvl4pPr marL="1230874" algn="l" defTabSz="820583" rtl="0" eaLnBrk="1" latinLnBrk="0" hangingPunct="1">
        <a:defRPr sz="1600" kern="1200">
          <a:solidFill>
            <a:schemeClr val="tx1"/>
          </a:solidFill>
          <a:latin typeface="+mn-lt"/>
          <a:ea typeface="+mn-ea"/>
          <a:cs typeface="+mn-cs"/>
        </a:defRPr>
      </a:lvl4pPr>
      <a:lvl5pPr marL="1641165" algn="l" defTabSz="820583" rtl="0" eaLnBrk="1" latinLnBrk="0" hangingPunct="1">
        <a:defRPr sz="1600" kern="1200">
          <a:solidFill>
            <a:schemeClr val="tx1"/>
          </a:solidFill>
          <a:latin typeface="+mn-lt"/>
          <a:ea typeface="+mn-ea"/>
          <a:cs typeface="+mn-cs"/>
        </a:defRPr>
      </a:lvl5pPr>
      <a:lvl6pPr marL="2051456" algn="l" defTabSz="820583" rtl="0" eaLnBrk="1" latinLnBrk="0" hangingPunct="1">
        <a:defRPr sz="1600" kern="1200">
          <a:solidFill>
            <a:schemeClr val="tx1"/>
          </a:solidFill>
          <a:latin typeface="+mn-lt"/>
          <a:ea typeface="+mn-ea"/>
          <a:cs typeface="+mn-cs"/>
        </a:defRPr>
      </a:lvl6pPr>
      <a:lvl7pPr marL="2461748" algn="l" defTabSz="820583" rtl="0" eaLnBrk="1" latinLnBrk="0" hangingPunct="1">
        <a:defRPr sz="1600" kern="1200">
          <a:solidFill>
            <a:schemeClr val="tx1"/>
          </a:solidFill>
          <a:latin typeface="+mn-lt"/>
          <a:ea typeface="+mn-ea"/>
          <a:cs typeface="+mn-cs"/>
        </a:defRPr>
      </a:lvl7pPr>
      <a:lvl8pPr marL="2872039" algn="l" defTabSz="820583" rtl="0" eaLnBrk="1" latinLnBrk="0" hangingPunct="1">
        <a:defRPr sz="1600" kern="1200">
          <a:solidFill>
            <a:schemeClr val="tx1"/>
          </a:solidFill>
          <a:latin typeface="+mn-lt"/>
          <a:ea typeface="+mn-ea"/>
          <a:cs typeface="+mn-cs"/>
        </a:defRPr>
      </a:lvl8pPr>
      <a:lvl9pPr marL="3282330" algn="l" defTabSz="820583"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2" name="Object 11" hidden="1"/>
          <p:cNvGraphicFramePr>
            <a:graphicFrameLocks/>
          </p:cNvGraphicFramePr>
          <p:nvPr>
            <p:custDataLst>
              <p:tags r:id="rId17"/>
            </p:custDataLst>
            <p:extLst>
              <p:ext uri="{D42A27DB-BD31-4B8C-83A1-F6EECF244321}">
                <p14:modId xmlns:p14="http://schemas.microsoft.com/office/powerpoint/2010/main" val="880987112"/>
              </p:ext>
            </p:ext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458851" name="think-cell Slide" r:id="rId18" imgW="270" imgH="270" progId="TCLayout.ActiveDocument.1">
                  <p:embed/>
                </p:oleObj>
              </mc:Choice>
              <mc:Fallback>
                <p:oleObj name="think-cell Slide" r:id="rId18" imgW="270" imgH="270" progId="TCLayout.ActiveDocument.1">
                  <p:embed/>
                  <p:pic>
                    <p:nvPicPr>
                      <p:cNvPr id="0" name="Picture 2" hidden="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 name="Picture 12" descr="Logo Color.png"/>
          <p:cNvPicPr/>
          <p:nvPr/>
        </p:nvPicPr>
        <p:blipFill>
          <a:blip r:embed="rId20" cstate="print"/>
          <a:stretch>
            <a:fillRect/>
          </a:stretch>
        </p:blipFill>
        <p:spPr>
          <a:xfrm>
            <a:off x="8735714" y="6537925"/>
            <a:ext cx="449805" cy="115226"/>
          </a:xfrm>
          <a:prstGeom prst="rect">
            <a:avLst/>
          </a:prstGeom>
        </p:spPr>
      </p:pic>
      <p:pic>
        <p:nvPicPr>
          <p:cNvPr id="18" name="Picture 17" descr="PPT strip 7.jpg"/>
          <p:cNvPicPr>
            <a:picLocks noChangeAspect="1"/>
          </p:cNvPicPr>
          <p:nvPr/>
        </p:nvPicPr>
        <p:blipFill>
          <a:blip r:embed="rId21" cstate="print"/>
          <a:stretch>
            <a:fillRect/>
          </a:stretch>
        </p:blipFill>
        <p:spPr>
          <a:xfrm>
            <a:off x="0" y="766511"/>
            <a:ext cx="9906000" cy="121024"/>
          </a:xfrm>
          <a:prstGeom prst="rect">
            <a:avLst/>
          </a:prstGeom>
        </p:spPr>
      </p:pic>
      <p:sp>
        <p:nvSpPr>
          <p:cNvPr id="6" name="TextBox 5"/>
          <p:cNvSpPr txBox="1"/>
          <p:nvPr/>
        </p:nvSpPr>
        <p:spPr>
          <a:xfrm>
            <a:off x="4682840" y="5042629"/>
            <a:ext cx="1981178" cy="322726"/>
          </a:xfrm>
          <a:prstGeom prst="rect">
            <a:avLst/>
          </a:prstGeom>
          <a:noFill/>
        </p:spPr>
        <p:txBody>
          <a:bodyPr wrap="square" lIns="0" tIns="0" rIns="0" bIns="0" rtlCol="0">
            <a:noAutofit/>
          </a:bodyPr>
          <a:lstStyle/>
          <a:p>
            <a:pPr marL="207995" indent="-207995"/>
            <a:endParaRPr lang="en-US" sz="1400" dirty="0" smtClean="0"/>
          </a:p>
        </p:txBody>
      </p:sp>
      <p:sp>
        <p:nvSpPr>
          <p:cNvPr id="9" name="Slide Number Placeholder 5"/>
          <p:cNvSpPr txBox="1">
            <a:spLocks/>
          </p:cNvSpPr>
          <p:nvPr/>
        </p:nvSpPr>
        <p:spPr>
          <a:xfrm>
            <a:off x="8717240" y="6425565"/>
            <a:ext cx="725832" cy="295239"/>
          </a:xfrm>
          <a:prstGeom prst="rect">
            <a:avLst/>
          </a:prstGeom>
        </p:spPr>
        <p:txBody>
          <a:bodyPr vert="horz" lIns="0" tIns="0" rIns="0" bIns="0" rtlCol="0" anchor="ctr"/>
          <a:lstStyle>
            <a:lvl1pPr algn="r">
              <a:defRPr sz="1200">
                <a:solidFill>
                  <a:schemeClr val="tx1">
                    <a:tint val="75000"/>
                  </a:schemeClr>
                </a:solidFill>
              </a:defRPr>
            </a:lvl1pPr>
          </a:lstStyle>
          <a:p>
            <a:pPr marL="0" marR="0" lvl="0" indent="0" algn="r" defTabSz="914293" rtl="0" eaLnBrk="1" fontAlgn="auto" latinLnBrk="0" hangingPunct="1">
              <a:lnSpc>
                <a:spcPct val="100000"/>
              </a:lnSpc>
              <a:spcBef>
                <a:spcPts val="0"/>
              </a:spcBef>
              <a:spcAft>
                <a:spcPts val="0"/>
              </a:spcAft>
              <a:buClrTx/>
              <a:buSzTx/>
              <a:buFontTx/>
              <a:buNone/>
              <a:tabLst/>
              <a:defRPr/>
            </a:pPr>
            <a:fld id="{FA26E27B-9644-4D47-9CB9-4DAD21E549BD}" type="slidenum">
              <a:rPr kumimoji="0" lang="en-US" sz="900" b="0" i="0" u="none" strike="noStrike" kern="1200" cap="none" spc="0" normalizeH="0" baseline="0" noProof="0" smtClean="0">
                <a:ln>
                  <a:noFill/>
                </a:ln>
                <a:solidFill>
                  <a:schemeClr val="tx2"/>
                </a:solidFill>
                <a:effectLst/>
                <a:uLnTx/>
                <a:uFillTx/>
                <a:latin typeface="+mn-lt"/>
                <a:ea typeface="+mn-ea"/>
                <a:cs typeface="+mn-cs"/>
              </a:rPr>
              <a:pPr marL="0" marR="0" lvl="0" indent="0" algn="r" defTabSz="914293"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2"/>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4250" r:id="rId1"/>
    <p:sldLayoutId id="2147484251" r:id="rId2"/>
    <p:sldLayoutId id="2147484038" r:id="rId3"/>
    <p:sldLayoutId id="2147484045" r:id="rId4"/>
    <p:sldLayoutId id="2147484077" r:id="rId5"/>
    <p:sldLayoutId id="2147484116" r:id="rId6"/>
    <p:sldLayoutId id="2147484258" r:id="rId7"/>
    <p:sldLayoutId id="2147484255" r:id="rId8"/>
    <p:sldLayoutId id="2147484259" r:id="rId9"/>
    <p:sldLayoutId id="2147484263" r:id="rId10"/>
    <p:sldLayoutId id="2147484205" r:id="rId11"/>
    <p:sldLayoutId id="2147484207" r:id="rId12"/>
    <p:sldLayoutId id="2147484211" r:id="rId13"/>
    <p:sldLayoutId id="2147484048" r:id="rId14"/>
  </p:sldLayoutIdLst>
  <p:hf hdr="0" ftr="0" dt="0"/>
  <p:txStyles>
    <p:titleStyle>
      <a:lvl1pPr algn="l" defTabSz="914293" rtl="0" eaLnBrk="1" latinLnBrk="0" hangingPunct="1">
        <a:spcBef>
          <a:spcPct val="0"/>
        </a:spcBef>
        <a:buNone/>
        <a:defRPr sz="2300" b="1" kern="1200">
          <a:solidFill>
            <a:schemeClr val="tx2"/>
          </a:solidFill>
          <a:latin typeface="+mj-lt"/>
          <a:ea typeface="+mj-ea"/>
          <a:cs typeface="+mj-cs"/>
        </a:defRPr>
      </a:lvl1pPr>
    </p:titleStyle>
    <p:body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2" name="Object 11" hidden="1"/>
          <p:cNvGraphicFramePr>
            <a:graphicFrameLocks/>
          </p:cNvGraphicFramePr>
          <p:nvPr>
            <p:custDataLst>
              <p:tags r:id="rId4"/>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651359" name="think-cell Slide" r:id="rId5" imgW="270" imgH="270" progId="TCLayout.ActiveDocument.1">
                  <p:embed/>
                </p:oleObj>
              </mc:Choice>
              <mc:Fallback>
                <p:oleObj name="think-cell Slide" r:id="rId5" imgW="270" imgH="270" progId="TCLayout.ActiveDocument.1">
                  <p:embed/>
                  <p:pic>
                    <p:nvPicPr>
                      <p:cNvPr id="0" name="Picture 3"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4" descr="PPT cover - Board (A4).jpg"/>
          <p:cNvPicPr>
            <a:picLocks noChangeAspect="1"/>
          </p:cNvPicPr>
          <p:nvPr/>
        </p:nvPicPr>
        <p:blipFill>
          <a:blip r:embed="rId7" cstate="print"/>
          <a:stretch>
            <a:fillRect/>
          </a:stretch>
        </p:blipFill>
        <p:spPr>
          <a:xfrm>
            <a:off x="0" y="0"/>
            <a:ext cx="9902952" cy="1886712"/>
          </a:xfrm>
          <a:prstGeom prst="rect">
            <a:avLst/>
          </a:prstGeom>
        </p:spPr>
      </p:pic>
    </p:spTree>
  </p:cSld>
  <p:clrMap bg1="lt1" tx1="dk1" bg2="lt2" tx2="dk2" accent1="accent1" accent2="accent2" accent3="accent3" accent4="accent4" accent5="accent5" accent6="accent6" hlink="hlink" folHlink="folHlink"/>
  <p:sldLayoutIdLst>
    <p:sldLayoutId id="2147484223" r:id="rId1"/>
  </p:sldLayoutIdLst>
  <p:hf hdr="0" ftr="0" dt="0"/>
  <p:txStyles>
    <p:titleStyle>
      <a:lvl1pPr algn="ctr" defTabSz="914293"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p:cNvGraphicFramePr>
          <p:nvPr>
            <p:custDataLst>
              <p:tags r:id="rId13"/>
            </p:custDataLst>
          </p:nvPr>
        </p:nvGraphicFramePr>
        <p:xfrm>
          <a:off x="0" y="3"/>
          <a:ext cx="156345" cy="140074"/>
        </p:xfrm>
        <a:graphic>
          <a:graphicData uri="http://schemas.openxmlformats.org/presentationml/2006/ole">
            <mc:AlternateContent xmlns:mc="http://schemas.openxmlformats.org/markup-compatibility/2006">
              <mc:Choice xmlns:v="urn:schemas-microsoft-com:vml" Requires="v">
                <p:oleObj spid="_x0000_s288862" name="think-cell Slide" r:id="rId17" imgW="270" imgH="270" progId="TCLayout.ActiveDocument.1">
                  <p:embed/>
                </p:oleObj>
              </mc:Choice>
              <mc:Fallback>
                <p:oleObj name="think-cell Slide" r:id="rId17" imgW="270" imgH="270" progId="TCLayout.ActiveDocument.1">
                  <p:embed/>
                  <p:pic>
                    <p:nvPicPr>
                      <p:cNvPr id="0" name="Object 2" hidden="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Picture 11" descr="Logo Color.png"/>
          <p:cNvPicPr/>
          <p:nvPr>
            <p:custDataLst>
              <p:tags r:id="rId14"/>
            </p:custDataLst>
          </p:nvPr>
        </p:nvPicPr>
        <p:blipFill>
          <a:blip r:embed="rId19" cstate="print"/>
          <a:stretch>
            <a:fillRect/>
          </a:stretch>
        </p:blipFill>
        <p:spPr>
          <a:xfrm>
            <a:off x="8525657" y="6467942"/>
            <a:ext cx="659862" cy="169036"/>
          </a:xfrm>
          <a:prstGeom prst="rect">
            <a:avLst/>
          </a:prstGeom>
        </p:spPr>
      </p:pic>
      <p:sp>
        <p:nvSpPr>
          <p:cNvPr id="10" name="Rectangle 9"/>
          <p:cNvSpPr/>
          <p:nvPr>
            <p:custDataLst>
              <p:tags r:id="rId15"/>
            </p:custDataLst>
          </p:nvPr>
        </p:nvSpPr>
        <p:spPr>
          <a:xfrm>
            <a:off x="0" y="1"/>
            <a:ext cx="9906000" cy="949591"/>
          </a:xfrm>
          <a:prstGeom prst="rect">
            <a:avLst/>
          </a:prstGeom>
          <a:solidFill>
            <a:srgbClr val="67103F"/>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3" rIns="91387" bIns="45693" rtlCol="0" anchor="ctr"/>
          <a:lstStyle/>
          <a:p>
            <a:pPr algn="ctr"/>
            <a:endParaRPr lang="en-US" dirty="0"/>
          </a:p>
        </p:txBody>
      </p:sp>
      <p:sp>
        <p:nvSpPr>
          <p:cNvPr id="18" name="Slide Number Placeholder 5"/>
          <p:cNvSpPr txBox="1">
            <a:spLocks/>
          </p:cNvSpPr>
          <p:nvPr>
            <p:custDataLst>
              <p:tags r:id="rId16"/>
            </p:custDataLst>
          </p:nvPr>
        </p:nvSpPr>
        <p:spPr>
          <a:xfrm>
            <a:off x="7234958" y="6355212"/>
            <a:ext cx="2310775" cy="365592"/>
          </a:xfrm>
          <a:prstGeom prst="rect">
            <a:avLst/>
          </a:prstGeom>
        </p:spPr>
        <p:txBody>
          <a:bodyPr vert="horz" lIns="82058" tIns="41029" rIns="82058" bIns="41029" rtlCol="0" anchor="ctr"/>
          <a:lstStyle>
            <a:lvl1pPr algn="r">
              <a:defRPr sz="1200">
                <a:solidFill>
                  <a:schemeClr val="tx1">
                    <a:tint val="75000"/>
                  </a:schemeClr>
                </a:solidFill>
              </a:defRPr>
            </a:lvl1pPr>
          </a:lstStyle>
          <a:p>
            <a:pPr marL="0" marR="0" lvl="0" indent="0" algn="r" defTabSz="914293" rtl="0" eaLnBrk="1" fontAlgn="auto" latinLnBrk="0" hangingPunct="1">
              <a:lnSpc>
                <a:spcPct val="100000"/>
              </a:lnSpc>
              <a:spcBef>
                <a:spcPts val="0"/>
              </a:spcBef>
              <a:spcAft>
                <a:spcPts val="0"/>
              </a:spcAft>
              <a:buClrTx/>
              <a:buSzTx/>
              <a:buFontTx/>
              <a:buNone/>
              <a:tabLst/>
              <a:defRPr/>
            </a:pPr>
            <a:fld id="{FA26E27B-9644-4D47-9CB9-4DAD21E549BD}" type="slidenum">
              <a:rPr kumimoji="0" lang="en-US" sz="900" b="0" i="0" u="none" strike="noStrike" kern="1200" cap="none" spc="0" normalizeH="0" baseline="0" noProof="0" smtClean="0">
                <a:ln>
                  <a:noFill/>
                </a:ln>
                <a:solidFill>
                  <a:schemeClr val="tx2"/>
                </a:solidFill>
                <a:effectLst/>
                <a:uLnTx/>
                <a:uFillTx/>
                <a:latin typeface="+mn-lt"/>
                <a:ea typeface="+mn-ea"/>
                <a:cs typeface="+mn-cs"/>
              </a:rPr>
              <a:pPr marL="0" marR="0" lvl="0" indent="0" algn="r" defTabSz="914293"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2"/>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4252" r:id="rId1"/>
    <p:sldLayoutId id="2147484253" r:id="rId2"/>
    <p:sldLayoutId id="2147483949" r:id="rId3"/>
    <p:sldLayoutId id="2147484227" r:id="rId4"/>
    <p:sldLayoutId id="2147484257" r:id="rId5"/>
    <p:sldLayoutId id="2147484260" r:id="rId6"/>
    <p:sldLayoutId id="2147484262" r:id="rId7"/>
    <p:sldLayoutId id="2147484026" r:id="rId8"/>
    <p:sldLayoutId id="2147484027" r:id="rId9"/>
    <p:sldLayoutId id="2147484256" r:id="rId10"/>
  </p:sldLayoutIdLst>
  <p:txStyles>
    <p:titleStyle>
      <a:lvl1pPr algn="ctr" defTabSz="820199" rtl="0" eaLnBrk="1" latinLnBrk="0" hangingPunct="1">
        <a:spcBef>
          <a:spcPct val="0"/>
        </a:spcBef>
        <a:buNone/>
        <a:defRPr sz="3900" kern="1200">
          <a:solidFill>
            <a:schemeClr val="tx1"/>
          </a:solidFill>
          <a:latin typeface="+mj-lt"/>
          <a:ea typeface="+mj-ea"/>
          <a:cs typeface="+mj-cs"/>
        </a:defRPr>
      </a:lvl1pPr>
    </p:titleStyle>
    <p:bodyStyle>
      <a:lvl1pPr marL="307574" indent="-307574" algn="l" defTabSz="820199" rtl="0" eaLnBrk="1" latinLnBrk="0" hangingPunct="1">
        <a:spcBef>
          <a:spcPct val="20000"/>
        </a:spcBef>
        <a:buFont typeface="Arial" pitchFamily="34" charset="0"/>
        <a:buChar char="•"/>
        <a:defRPr sz="2900" kern="1200">
          <a:solidFill>
            <a:schemeClr val="tx1"/>
          </a:solidFill>
          <a:latin typeface="+mn-lt"/>
          <a:ea typeface="+mn-ea"/>
          <a:cs typeface="+mn-cs"/>
        </a:defRPr>
      </a:lvl1pPr>
      <a:lvl2pPr marL="666411" indent="-256312" algn="l" defTabSz="820199" rtl="0" eaLnBrk="1" latinLnBrk="0" hangingPunct="1">
        <a:spcBef>
          <a:spcPct val="20000"/>
        </a:spcBef>
        <a:buFont typeface="Arial" pitchFamily="34" charset="0"/>
        <a:buChar char="–"/>
        <a:defRPr sz="2500" kern="1200">
          <a:solidFill>
            <a:schemeClr val="tx1"/>
          </a:solidFill>
          <a:latin typeface="+mn-lt"/>
          <a:ea typeface="+mn-ea"/>
          <a:cs typeface="+mn-cs"/>
        </a:defRPr>
      </a:lvl2pPr>
      <a:lvl3pPr marL="1025248" indent="-205050" algn="l" defTabSz="820199"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435347" indent="-205050" algn="l" defTabSz="820199"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45447" indent="-205050" algn="l" defTabSz="820199"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255548" indent="-205050" algn="l" defTabSz="820199"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65646" indent="-205050" algn="l" defTabSz="820199"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75749" indent="-205050" algn="l" defTabSz="820199"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85845" indent="-205050" algn="l" defTabSz="820199"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20199" rtl="0" eaLnBrk="1" latinLnBrk="0" hangingPunct="1">
        <a:defRPr sz="1600" kern="1200">
          <a:solidFill>
            <a:schemeClr val="tx1"/>
          </a:solidFill>
          <a:latin typeface="+mn-lt"/>
          <a:ea typeface="+mn-ea"/>
          <a:cs typeface="+mn-cs"/>
        </a:defRPr>
      </a:lvl1pPr>
      <a:lvl2pPr marL="410099" algn="l" defTabSz="820199" rtl="0" eaLnBrk="1" latinLnBrk="0" hangingPunct="1">
        <a:defRPr sz="1600" kern="1200">
          <a:solidFill>
            <a:schemeClr val="tx1"/>
          </a:solidFill>
          <a:latin typeface="+mn-lt"/>
          <a:ea typeface="+mn-ea"/>
          <a:cs typeface="+mn-cs"/>
        </a:defRPr>
      </a:lvl2pPr>
      <a:lvl3pPr marL="820199" algn="l" defTabSz="820199" rtl="0" eaLnBrk="1" latinLnBrk="0" hangingPunct="1">
        <a:defRPr sz="1600" kern="1200">
          <a:solidFill>
            <a:schemeClr val="tx1"/>
          </a:solidFill>
          <a:latin typeface="+mn-lt"/>
          <a:ea typeface="+mn-ea"/>
          <a:cs typeface="+mn-cs"/>
        </a:defRPr>
      </a:lvl3pPr>
      <a:lvl4pPr marL="1230298" algn="l" defTabSz="820199" rtl="0" eaLnBrk="1" latinLnBrk="0" hangingPunct="1">
        <a:defRPr sz="1600" kern="1200">
          <a:solidFill>
            <a:schemeClr val="tx1"/>
          </a:solidFill>
          <a:latin typeface="+mn-lt"/>
          <a:ea typeface="+mn-ea"/>
          <a:cs typeface="+mn-cs"/>
        </a:defRPr>
      </a:lvl4pPr>
      <a:lvl5pPr marL="1640397" algn="l" defTabSz="820199" rtl="0" eaLnBrk="1" latinLnBrk="0" hangingPunct="1">
        <a:defRPr sz="1600" kern="1200">
          <a:solidFill>
            <a:schemeClr val="tx1"/>
          </a:solidFill>
          <a:latin typeface="+mn-lt"/>
          <a:ea typeface="+mn-ea"/>
          <a:cs typeface="+mn-cs"/>
        </a:defRPr>
      </a:lvl5pPr>
      <a:lvl6pPr marL="2050496" algn="l" defTabSz="820199" rtl="0" eaLnBrk="1" latinLnBrk="0" hangingPunct="1">
        <a:defRPr sz="1600" kern="1200">
          <a:solidFill>
            <a:schemeClr val="tx1"/>
          </a:solidFill>
          <a:latin typeface="+mn-lt"/>
          <a:ea typeface="+mn-ea"/>
          <a:cs typeface="+mn-cs"/>
        </a:defRPr>
      </a:lvl6pPr>
      <a:lvl7pPr marL="2460597" algn="l" defTabSz="820199" rtl="0" eaLnBrk="1" latinLnBrk="0" hangingPunct="1">
        <a:defRPr sz="1600" kern="1200">
          <a:solidFill>
            <a:schemeClr val="tx1"/>
          </a:solidFill>
          <a:latin typeface="+mn-lt"/>
          <a:ea typeface="+mn-ea"/>
          <a:cs typeface="+mn-cs"/>
        </a:defRPr>
      </a:lvl7pPr>
      <a:lvl8pPr marL="2870696" algn="l" defTabSz="820199" rtl="0" eaLnBrk="1" latinLnBrk="0" hangingPunct="1">
        <a:defRPr sz="1600" kern="1200">
          <a:solidFill>
            <a:schemeClr val="tx1"/>
          </a:solidFill>
          <a:latin typeface="+mn-lt"/>
          <a:ea typeface="+mn-ea"/>
          <a:cs typeface="+mn-cs"/>
        </a:defRPr>
      </a:lvl8pPr>
      <a:lvl9pPr marL="3280795" algn="l" defTabSz="82019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8" Type="http://schemas.openxmlformats.org/officeDocument/2006/relationships/tags" Target="../tags/tag289.xml"/><Relationship Id="rId13" Type="http://schemas.openxmlformats.org/officeDocument/2006/relationships/oleObject" Target="../embeddings/oleObject42.bin"/><Relationship Id="rId3" Type="http://schemas.openxmlformats.org/officeDocument/2006/relationships/tags" Target="../tags/tag284.xml"/><Relationship Id="rId7" Type="http://schemas.openxmlformats.org/officeDocument/2006/relationships/tags" Target="../tags/tag288.xml"/><Relationship Id="rId12" Type="http://schemas.openxmlformats.org/officeDocument/2006/relationships/slideLayout" Target="../slideLayouts/slideLayout4.xml"/><Relationship Id="rId2" Type="http://schemas.openxmlformats.org/officeDocument/2006/relationships/tags" Target="../tags/tag283.xml"/><Relationship Id="rId16" Type="http://schemas.openxmlformats.org/officeDocument/2006/relationships/image" Target="../media/image35.emf"/><Relationship Id="rId1" Type="http://schemas.openxmlformats.org/officeDocument/2006/relationships/vmlDrawing" Target="../drawings/vmlDrawing39.vml"/><Relationship Id="rId6" Type="http://schemas.openxmlformats.org/officeDocument/2006/relationships/tags" Target="../tags/tag287.xml"/><Relationship Id="rId11" Type="http://schemas.openxmlformats.org/officeDocument/2006/relationships/tags" Target="../tags/tag292.xml"/><Relationship Id="rId5" Type="http://schemas.openxmlformats.org/officeDocument/2006/relationships/tags" Target="../tags/tag286.xml"/><Relationship Id="rId15" Type="http://schemas.openxmlformats.org/officeDocument/2006/relationships/oleObject" Target="../embeddings/oleObject43.bin"/><Relationship Id="rId10" Type="http://schemas.openxmlformats.org/officeDocument/2006/relationships/tags" Target="../tags/tag291.xml"/><Relationship Id="rId4" Type="http://schemas.openxmlformats.org/officeDocument/2006/relationships/tags" Target="../tags/tag285.xml"/><Relationship Id="rId9" Type="http://schemas.openxmlformats.org/officeDocument/2006/relationships/tags" Target="../tags/tag290.xml"/><Relationship Id="rId14"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93.xml"/><Relationship Id="rId1" Type="http://schemas.openxmlformats.org/officeDocument/2006/relationships/vmlDrawing" Target="../drawings/vmlDrawing40.vml"/><Relationship Id="rId5" Type="http://schemas.openxmlformats.org/officeDocument/2006/relationships/image" Target="../media/image9.emf"/><Relationship Id="rId4" Type="http://schemas.openxmlformats.org/officeDocument/2006/relationships/oleObject" Target="../embeddings/oleObject44.bin"/></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4.xml"/><Relationship Id="rId1" Type="http://schemas.openxmlformats.org/officeDocument/2006/relationships/vmlDrawing" Target="../drawings/vmlDrawing41.vml"/><Relationship Id="rId5" Type="http://schemas.openxmlformats.org/officeDocument/2006/relationships/image" Target="../media/image1.emf"/><Relationship Id="rId4" Type="http://schemas.openxmlformats.org/officeDocument/2006/relationships/oleObject" Target="../embeddings/oleObject45.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9.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s/_rels/slide3.xml.rels><?xml version="1.0" encoding="UTF-8" standalone="yes"?>
<Relationships xmlns="http://schemas.openxmlformats.org/package/2006/relationships"><Relationship Id="rId8" Type="http://schemas.openxmlformats.org/officeDocument/2006/relationships/tags" Target="../tags/tag246.xml"/><Relationship Id="rId13" Type="http://schemas.openxmlformats.org/officeDocument/2006/relationships/tags" Target="../tags/tag251.xml"/><Relationship Id="rId18" Type="http://schemas.openxmlformats.org/officeDocument/2006/relationships/tags" Target="../tags/tag256.xml"/><Relationship Id="rId26" Type="http://schemas.openxmlformats.org/officeDocument/2006/relationships/image" Target="../media/image1.emf"/><Relationship Id="rId3" Type="http://schemas.openxmlformats.org/officeDocument/2006/relationships/tags" Target="../tags/tag241.xml"/><Relationship Id="rId21" Type="http://schemas.openxmlformats.org/officeDocument/2006/relationships/tags" Target="../tags/tag259.xml"/><Relationship Id="rId7" Type="http://schemas.openxmlformats.org/officeDocument/2006/relationships/tags" Target="../tags/tag245.xml"/><Relationship Id="rId12" Type="http://schemas.openxmlformats.org/officeDocument/2006/relationships/tags" Target="../tags/tag250.xml"/><Relationship Id="rId17" Type="http://schemas.openxmlformats.org/officeDocument/2006/relationships/tags" Target="../tags/tag255.xml"/><Relationship Id="rId25" Type="http://schemas.openxmlformats.org/officeDocument/2006/relationships/oleObject" Target="../embeddings/oleObject32.bin"/><Relationship Id="rId2" Type="http://schemas.openxmlformats.org/officeDocument/2006/relationships/tags" Target="../tags/tag240.xml"/><Relationship Id="rId16" Type="http://schemas.openxmlformats.org/officeDocument/2006/relationships/tags" Target="../tags/tag254.xml"/><Relationship Id="rId20" Type="http://schemas.openxmlformats.org/officeDocument/2006/relationships/tags" Target="../tags/tag258.xml"/><Relationship Id="rId29" Type="http://schemas.openxmlformats.org/officeDocument/2006/relationships/hyperlink" Target="http://www.ubifrance.com/medias/press/mepe_9_7_2013_29_31.pdf" TargetMode="External"/><Relationship Id="rId1" Type="http://schemas.openxmlformats.org/officeDocument/2006/relationships/vmlDrawing" Target="../drawings/vmlDrawing32.vml"/><Relationship Id="rId6" Type="http://schemas.openxmlformats.org/officeDocument/2006/relationships/tags" Target="../tags/tag244.xml"/><Relationship Id="rId11" Type="http://schemas.openxmlformats.org/officeDocument/2006/relationships/tags" Target="../tags/tag249.xml"/><Relationship Id="rId24" Type="http://schemas.openxmlformats.org/officeDocument/2006/relationships/notesSlide" Target="../notesSlides/notesSlide1.xml"/><Relationship Id="rId5" Type="http://schemas.openxmlformats.org/officeDocument/2006/relationships/tags" Target="../tags/tag243.xml"/><Relationship Id="rId15" Type="http://schemas.openxmlformats.org/officeDocument/2006/relationships/tags" Target="../tags/tag253.xml"/><Relationship Id="rId23" Type="http://schemas.openxmlformats.org/officeDocument/2006/relationships/slideLayout" Target="../slideLayouts/slideLayout4.xml"/><Relationship Id="rId28" Type="http://schemas.openxmlformats.org/officeDocument/2006/relationships/image" Target="../media/image8.emf"/><Relationship Id="rId10" Type="http://schemas.openxmlformats.org/officeDocument/2006/relationships/tags" Target="../tags/tag248.xml"/><Relationship Id="rId19" Type="http://schemas.openxmlformats.org/officeDocument/2006/relationships/tags" Target="../tags/tag257.xml"/><Relationship Id="rId4" Type="http://schemas.openxmlformats.org/officeDocument/2006/relationships/tags" Target="../tags/tag242.xml"/><Relationship Id="rId9" Type="http://schemas.openxmlformats.org/officeDocument/2006/relationships/tags" Target="../tags/tag247.xml"/><Relationship Id="rId14" Type="http://schemas.openxmlformats.org/officeDocument/2006/relationships/tags" Target="../tags/tag252.xml"/><Relationship Id="rId22" Type="http://schemas.openxmlformats.org/officeDocument/2006/relationships/tags" Target="../tags/tag260.xml"/><Relationship Id="rId27" Type="http://schemas.openxmlformats.org/officeDocument/2006/relationships/oleObject" Target="../embeddings/oleObject33.bin"/><Relationship Id="rId30" Type="http://schemas.openxmlformats.org/officeDocument/2006/relationships/hyperlink" Target="http://reliefweb.int/sites/reliefweb.int/files/resources/Myanmar%202011%20Population%20Density%20by%20Township,%2010%20January%202013.pdf" TargetMode="External"/></Relationships>
</file>

<file path=ppt/slides/_rels/slide4.xml.rels><?xml version="1.0" encoding="UTF-8" standalone="yes"?>
<Relationships xmlns="http://schemas.openxmlformats.org/package/2006/relationships"><Relationship Id="rId8" Type="http://schemas.openxmlformats.org/officeDocument/2006/relationships/tags" Target="../tags/tag267.xml"/><Relationship Id="rId13" Type="http://schemas.openxmlformats.org/officeDocument/2006/relationships/oleObject" Target="../embeddings/oleObject35.bin"/><Relationship Id="rId3" Type="http://schemas.openxmlformats.org/officeDocument/2006/relationships/tags" Target="../tags/tag262.xml"/><Relationship Id="rId7" Type="http://schemas.openxmlformats.org/officeDocument/2006/relationships/tags" Target="../tags/tag266.xml"/><Relationship Id="rId12" Type="http://schemas.openxmlformats.org/officeDocument/2006/relationships/image" Target="../media/image9.emf"/><Relationship Id="rId2" Type="http://schemas.openxmlformats.org/officeDocument/2006/relationships/tags" Target="../tags/tag261.xml"/><Relationship Id="rId1" Type="http://schemas.openxmlformats.org/officeDocument/2006/relationships/vmlDrawing" Target="../drawings/vmlDrawing33.vml"/><Relationship Id="rId6" Type="http://schemas.openxmlformats.org/officeDocument/2006/relationships/tags" Target="../tags/tag265.xml"/><Relationship Id="rId11" Type="http://schemas.openxmlformats.org/officeDocument/2006/relationships/oleObject" Target="../embeddings/oleObject34.bin"/><Relationship Id="rId5" Type="http://schemas.openxmlformats.org/officeDocument/2006/relationships/tags" Target="../tags/tag264.xml"/><Relationship Id="rId10" Type="http://schemas.openxmlformats.org/officeDocument/2006/relationships/slideLayout" Target="../slideLayouts/slideLayout4.xml"/><Relationship Id="rId4" Type="http://schemas.openxmlformats.org/officeDocument/2006/relationships/tags" Target="../tags/tag263.xml"/><Relationship Id="rId9" Type="http://schemas.openxmlformats.org/officeDocument/2006/relationships/tags" Target="../tags/tag268.xml"/><Relationship Id="rId14" Type="http://schemas.openxmlformats.org/officeDocument/2006/relationships/image" Target="../media/image10.emf"/></Relationships>
</file>

<file path=ppt/slides/_rels/slide5.xml.rels><?xml version="1.0" encoding="UTF-8" standalone="yes"?>
<Relationships xmlns="http://schemas.openxmlformats.org/package/2006/relationships"><Relationship Id="rId8" Type="http://schemas.openxmlformats.org/officeDocument/2006/relationships/tags" Target="../tags/tag275.xml"/><Relationship Id="rId13" Type="http://schemas.openxmlformats.org/officeDocument/2006/relationships/image" Target="../media/image1.emf"/><Relationship Id="rId3" Type="http://schemas.openxmlformats.org/officeDocument/2006/relationships/tags" Target="../tags/tag270.xml"/><Relationship Id="rId7" Type="http://schemas.openxmlformats.org/officeDocument/2006/relationships/tags" Target="../tags/tag274.xml"/><Relationship Id="rId12" Type="http://schemas.openxmlformats.org/officeDocument/2006/relationships/oleObject" Target="../embeddings/oleObject36.bin"/><Relationship Id="rId2" Type="http://schemas.openxmlformats.org/officeDocument/2006/relationships/tags" Target="../tags/tag269.xml"/><Relationship Id="rId1" Type="http://schemas.openxmlformats.org/officeDocument/2006/relationships/vmlDrawing" Target="../drawings/vmlDrawing34.vml"/><Relationship Id="rId6" Type="http://schemas.openxmlformats.org/officeDocument/2006/relationships/tags" Target="../tags/tag273.xml"/><Relationship Id="rId11" Type="http://schemas.openxmlformats.org/officeDocument/2006/relationships/notesSlide" Target="../notesSlides/notesSlide2.xml"/><Relationship Id="rId5" Type="http://schemas.openxmlformats.org/officeDocument/2006/relationships/tags" Target="../tags/tag272.xml"/><Relationship Id="rId15" Type="http://schemas.openxmlformats.org/officeDocument/2006/relationships/image" Target="../media/image11.emf"/><Relationship Id="rId10" Type="http://schemas.openxmlformats.org/officeDocument/2006/relationships/slideLayout" Target="../slideLayouts/slideLayout4.xml"/><Relationship Id="rId4" Type="http://schemas.openxmlformats.org/officeDocument/2006/relationships/tags" Target="../tags/tag271.xml"/><Relationship Id="rId9" Type="http://schemas.openxmlformats.org/officeDocument/2006/relationships/tags" Target="../tags/tag276.xml"/><Relationship Id="rId14" Type="http://schemas.openxmlformats.org/officeDocument/2006/relationships/oleObject" Target="../embeddings/oleObject37.bin"/></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tags" Target="../tags/tag278.xml"/><Relationship Id="rId7" Type="http://schemas.openxmlformats.org/officeDocument/2006/relationships/image" Target="../media/image1.emf"/><Relationship Id="rId12" Type="http://schemas.openxmlformats.org/officeDocument/2006/relationships/image" Target="../media/image16.png"/><Relationship Id="rId2" Type="http://schemas.openxmlformats.org/officeDocument/2006/relationships/tags" Target="../tags/tag277.xml"/><Relationship Id="rId1" Type="http://schemas.openxmlformats.org/officeDocument/2006/relationships/vmlDrawing" Target="../drawings/vmlDrawing35.vml"/><Relationship Id="rId6" Type="http://schemas.openxmlformats.org/officeDocument/2006/relationships/oleObject" Target="../embeddings/oleObject38.bin"/><Relationship Id="rId11" Type="http://schemas.openxmlformats.org/officeDocument/2006/relationships/image" Target="../media/image15.jpeg"/><Relationship Id="rId5" Type="http://schemas.openxmlformats.org/officeDocument/2006/relationships/notesSlide" Target="../notesSlides/notesSlide3.xml"/><Relationship Id="rId10" Type="http://schemas.openxmlformats.org/officeDocument/2006/relationships/image" Target="../media/image14.png"/><Relationship Id="rId4" Type="http://schemas.openxmlformats.org/officeDocument/2006/relationships/slideLayout" Target="../slideLayouts/slideLayout4.xml"/><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hyperlink" Target="http://reliefweb.int/sites/reliefweb.int/files/resources/Myanmar%202011%20Population%20Density%20by%20Township,%2010%20January%202013.pdf" TargetMode="External"/><Relationship Id="rId13" Type="http://schemas.openxmlformats.org/officeDocument/2006/relationships/comments" Target="../comments/comment1.xml"/><Relationship Id="rId3" Type="http://schemas.openxmlformats.org/officeDocument/2006/relationships/tags" Target="../tags/tag280.xml"/><Relationship Id="rId7" Type="http://schemas.openxmlformats.org/officeDocument/2006/relationships/image" Target="../media/image1.emf"/><Relationship Id="rId12" Type="http://schemas.openxmlformats.org/officeDocument/2006/relationships/image" Target="../media/image21.png"/><Relationship Id="rId2" Type="http://schemas.openxmlformats.org/officeDocument/2006/relationships/tags" Target="../tags/tag279.xml"/><Relationship Id="rId1" Type="http://schemas.openxmlformats.org/officeDocument/2006/relationships/vmlDrawing" Target="../drawings/vmlDrawing36.vml"/><Relationship Id="rId6" Type="http://schemas.openxmlformats.org/officeDocument/2006/relationships/oleObject" Target="../embeddings/oleObject39.bin"/><Relationship Id="rId11" Type="http://schemas.openxmlformats.org/officeDocument/2006/relationships/image" Target="../media/image20.png"/><Relationship Id="rId5" Type="http://schemas.openxmlformats.org/officeDocument/2006/relationships/notesSlide" Target="../notesSlides/notesSlide4.xml"/><Relationship Id="rId10" Type="http://schemas.openxmlformats.org/officeDocument/2006/relationships/image" Target="../media/image19.png"/><Relationship Id="rId4" Type="http://schemas.openxmlformats.org/officeDocument/2006/relationships/slideLayout" Target="../slideLayouts/slideLayout4.xml"/><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1.xml"/><Relationship Id="rId1" Type="http://schemas.openxmlformats.org/officeDocument/2006/relationships/vmlDrawing" Target="../drawings/vmlDrawing37.vml"/><Relationship Id="rId5" Type="http://schemas.openxmlformats.org/officeDocument/2006/relationships/image" Target="../media/image1.emf"/><Relationship Id="rId4" Type="http://schemas.openxmlformats.org/officeDocument/2006/relationships/oleObject" Target="../embeddings/oleObject40.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3.jpeg"/><Relationship Id="rId2" Type="http://schemas.openxmlformats.org/officeDocument/2006/relationships/tags" Target="../tags/tag282.xml"/><Relationship Id="rId1" Type="http://schemas.openxmlformats.org/officeDocument/2006/relationships/vmlDrawing" Target="../drawings/vmlDrawing38.vml"/><Relationship Id="rId6" Type="http://schemas.openxmlformats.org/officeDocument/2006/relationships/image" Target="../media/image22.png"/><Relationship Id="rId5" Type="http://schemas.openxmlformats.org/officeDocument/2006/relationships/image" Target="../media/image9.emf"/><Relationship Id="rId4" Type="http://schemas.openxmlformats.org/officeDocument/2006/relationships/oleObject" Target="../embeddings/oleObject4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ja-JP" altLang="en-US" dirty="0" smtClean="0"/>
              <a:t>笹川</a:t>
            </a:r>
            <a:r>
              <a:rPr lang="en-US" altLang="ja-JP" dirty="0" err="1" smtClean="0"/>
              <a:t>BoP</a:t>
            </a:r>
            <a:r>
              <a:rPr lang="ja-JP" altLang="en-US" dirty="0" smtClean="0"/>
              <a:t>実現可能性報告　概要</a:t>
            </a:r>
            <a:r>
              <a:rPr lang="ja-JP" altLang="en-US" smtClean="0"/>
              <a:t>　－</a:t>
            </a:r>
            <a:r>
              <a:rPr lang="ja-JP" altLang="en-US" dirty="0" smtClean="0"/>
              <a:t>　第</a:t>
            </a:r>
            <a:r>
              <a:rPr lang="en-US" altLang="ja-JP" dirty="0" smtClean="0"/>
              <a:t>2</a:t>
            </a:r>
            <a:r>
              <a:rPr lang="ja-JP" altLang="en-US" dirty="0" smtClean="0"/>
              <a:t>フェーズ</a:t>
            </a:r>
            <a:endParaRPr lang="en-US" dirty="0"/>
          </a:p>
        </p:txBody>
      </p:sp>
      <p:sp>
        <p:nvSpPr>
          <p:cNvPr id="3" name="Subtitle 2"/>
          <p:cNvSpPr>
            <a:spLocks noGrp="1"/>
          </p:cNvSpPr>
          <p:nvPr>
            <p:ph type="subTitle" idx="1"/>
          </p:nvPr>
        </p:nvSpPr>
        <p:spPr/>
        <p:txBody>
          <a:bodyPr/>
          <a:lstStyle/>
          <a:p>
            <a:r>
              <a:rPr lang="ja-JP" altLang="en-US" dirty="0" smtClean="0"/>
              <a:t>株式会社</a:t>
            </a:r>
            <a:r>
              <a:rPr lang="en-US" altLang="ja-JP" dirty="0" smtClean="0"/>
              <a:t>GS</a:t>
            </a:r>
            <a:r>
              <a:rPr lang="ja-JP" altLang="en-US" dirty="0" smtClean="0"/>
              <a:t>ユアサ</a:t>
            </a:r>
            <a:endParaRPr lang="en-US" dirty="0"/>
          </a:p>
        </p:txBody>
      </p:sp>
      <p:sp>
        <p:nvSpPr>
          <p:cNvPr id="4" name="Text Placeholder 3"/>
          <p:cNvSpPr>
            <a:spLocks noGrp="1"/>
          </p:cNvSpPr>
          <p:nvPr>
            <p:ph type="body" sz="quarter" idx="10"/>
          </p:nvPr>
        </p:nvSpPr>
        <p:spPr/>
        <p:txBody>
          <a:bodyPr/>
          <a:lstStyle/>
          <a:p>
            <a:r>
              <a:rPr lang="en-US" altLang="ja-JP" dirty="0" smtClean="0"/>
              <a:t>2014</a:t>
            </a:r>
            <a:r>
              <a:rPr lang="ja-JP" altLang="en-US" dirty="0" smtClean="0"/>
              <a:t>年</a:t>
            </a:r>
            <a:r>
              <a:rPr lang="en-US" altLang="ja-JP" dirty="0" smtClean="0"/>
              <a:t>10</a:t>
            </a:r>
            <a:r>
              <a:rPr lang="ja-JP" altLang="en-US" dirty="0" smtClean="0"/>
              <a:t>月</a:t>
            </a:r>
            <a:r>
              <a:rPr lang="en-US" altLang="ja-JP" dirty="0" smtClean="0"/>
              <a:t>6</a:t>
            </a:r>
            <a:r>
              <a:rPr lang="ja-JP" altLang="en-US" dirty="0" smtClean="0"/>
              <a:t>日</a:t>
            </a:r>
            <a:endParaRPr lang="en-US" dirty="0"/>
          </a:p>
        </p:txBody>
      </p:sp>
      <p:pic>
        <p:nvPicPr>
          <p:cNvPr id="5" name="Picture 5" descr="sasakawa logo.bmp"/>
          <p:cNvPicPr/>
          <p:nvPr/>
        </p:nvPicPr>
        <p:blipFill>
          <a:blip r:embed="rId2" cstate="print"/>
          <a:stretch>
            <a:fillRect/>
          </a:stretch>
        </p:blipFill>
        <p:spPr>
          <a:xfrm>
            <a:off x="516568" y="5800394"/>
            <a:ext cx="4268374" cy="412515"/>
          </a:xfrm>
          <a:prstGeom prst="rect">
            <a:avLst/>
          </a:prstGeom>
        </p:spPr>
      </p:pic>
    </p:spTree>
    <p:extLst>
      <p:ext uri="{BB962C8B-B14F-4D97-AF65-F5344CB8AC3E}">
        <p14:creationId xmlns:p14="http://schemas.microsoft.com/office/powerpoint/2010/main" val="2425376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37"/>
          </p:nvPr>
        </p:nvSpPr>
        <p:spPr/>
        <p:txBody>
          <a:bodyPr/>
          <a:lstStyle/>
          <a:p>
            <a:r>
              <a:rPr lang="ja-JP" altLang="en-US" sz="800" dirty="0" smtClean="0"/>
              <a:t>出典：</a:t>
            </a:r>
            <a:r>
              <a:rPr lang="en-US" altLang="ja-JP" sz="800" dirty="0"/>
              <a:t>GS</a:t>
            </a:r>
            <a:r>
              <a:rPr lang="ja-JP" altLang="en-US" sz="800" dirty="0" smtClean="0"/>
              <a:t>ユアサ製品リスト</a:t>
            </a:r>
            <a:endParaRPr lang="en-IN" sz="800" dirty="0"/>
          </a:p>
        </p:txBody>
      </p:sp>
      <p:sp>
        <p:nvSpPr>
          <p:cNvPr id="5" name="TextBox 4"/>
          <p:cNvSpPr txBox="1"/>
          <p:nvPr/>
        </p:nvSpPr>
        <p:spPr>
          <a:xfrm>
            <a:off x="518839" y="1052736"/>
            <a:ext cx="1856566" cy="298794"/>
          </a:xfrm>
          <a:prstGeom prst="rect">
            <a:avLst/>
          </a:prstGeom>
          <a:noFill/>
        </p:spPr>
        <p:txBody>
          <a:bodyPr wrap="square" lIns="0" tIns="0" rIns="0" bIns="0" rtlCol="0">
            <a:noAutofit/>
          </a:bodyPr>
          <a:lstStyle/>
          <a:p>
            <a:pPr algn="ctr"/>
            <a:r>
              <a:rPr lang="ja-JP" altLang="en-US" sz="1200" b="1" dirty="0" smtClean="0"/>
              <a:t>製品</a:t>
            </a:r>
            <a:r>
              <a:rPr lang="en-US" sz="1200" b="1" dirty="0" smtClean="0"/>
              <a:t> </a:t>
            </a:r>
            <a:endParaRPr lang="en-IN" sz="1200" b="1" dirty="0"/>
          </a:p>
        </p:txBody>
      </p:sp>
      <p:sp>
        <p:nvSpPr>
          <p:cNvPr id="6" name="TextBox 5"/>
          <p:cNvSpPr txBox="1"/>
          <p:nvPr/>
        </p:nvSpPr>
        <p:spPr>
          <a:xfrm>
            <a:off x="2564707" y="1052737"/>
            <a:ext cx="1422683" cy="194638"/>
          </a:xfrm>
          <a:prstGeom prst="rect">
            <a:avLst/>
          </a:prstGeom>
          <a:noFill/>
        </p:spPr>
        <p:txBody>
          <a:bodyPr wrap="square" lIns="0" tIns="0" rIns="0" bIns="0" rtlCol="0">
            <a:noAutofit/>
          </a:bodyPr>
          <a:lstStyle/>
          <a:p>
            <a:pPr algn="ctr"/>
            <a:r>
              <a:rPr lang="ja-JP" altLang="en-US" sz="1200" b="1" dirty="0" smtClean="0"/>
              <a:t>パネル容量</a:t>
            </a:r>
            <a:endParaRPr lang="en-IN" sz="1200" b="1" dirty="0"/>
          </a:p>
        </p:txBody>
      </p:sp>
      <p:sp>
        <p:nvSpPr>
          <p:cNvPr id="7" name="TextBox 6"/>
          <p:cNvSpPr txBox="1"/>
          <p:nvPr/>
        </p:nvSpPr>
        <p:spPr>
          <a:xfrm>
            <a:off x="8076396" y="1052737"/>
            <a:ext cx="1125076" cy="195388"/>
          </a:xfrm>
          <a:prstGeom prst="rect">
            <a:avLst/>
          </a:prstGeom>
          <a:noFill/>
        </p:spPr>
        <p:txBody>
          <a:bodyPr wrap="square" lIns="0" tIns="0" rIns="0" bIns="0" rtlCol="0">
            <a:noAutofit/>
          </a:bodyPr>
          <a:lstStyle/>
          <a:p>
            <a:pPr algn="ctr"/>
            <a:r>
              <a:rPr lang="ja-JP" altLang="en-US" sz="1200" b="1" dirty="0" smtClean="0"/>
              <a:t>価格（</a:t>
            </a:r>
            <a:r>
              <a:rPr lang="en-US" sz="1200" b="1" dirty="0" smtClean="0"/>
              <a:t>US</a:t>
            </a:r>
            <a:r>
              <a:rPr lang="ja-JP" altLang="en-US" sz="1200" b="1" dirty="0" smtClean="0"/>
              <a:t>ドル）</a:t>
            </a:r>
            <a:endParaRPr lang="en-IN" sz="1200" b="1" dirty="0"/>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512" y="1550852"/>
            <a:ext cx="1627295" cy="714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p:cNvCxnSpPr/>
          <p:nvPr/>
        </p:nvCxnSpPr>
        <p:spPr>
          <a:xfrm>
            <a:off x="518840" y="1248125"/>
            <a:ext cx="183458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076396" y="1248125"/>
            <a:ext cx="111556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513018" y="1504623"/>
            <a:ext cx="1575886" cy="794621"/>
          </a:xfrm>
          <a:prstGeom prst="rect">
            <a:avLst/>
          </a:prstGeom>
          <a:noFill/>
        </p:spPr>
        <p:txBody>
          <a:bodyPr wrap="square" lIns="0" tIns="0" rIns="0" bIns="0" rtlCol="0">
            <a:noAutofit/>
          </a:bodyPr>
          <a:lstStyle/>
          <a:p>
            <a:pPr marL="117475" indent="-117475">
              <a:buFont typeface="Arial" panose="020B0604020202020204" pitchFamily="34" charset="0"/>
              <a:buChar char="•"/>
            </a:pPr>
            <a:r>
              <a:rPr lang="en-US" sz="1108" b="1" dirty="0" smtClean="0"/>
              <a:t>10</a:t>
            </a:r>
            <a:r>
              <a:rPr lang="ja-JP" altLang="en-US" sz="1108" b="1" dirty="0" smtClean="0"/>
              <a:t>ワット</a:t>
            </a:r>
            <a:r>
              <a:rPr lang="ja-JP" altLang="en-US" sz="1108" dirty="0" smtClean="0"/>
              <a:t>パワーパネル</a:t>
            </a:r>
            <a:endParaRPr lang="en-IN" sz="1108" dirty="0"/>
          </a:p>
        </p:txBody>
      </p:sp>
      <p:sp>
        <p:nvSpPr>
          <p:cNvPr id="12" name="TextBox 11"/>
          <p:cNvSpPr txBox="1"/>
          <p:nvPr/>
        </p:nvSpPr>
        <p:spPr>
          <a:xfrm>
            <a:off x="561250" y="1340768"/>
            <a:ext cx="1236607" cy="196821"/>
          </a:xfrm>
          <a:prstGeom prst="rect">
            <a:avLst/>
          </a:prstGeom>
          <a:noFill/>
        </p:spPr>
        <p:txBody>
          <a:bodyPr wrap="square" lIns="0" tIns="0" rIns="0" bIns="0" rtlCol="0">
            <a:noAutofit/>
          </a:bodyPr>
          <a:lstStyle/>
          <a:p>
            <a:r>
              <a:rPr lang="en-US" sz="923" b="1" i="1" dirty="0"/>
              <a:t>AKARi solar light kit </a:t>
            </a:r>
            <a:endParaRPr lang="en-IN" sz="923" b="1" i="1" dirty="0"/>
          </a:p>
        </p:txBody>
      </p:sp>
      <p:sp>
        <p:nvSpPr>
          <p:cNvPr id="13" name="TextBox 12"/>
          <p:cNvSpPr txBox="1"/>
          <p:nvPr/>
        </p:nvSpPr>
        <p:spPr>
          <a:xfrm>
            <a:off x="8076396" y="1722850"/>
            <a:ext cx="1115568" cy="235676"/>
          </a:xfrm>
          <a:prstGeom prst="rect">
            <a:avLst/>
          </a:prstGeom>
          <a:noFill/>
        </p:spPr>
        <p:txBody>
          <a:bodyPr wrap="square" lIns="0" tIns="0" rIns="0" bIns="0" rtlCol="0">
            <a:noAutofit/>
          </a:bodyPr>
          <a:lstStyle/>
          <a:p>
            <a:pPr algn="ctr"/>
            <a:r>
              <a:rPr lang="en-US" sz="1108" b="1" dirty="0" smtClean="0"/>
              <a:t>1</a:t>
            </a:r>
            <a:r>
              <a:rPr lang="en-US" altLang="ja-JP" sz="1108" b="1" dirty="0" smtClean="0"/>
              <a:t>00~200</a:t>
            </a:r>
            <a:endParaRPr lang="en-IN" sz="1108" b="1" dirty="0"/>
          </a:p>
        </p:txBody>
      </p:sp>
      <p:cxnSp>
        <p:nvCxnSpPr>
          <p:cNvPr id="14" name="Straight Connector 13"/>
          <p:cNvCxnSpPr/>
          <p:nvPr/>
        </p:nvCxnSpPr>
        <p:spPr>
          <a:xfrm flipV="1">
            <a:off x="587783" y="2264989"/>
            <a:ext cx="8604181"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512" y="2432273"/>
            <a:ext cx="1469238" cy="758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8076396" y="2521564"/>
            <a:ext cx="1115568" cy="235676"/>
          </a:xfrm>
          <a:prstGeom prst="rect">
            <a:avLst/>
          </a:prstGeom>
          <a:noFill/>
        </p:spPr>
        <p:txBody>
          <a:bodyPr wrap="square" lIns="0" tIns="0" rIns="0" bIns="0" rtlCol="0">
            <a:noAutofit/>
          </a:bodyPr>
          <a:lstStyle/>
          <a:p>
            <a:pPr algn="ctr"/>
            <a:r>
              <a:rPr lang="en-US" sz="1108" b="1" dirty="0" smtClean="0"/>
              <a:t>16</a:t>
            </a:r>
            <a:r>
              <a:rPr lang="en-US" altLang="ja-JP" sz="1108" b="1" dirty="0" smtClean="0"/>
              <a:t>0~250</a:t>
            </a:r>
            <a:endParaRPr lang="en-IN" sz="1108" b="1" dirty="0"/>
          </a:p>
        </p:txBody>
      </p:sp>
      <p:sp>
        <p:nvSpPr>
          <p:cNvPr id="18" name="TextBox 17"/>
          <p:cNvSpPr txBox="1"/>
          <p:nvPr/>
        </p:nvSpPr>
        <p:spPr>
          <a:xfrm>
            <a:off x="561250" y="2299244"/>
            <a:ext cx="1236607" cy="216503"/>
          </a:xfrm>
          <a:prstGeom prst="rect">
            <a:avLst/>
          </a:prstGeom>
          <a:noFill/>
        </p:spPr>
        <p:txBody>
          <a:bodyPr wrap="square" lIns="0" tIns="0" rIns="0" bIns="0" rtlCol="0">
            <a:noAutofit/>
          </a:bodyPr>
          <a:lstStyle/>
          <a:p>
            <a:r>
              <a:rPr lang="en-US" sz="923" b="1" i="1" dirty="0"/>
              <a:t>Mini moshi-moshi</a:t>
            </a:r>
            <a:endParaRPr lang="en-IN" sz="923" b="1" i="1" dirty="0"/>
          </a:p>
        </p:txBody>
      </p:sp>
      <p:sp>
        <p:nvSpPr>
          <p:cNvPr id="22" name="TextBox 21"/>
          <p:cNvSpPr txBox="1"/>
          <p:nvPr/>
        </p:nvSpPr>
        <p:spPr>
          <a:xfrm>
            <a:off x="8076396" y="3517052"/>
            <a:ext cx="1115568" cy="235676"/>
          </a:xfrm>
          <a:prstGeom prst="rect">
            <a:avLst/>
          </a:prstGeom>
          <a:noFill/>
        </p:spPr>
        <p:txBody>
          <a:bodyPr wrap="square" lIns="0" tIns="0" rIns="0" bIns="0" rtlCol="0">
            <a:noAutofit/>
          </a:bodyPr>
          <a:lstStyle/>
          <a:p>
            <a:pPr algn="ctr"/>
            <a:r>
              <a:rPr lang="en-US" altLang="ja-JP" sz="1108" b="1" dirty="0" smtClean="0"/>
              <a:t>220~310</a:t>
            </a:r>
            <a:endParaRPr lang="en-IN" sz="1108" b="1" dirty="0"/>
          </a:p>
        </p:txBody>
      </p:sp>
      <p:sp>
        <p:nvSpPr>
          <p:cNvPr id="23" name="TextBox 22"/>
          <p:cNvSpPr txBox="1"/>
          <p:nvPr/>
        </p:nvSpPr>
        <p:spPr>
          <a:xfrm>
            <a:off x="4270674" y="1052737"/>
            <a:ext cx="3418630" cy="225704"/>
          </a:xfrm>
          <a:prstGeom prst="rect">
            <a:avLst/>
          </a:prstGeom>
          <a:noFill/>
        </p:spPr>
        <p:txBody>
          <a:bodyPr wrap="square" lIns="0" tIns="0" rIns="0" bIns="0" rtlCol="0">
            <a:noAutofit/>
          </a:bodyPr>
          <a:lstStyle/>
          <a:p>
            <a:pPr algn="ctr"/>
            <a:r>
              <a:rPr lang="ja-JP" altLang="en-US" sz="1200" b="1" dirty="0" smtClean="0"/>
              <a:t>製品特長</a:t>
            </a:r>
            <a:endParaRPr lang="en-IN" sz="1200" b="1" dirty="0"/>
          </a:p>
        </p:txBody>
      </p:sp>
      <p:cxnSp>
        <p:nvCxnSpPr>
          <p:cNvPr id="26" name="Straight Connector 25"/>
          <p:cNvCxnSpPr/>
          <p:nvPr/>
        </p:nvCxnSpPr>
        <p:spPr>
          <a:xfrm>
            <a:off x="2564707" y="1248125"/>
            <a:ext cx="142268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4270675" y="1247375"/>
            <a:ext cx="3418629" cy="7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337736" y="1504624"/>
            <a:ext cx="3639600" cy="491016"/>
          </a:xfrm>
          <a:prstGeom prst="rect">
            <a:avLst/>
          </a:prstGeom>
          <a:noFill/>
        </p:spPr>
        <p:txBody>
          <a:bodyPr wrap="square" lIns="0" tIns="0" rIns="0" bIns="0" rtlCol="0">
            <a:noAutofit/>
          </a:bodyPr>
          <a:lstStyle/>
          <a:p>
            <a:pPr marL="117475" indent="-117475">
              <a:buFont typeface="Arial" panose="020B0604020202020204" pitchFamily="34" charset="0"/>
              <a:buChar char="•"/>
            </a:pPr>
            <a:r>
              <a:rPr lang="en-US" altLang="ja-JP" sz="1108" b="1" dirty="0" smtClean="0"/>
              <a:t>2</a:t>
            </a:r>
            <a:r>
              <a:rPr lang="ja-JP" altLang="en-US" sz="1108" b="1" dirty="0" err="1" smtClean="0"/>
              <a:t>つの</a:t>
            </a:r>
            <a:r>
              <a:rPr lang="en-US" altLang="ja-JP" sz="1108" b="1" dirty="0" smtClean="0"/>
              <a:t>4</a:t>
            </a:r>
            <a:r>
              <a:rPr lang="ja-JP" altLang="en-US" sz="1108" b="1" dirty="0" smtClean="0"/>
              <a:t>ワット</a:t>
            </a:r>
            <a:r>
              <a:rPr lang="en-US" altLang="ja-JP" sz="1108" b="1" dirty="0" smtClean="0"/>
              <a:t>LED</a:t>
            </a:r>
            <a:r>
              <a:rPr lang="ja-JP" altLang="en-US" sz="1108" dirty="0" smtClean="0"/>
              <a:t>ライトが</a:t>
            </a:r>
            <a:r>
              <a:rPr lang="en-US" sz="1108" dirty="0" smtClean="0"/>
              <a:t> </a:t>
            </a:r>
            <a:r>
              <a:rPr lang="en-US" altLang="ja-JP" sz="1108" dirty="0" smtClean="0"/>
              <a:t>100</a:t>
            </a:r>
            <a:r>
              <a:rPr lang="ja-JP" altLang="en-US" sz="1108" dirty="0" smtClean="0"/>
              <a:t>ルクスの明るさを提供</a:t>
            </a:r>
            <a:endParaRPr lang="en-US" sz="1108" dirty="0" smtClean="0"/>
          </a:p>
          <a:p>
            <a:pPr marL="117475" indent="-117475">
              <a:buFont typeface="Arial" panose="020B0604020202020204" pitchFamily="34" charset="0"/>
              <a:buChar char="•"/>
            </a:pPr>
            <a:r>
              <a:rPr lang="ja-JP" altLang="en-US" sz="1108" dirty="0" smtClean="0"/>
              <a:t>携帯充電用に</a:t>
            </a:r>
            <a:r>
              <a:rPr lang="en-US" altLang="ja-JP" sz="1108" dirty="0" smtClean="0"/>
              <a:t>USB</a:t>
            </a:r>
            <a:r>
              <a:rPr lang="ja-JP" altLang="en-US" sz="1108" dirty="0" smtClean="0"/>
              <a:t>ポートが</a:t>
            </a:r>
            <a:r>
              <a:rPr lang="en-US" altLang="ja-JP" sz="1108" dirty="0" smtClean="0"/>
              <a:t>1</a:t>
            </a:r>
            <a:r>
              <a:rPr lang="ja-JP" altLang="en-US" sz="1108" dirty="0" smtClean="0"/>
              <a:t>つ</a:t>
            </a:r>
            <a:endParaRPr lang="en-US" sz="1108" dirty="0"/>
          </a:p>
          <a:p>
            <a:pPr marL="117475" indent="-117475"/>
            <a:endParaRPr lang="en-IN" sz="1108" dirty="0"/>
          </a:p>
        </p:txBody>
      </p:sp>
      <p:sp>
        <p:nvSpPr>
          <p:cNvPr id="30" name="TextBox 29"/>
          <p:cNvSpPr txBox="1"/>
          <p:nvPr/>
        </p:nvSpPr>
        <p:spPr>
          <a:xfrm>
            <a:off x="2513018" y="2347322"/>
            <a:ext cx="1575886" cy="794621"/>
          </a:xfrm>
          <a:prstGeom prst="rect">
            <a:avLst/>
          </a:prstGeom>
          <a:noFill/>
        </p:spPr>
        <p:txBody>
          <a:bodyPr wrap="square" lIns="0" tIns="0" rIns="0" bIns="0" rtlCol="0">
            <a:noAutofit/>
          </a:bodyPr>
          <a:lstStyle/>
          <a:p>
            <a:pPr marL="117475" indent="-117475">
              <a:buFont typeface="Arial" panose="020B0604020202020204" pitchFamily="34" charset="0"/>
              <a:buChar char="•"/>
            </a:pPr>
            <a:r>
              <a:rPr lang="en-US" sz="1108" b="1" dirty="0" smtClean="0"/>
              <a:t>10</a:t>
            </a:r>
            <a:r>
              <a:rPr lang="ja-JP" altLang="en-US" sz="1108" b="1" dirty="0"/>
              <a:t>ワット</a:t>
            </a:r>
            <a:r>
              <a:rPr lang="ja-JP" altLang="en-US" sz="1108" dirty="0"/>
              <a:t>パワーパネル</a:t>
            </a:r>
            <a:endParaRPr lang="en-IN" altLang="ja-JP" sz="1108" dirty="0"/>
          </a:p>
        </p:txBody>
      </p:sp>
      <p:sp>
        <p:nvSpPr>
          <p:cNvPr id="31" name="TextBox 30"/>
          <p:cNvSpPr txBox="1"/>
          <p:nvPr/>
        </p:nvSpPr>
        <p:spPr>
          <a:xfrm>
            <a:off x="4337736" y="2347323"/>
            <a:ext cx="3207552" cy="560250"/>
          </a:xfrm>
          <a:prstGeom prst="rect">
            <a:avLst/>
          </a:prstGeom>
          <a:noFill/>
        </p:spPr>
        <p:txBody>
          <a:bodyPr wrap="square" lIns="0" tIns="0" rIns="0" bIns="0" rtlCol="0">
            <a:noAutofit/>
          </a:bodyPr>
          <a:lstStyle/>
          <a:p>
            <a:pPr marL="117475" indent="-117475">
              <a:buFont typeface="Arial" panose="020B0604020202020204" pitchFamily="34" charset="0"/>
              <a:buChar char="•"/>
            </a:pPr>
            <a:r>
              <a:rPr lang="en-US" altLang="ja-JP" sz="1108" b="1" dirty="0" smtClean="0"/>
              <a:t>1</a:t>
            </a:r>
            <a:r>
              <a:rPr lang="ja-JP" altLang="en-US" sz="1108" b="1" dirty="0" err="1" smtClean="0"/>
              <a:t>つの</a:t>
            </a:r>
            <a:r>
              <a:rPr lang="en-US" altLang="ja-JP" sz="1108" b="1" dirty="0" smtClean="0"/>
              <a:t>4</a:t>
            </a:r>
            <a:r>
              <a:rPr lang="ja-JP" altLang="en-US" sz="1108" b="1" dirty="0" smtClean="0"/>
              <a:t>ワット</a:t>
            </a:r>
            <a:r>
              <a:rPr lang="en-US" altLang="ja-JP" sz="1108" b="1" dirty="0" smtClean="0"/>
              <a:t>LED</a:t>
            </a:r>
            <a:r>
              <a:rPr lang="ja-JP" altLang="en-US" sz="1108" dirty="0"/>
              <a:t>ライト</a:t>
            </a:r>
            <a:endParaRPr lang="en-US" sz="1108" dirty="0" smtClean="0"/>
          </a:p>
          <a:p>
            <a:pPr marL="117475" indent="-117475">
              <a:buFont typeface="Arial" panose="020B0604020202020204" pitchFamily="34" charset="0"/>
              <a:buChar char="•"/>
            </a:pPr>
            <a:r>
              <a:rPr lang="ja-JP" altLang="en-US" sz="1108" b="1" dirty="0" smtClean="0"/>
              <a:t>複数の</a:t>
            </a:r>
            <a:r>
              <a:rPr lang="en-US" altLang="ja-JP" sz="1108" b="1" dirty="0" smtClean="0"/>
              <a:t>USB</a:t>
            </a:r>
            <a:r>
              <a:rPr lang="ja-JP" altLang="en-US" sz="1108" b="1" dirty="0" smtClean="0"/>
              <a:t>充電</a:t>
            </a:r>
            <a:r>
              <a:rPr lang="ja-JP" altLang="en-US" sz="1108" dirty="0" smtClean="0"/>
              <a:t>ポートで携帯電話充電ビジネスを運営可能</a:t>
            </a:r>
            <a:endParaRPr lang="en-IN" sz="1108" dirty="0"/>
          </a:p>
        </p:txBody>
      </p:sp>
      <p:sp>
        <p:nvSpPr>
          <p:cNvPr id="33" name="TextBox 32"/>
          <p:cNvSpPr txBox="1"/>
          <p:nvPr/>
        </p:nvSpPr>
        <p:spPr>
          <a:xfrm>
            <a:off x="473985" y="5365167"/>
            <a:ext cx="1281768" cy="243938"/>
          </a:xfrm>
          <a:prstGeom prst="rect">
            <a:avLst/>
          </a:prstGeom>
          <a:noFill/>
        </p:spPr>
        <p:txBody>
          <a:bodyPr wrap="square" lIns="0" tIns="0" rIns="0" bIns="0" rtlCol="0">
            <a:noAutofit/>
          </a:bodyPr>
          <a:lstStyle/>
          <a:p>
            <a:r>
              <a:rPr lang="en-US" sz="923" b="1" i="1" dirty="0"/>
              <a:t>AKARi solar home set</a:t>
            </a:r>
            <a:endParaRPr lang="en-IN" sz="923" b="1" i="1" dirty="0"/>
          </a:p>
        </p:txBody>
      </p:sp>
      <p:pic>
        <p:nvPicPr>
          <p:cNvPr id="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418" y="5517232"/>
            <a:ext cx="1469238" cy="719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TextBox 34"/>
          <p:cNvSpPr txBox="1"/>
          <p:nvPr/>
        </p:nvSpPr>
        <p:spPr>
          <a:xfrm>
            <a:off x="8076396" y="5606223"/>
            <a:ext cx="1115568" cy="235676"/>
          </a:xfrm>
          <a:prstGeom prst="rect">
            <a:avLst/>
          </a:prstGeom>
          <a:noFill/>
        </p:spPr>
        <p:txBody>
          <a:bodyPr wrap="square" lIns="0" tIns="0" rIns="0" bIns="0" rtlCol="0">
            <a:noAutofit/>
          </a:bodyPr>
          <a:lstStyle/>
          <a:p>
            <a:pPr algn="ctr"/>
            <a:r>
              <a:rPr lang="en-US" altLang="ja-JP" sz="1108" b="1" dirty="0" smtClean="0"/>
              <a:t>680~780</a:t>
            </a:r>
            <a:endParaRPr lang="en-IN" sz="1108" b="1" dirty="0"/>
          </a:p>
        </p:txBody>
      </p:sp>
      <p:sp>
        <p:nvSpPr>
          <p:cNvPr id="36" name="TextBox 35"/>
          <p:cNvSpPr txBox="1"/>
          <p:nvPr/>
        </p:nvSpPr>
        <p:spPr>
          <a:xfrm>
            <a:off x="2513018" y="5366635"/>
            <a:ext cx="1685648" cy="794621"/>
          </a:xfrm>
          <a:prstGeom prst="rect">
            <a:avLst/>
          </a:prstGeom>
          <a:noFill/>
        </p:spPr>
        <p:txBody>
          <a:bodyPr wrap="square" lIns="0" tIns="0" rIns="0" bIns="0" rtlCol="0">
            <a:noAutofit/>
          </a:bodyPr>
          <a:lstStyle/>
          <a:p>
            <a:pPr marL="117475" indent="-117475">
              <a:buFont typeface="Arial" panose="020B0604020202020204" pitchFamily="34" charset="0"/>
              <a:buChar char="•"/>
            </a:pPr>
            <a:r>
              <a:rPr lang="en-US" sz="1108" b="1" dirty="0" smtClean="0"/>
              <a:t>100</a:t>
            </a:r>
            <a:r>
              <a:rPr lang="ja-JP" altLang="en-US" sz="1108" b="1" dirty="0"/>
              <a:t>ワット</a:t>
            </a:r>
            <a:r>
              <a:rPr lang="ja-JP" altLang="en-US" sz="1108" dirty="0"/>
              <a:t>パワーパネル</a:t>
            </a:r>
            <a:endParaRPr lang="en-IN" altLang="ja-JP" sz="1108" dirty="0"/>
          </a:p>
          <a:p>
            <a:pPr marL="117475" indent="-117475">
              <a:buFont typeface="Arial" panose="020B0604020202020204" pitchFamily="34" charset="0"/>
              <a:buChar char="•"/>
            </a:pPr>
            <a:endParaRPr lang="en-US" sz="1108" dirty="0"/>
          </a:p>
          <a:p>
            <a:pPr marL="117475" indent="-117475"/>
            <a:endParaRPr lang="en-IN" sz="1108" dirty="0"/>
          </a:p>
        </p:txBody>
      </p:sp>
      <p:pic>
        <p:nvPicPr>
          <p:cNvPr id="4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512" y="4483582"/>
            <a:ext cx="1506533" cy="701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xtBox 42"/>
          <p:cNvSpPr txBox="1"/>
          <p:nvPr/>
        </p:nvSpPr>
        <p:spPr>
          <a:xfrm>
            <a:off x="529352" y="4360238"/>
            <a:ext cx="1236607" cy="196821"/>
          </a:xfrm>
          <a:prstGeom prst="rect">
            <a:avLst/>
          </a:prstGeom>
          <a:noFill/>
        </p:spPr>
        <p:txBody>
          <a:bodyPr wrap="square" lIns="0" tIns="0" rIns="0" bIns="0" rtlCol="0">
            <a:noAutofit/>
          </a:bodyPr>
          <a:lstStyle/>
          <a:p>
            <a:r>
              <a:rPr lang="en-US" sz="923" b="1" i="1" dirty="0"/>
              <a:t>AKARi solar TV Kit</a:t>
            </a:r>
            <a:endParaRPr lang="en-IN" sz="923" b="1" i="1" dirty="0"/>
          </a:p>
        </p:txBody>
      </p:sp>
      <p:sp>
        <p:nvSpPr>
          <p:cNvPr id="44" name="TextBox 43"/>
          <p:cNvSpPr txBox="1"/>
          <p:nvPr/>
        </p:nvSpPr>
        <p:spPr>
          <a:xfrm>
            <a:off x="8076396" y="4628270"/>
            <a:ext cx="1115568" cy="235676"/>
          </a:xfrm>
          <a:prstGeom prst="rect">
            <a:avLst/>
          </a:prstGeom>
          <a:noFill/>
        </p:spPr>
        <p:txBody>
          <a:bodyPr wrap="square" lIns="0" tIns="0" rIns="0" bIns="0" rtlCol="0">
            <a:noAutofit/>
          </a:bodyPr>
          <a:lstStyle/>
          <a:p>
            <a:pPr algn="ctr"/>
            <a:r>
              <a:rPr lang="en-US" altLang="ja-JP" sz="1108" b="1" dirty="0" smtClean="0"/>
              <a:t>500~600</a:t>
            </a:r>
            <a:endParaRPr lang="en-IN" sz="1108" b="1" dirty="0"/>
          </a:p>
        </p:txBody>
      </p:sp>
      <p:sp>
        <p:nvSpPr>
          <p:cNvPr id="45" name="TextBox 44"/>
          <p:cNvSpPr txBox="1"/>
          <p:nvPr/>
        </p:nvSpPr>
        <p:spPr>
          <a:xfrm>
            <a:off x="2513018" y="4370570"/>
            <a:ext cx="1575886" cy="794621"/>
          </a:xfrm>
          <a:prstGeom prst="rect">
            <a:avLst/>
          </a:prstGeom>
          <a:noFill/>
        </p:spPr>
        <p:txBody>
          <a:bodyPr wrap="square" lIns="0" tIns="0" rIns="0" bIns="0" rtlCol="0">
            <a:noAutofit/>
          </a:bodyPr>
          <a:lstStyle/>
          <a:p>
            <a:pPr marL="117475" indent="-117475">
              <a:buFont typeface="Arial" panose="020B0604020202020204" pitchFamily="34" charset="0"/>
              <a:buChar char="•"/>
            </a:pPr>
            <a:r>
              <a:rPr lang="en-US" sz="1108" b="1" dirty="0" smtClean="0"/>
              <a:t>50</a:t>
            </a:r>
            <a:r>
              <a:rPr lang="ja-JP" altLang="en-US" sz="1108" b="1" dirty="0"/>
              <a:t>ワット</a:t>
            </a:r>
            <a:r>
              <a:rPr lang="ja-JP" altLang="en-US" sz="1108" dirty="0"/>
              <a:t>パワーパネル</a:t>
            </a:r>
            <a:endParaRPr lang="en-IN" altLang="ja-JP" sz="1108" dirty="0"/>
          </a:p>
          <a:p>
            <a:pPr marL="117475" indent="-117475">
              <a:buFont typeface="Arial" panose="020B0604020202020204" pitchFamily="34" charset="0"/>
              <a:buChar char="•"/>
            </a:pPr>
            <a:endParaRPr lang="en-IN" sz="1108" dirty="0"/>
          </a:p>
        </p:txBody>
      </p:sp>
      <p:sp>
        <p:nvSpPr>
          <p:cNvPr id="46" name="TextBox 45"/>
          <p:cNvSpPr txBox="1"/>
          <p:nvPr/>
        </p:nvSpPr>
        <p:spPr>
          <a:xfrm>
            <a:off x="4337736" y="4370570"/>
            <a:ext cx="3639600" cy="560250"/>
          </a:xfrm>
          <a:prstGeom prst="rect">
            <a:avLst/>
          </a:prstGeom>
          <a:noFill/>
        </p:spPr>
        <p:txBody>
          <a:bodyPr wrap="square" lIns="0" tIns="0" rIns="0" bIns="0" rtlCol="0">
            <a:noAutofit/>
          </a:bodyPr>
          <a:lstStyle/>
          <a:p>
            <a:pPr marL="117475" indent="-117475">
              <a:buFont typeface="Arial" panose="020B0604020202020204" pitchFamily="34" charset="0"/>
              <a:buChar char="•"/>
            </a:pPr>
            <a:r>
              <a:rPr lang="en-US" altLang="ja-JP" sz="1108" b="1" dirty="0" smtClean="0"/>
              <a:t>2</a:t>
            </a:r>
            <a:r>
              <a:rPr lang="ja-JP" altLang="en-US" sz="1108" b="1" dirty="0" err="1" smtClean="0"/>
              <a:t>つの</a:t>
            </a:r>
            <a:r>
              <a:rPr lang="en-US" altLang="ja-JP" sz="1108" b="1" dirty="0" smtClean="0"/>
              <a:t>4</a:t>
            </a:r>
            <a:r>
              <a:rPr lang="ja-JP" altLang="en-US" sz="1108" b="1" dirty="0" smtClean="0"/>
              <a:t>ワット</a:t>
            </a:r>
            <a:r>
              <a:rPr lang="en-US" altLang="ja-JP" sz="1108" b="1" dirty="0" smtClean="0"/>
              <a:t>LED</a:t>
            </a:r>
            <a:r>
              <a:rPr lang="ja-JP" altLang="en-US" sz="1108" dirty="0" smtClean="0"/>
              <a:t>キット</a:t>
            </a:r>
            <a:endParaRPr lang="en-US" sz="1108" dirty="0" smtClean="0"/>
          </a:p>
          <a:p>
            <a:pPr marL="117475" indent="-117475">
              <a:buFont typeface="Arial" panose="020B0604020202020204" pitchFamily="34" charset="0"/>
              <a:buChar char="•"/>
            </a:pPr>
            <a:r>
              <a:rPr lang="en-US" sz="1108" b="1" dirty="0" smtClean="0"/>
              <a:t>AC</a:t>
            </a:r>
            <a:r>
              <a:rPr lang="ja-JP" altLang="en-US" sz="1108" b="1" dirty="0" smtClean="0"/>
              <a:t>および</a:t>
            </a:r>
            <a:r>
              <a:rPr lang="en-US" sz="1108" b="1" dirty="0" smtClean="0"/>
              <a:t>DC</a:t>
            </a:r>
            <a:r>
              <a:rPr lang="ja-JP" altLang="en-US" sz="1108" dirty="0" smtClean="0"/>
              <a:t>の出力</a:t>
            </a:r>
            <a:endParaRPr lang="en-US" sz="1108" dirty="0" smtClean="0"/>
          </a:p>
          <a:p>
            <a:pPr marL="117475" indent="-117475">
              <a:buFont typeface="Arial" panose="020B0604020202020204" pitchFamily="34" charset="0"/>
              <a:buChar char="•"/>
            </a:pPr>
            <a:r>
              <a:rPr lang="ja-JP" altLang="en-US" sz="1108" dirty="0" smtClean="0"/>
              <a:t>製品本体と一体型の</a:t>
            </a:r>
            <a:r>
              <a:rPr lang="ja-JP" altLang="en-US" sz="1108" b="1" dirty="0" smtClean="0"/>
              <a:t>懐中電灯</a:t>
            </a:r>
            <a:endParaRPr lang="en-IN" sz="1108" dirty="0"/>
          </a:p>
        </p:txBody>
      </p:sp>
      <p:sp>
        <p:nvSpPr>
          <p:cNvPr id="52" name="Title 51"/>
          <p:cNvSpPr>
            <a:spLocks noGrp="1"/>
          </p:cNvSpPr>
          <p:nvPr>
            <p:ph type="title"/>
          </p:nvPr>
        </p:nvSpPr>
        <p:spPr/>
        <p:txBody>
          <a:bodyPr/>
          <a:lstStyle/>
          <a:p>
            <a:r>
              <a:rPr lang="ja-JP" altLang="en-US" dirty="0" smtClean="0"/>
              <a:t>パイロットにおいて、</a:t>
            </a:r>
            <a:r>
              <a:rPr lang="en-US" altLang="ja-JP" dirty="0" smtClean="0"/>
              <a:t>10</a:t>
            </a:r>
            <a:r>
              <a:rPr lang="ja-JP" altLang="en-US" dirty="0" smtClean="0"/>
              <a:t>ワットから</a:t>
            </a:r>
            <a:r>
              <a:rPr lang="en-US" altLang="ja-JP" dirty="0" smtClean="0"/>
              <a:t>100</a:t>
            </a:r>
            <a:r>
              <a:rPr lang="ja-JP" altLang="en-US" dirty="0" smtClean="0"/>
              <a:t>ワットの</a:t>
            </a:r>
            <a:r>
              <a:rPr lang="en-US" altLang="ja-JP" dirty="0" smtClean="0"/>
              <a:t>GS</a:t>
            </a:r>
            <a:r>
              <a:rPr lang="ja-JP" altLang="en-US" dirty="0" smtClean="0"/>
              <a:t>ユアサソーラー製品</a:t>
            </a:r>
            <a:r>
              <a:rPr lang="en-US" altLang="ja-JP" dirty="0" smtClean="0"/>
              <a:t>5</a:t>
            </a:r>
            <a:r>
              <a:rPr lang="ja-JP" altLang="en-US" dirty="0" smtClean="0"/>
              <a:t>種類をテストした</a:t>
            </a:r>
            <a:endParaRPr lang="en-IN" dirty="0"/>
          </a:p>
        </p:txBody>
      </p:sp>
      <p:pic>
        <p:nvPicPr>
          <p:cNvPr id="2" name="Picture 1"/>
          <p:cNvPicPr>
            <a:picLocks noChangeAspect="1"/>
          </p:cNvPicPr>
          <p:nvPr/>
        </p:nvPicPr>
        <p:blipFill rotWithShape="1">
          <a:blip r:embed="rId6"/>
          <a:srcRect l="7387" t="55325" r="80183" b="26957"/>
          <a:stretch/>
        </p:blipFill>
        <p:spPr>
          <a:xfrm>
            <a:off x="632520" y="3596007"/>
            <a:ext cx="1189882" cy="620883"/>
          </a:xfrm>
          <a:prstGeom prst="rect">
            <a:avLst/>
          </a:prstGeom>
        </p:spPr>
      </p:pic>
      <p:sp>
        <p:nvSpPr>
          <p:cNvPr id="38" name="TextBox 37"/>
          <p:cNvSpPr txBox="1"/>
          <p:nvPr/>
        </p:nvSpPr>
        <p:spPr>
          <a:xfrm>
            <a:off x="561250" y="3300810"/>
            <a:ext cx="1236607" cy="216503"/>
          </a:xfrm>
          <a:prstGeom prst="rect">
            <a:avLst/>
          </a:prstGeom>
          <a:noFill/>
        </p:spPr>
        <p:txBody>
          <a:bodyPr wrap="square" lIns="0" tIns="0" rIns="0" bIns="0" rtlCol="0">
            <a:noAutofit/>
          </a:bodyPr>
          <a:lstStyle/>
          <a:p>
            <a:r>
              <a:rPr lang="en-US" sz="923" b="1" i="1" dirty="0" smtClean="0"/>
              <a:t>AKARi solar DVD kit</a:t>
            </a:r>
            <a:endParaRPr lang="en-IN" sz="923" b="1" i="1" dirty="0"/>
          </a:p>
        </p:txBody>
      </p:sp>
      <p:sp>
        <p:nvSpPr>
          <p:cNvPr id="39" name="TextBox 38"/>
          <p:cNvSpPr txBox="1"/>
          <p:nvPr/>
        </p:nvSpPr>
        <p:spPr>
          <a:xfrm>
            <a:off x="2513018" y="3354459"/>
            <a:ext cx="1575886" cy="794621"/>
          </a:xfrm>
          <a:prstGeom prst="rect">
            <a:avLst/>
          </a:prstGeom>
          <a:noFill/>
        </p:spPr>
        <p:txBody>
          <a:bodyPr wrap="square" lIns="0" tIns="0" rIns="0" bIns="0" rtlCol="0">
            <a:noAutofit/>
          </a:bodyPr>
          <a:lstStyle/>
          <a:p>
            <a:pPr marL="117475" indent="-117475">
              <a:buFont typeface="Arial" panose="020B0604020202020204" pitchFamily="34" charset="0"/>
              <a:buChar char="•"/>
            </a:pPr>
            <a:r>
              <a:rPr lang="en-US" sz="1108" b="1" dirty="0" smtClean="0"/>
              <a:t>20</a:t>
            </a:r>
            <a:r>
              <a:rPr lang="ja-JP" altLang="en-US" sz="1108" b="1" dirty="0"/>
              <a:t>ワット</a:t>
            </a:r>
            <a:r>
              <a:rPr lang="ja-JP" altLang="en-US" sz="1108" dirty="0"/>
              <a:t>パワーパネル</a:t>
            </a:r>
            <a:endParaRPr lang="en-IN" altLang="ja-JP" sz="1108" dirty="0"/>
          </a:p>
          <a:p>
            <a:pPr marL="117475" indent="-117475">
              <a:buFont typeface="Arial" panose="020B0604020202020204" pitchFamily="34" charset="0"/>
              <a:buChar char="•"/>
            </a:pPr>
            <a:endParaRPr lang="en-US" sz="1108" dirty="0"/>
          </a:p>
          <a:p>
            <a:pPr marL="117475" indent="-117475"/>
            <a:endParaRPr lang="en-IN" sz="1108" dirty="0"/>
          </a:p>
        </p:txBody>
      </p:sp>
      <p:sp>
        <p:nvSpPr>
          <p:cNvPr id="40" name="TextBox 39"/>
          <p:cNvSpPr txBox="1"/>
          <p:nvPr/>
        </p:nvSpPr>
        <p:spPr>
          <a:xfrm>
            <a:off x="4337736" y="3408386"/>
            <a:ext cx="3639600" cy="560250"/>
          </a:xfrm>
          <a:prstGeom prst="rect">
            <a:avLst/>
          </a:prstGeom>
          <a:noFill/>
        </p:spPr>
        <p:txBody>
          <a:bodyPr wrap="square" lIns="0" tIns="0" rIns="0" bIns="0" rtlCol="0">
            <a:noAutofit/>
          </a:bodyPr>
          <a:lstStyle/>
          <a:p>
            <a:pPr marL="117475" indent="-117475">
              <a:buFont typeface="Arial" panose="020B0604020202020204" pitchFamily="34" charset="0"/>
              <a:buChar char="•"/>
            </a:pPr>
            <a:r>
              <a:rPr lang="en-US" altLang="ja-JP" sz="1108" dirty="0"/>
              <a:t>1</a:t>
            </a:r>
            <a:r>
              <a:rPr lang="ja-JP" altLang="en-US" sz="1108" dirty="0" err="1"/>
              <a:t>つの</a:t>
            </a:r>
            <a:r>
              <a:rPr lang="en-US" altLang="ja-JP" sz="1108" b="1" dirty="0"/>
              <a:t>4</a:t>
            </a:r>
            <a:r>
              <a:rPr lang="ja-JP" altLang="en-US" sz="1108" b="1" dirty="0"/>
              <a:t>ワット</a:t>
            </a:r>
            <a:r>
              <a:rPr lang="en-US" altLang="ja-JP" sz="1108" b="1" dirty="0"/>
              <a:t>LED</a:t>
            </a:r>
            <a:r>
              <a:rPr lang="ja-JP" altLang="en-US" sz="1108" dirty="0"/>
              <a:t>ライト</a:t>
            </a:r>
            <a:endParaRPr lang="en-US" altLang="ja-JP" sz="1108" dirty="0"/>
          </a:p>
          <a:p>
            <a:pPr marL="117475" indent="-117475">
              <a:buFont typeface="Arial" panose="020B0604020202020204" pitchFamily="34" charset="0"/>
              <a:buChar char="•"/>
            </a:pPr>
            <a:r>
              <a:rPr lang="en-US" sz="1108" b="1" dirty="0" smtClean="0"/>
              <a:t>DVD</a:t>
            </a:r>
            <a:r>
              <a:rPr lang="ja-JP" altLang="en-US" sz="1108" b="1" dirty="0" smtClean="0"/>
              <a:t>電源用</a:t>
            </a:r>
            <a:r>
              <a:rPr lang="ja-JP" altLang="en-US" sz="1108" dirty="0" smtClean="0"/>
              <a:t>の</a:t>
            </a:r>
            <a:r>
              <a:rPr lang="en-US" altLang="ja-JP" sz="1108" dirty="0" smtClean="0"/>
              <a:t>DC</a:t>
            </a:r>
            <a:r>
              <a:rPr lang="ja-JP" altLang="en-US" sz="1108" dirty="0" smtClean="0"/>
              <a:t>出力</a:t>
            </a:r>
            <a:endParaRPr lang="en-US" sz="1108" dirty="0" smtClean="0"/>
          </a:p>
          <a:p>
            <a:pPr marL="117475" indent="-117475">
              <a:buFont typeface="Arial" panose="020B0604020202020204" pitchFamily="34" charset="0"/>
              <a:buChar char="•"/>
            </a:pPr>
            <a:r>
              <a:rPr lang="ja-JP" altLang="en-US" sz="1108" dirty="0"/>
              <a:t>携帯充電用に</a:t>
            </a:r>
            <a:r>
              <a:rPr lang="en-US" altLang="ja-JP" sz="1108" b="1" dirty="0"/>
              <a:t>USB</a:t>
            </a:r>
            <a:r>
              <a:rPr lang="ja-JP" altLang="en-US" sz="1108" dirty="0"/>
              <a:t>ポートが</a:t>
            </a:r>
            <a:r>
              <a:rPr lang="en-US" altLang="ja-JP" sz="1108" dirty="0"/>
              <a:t>1</a:t>
            </a:r>
            <a:r>
              <a:rPr lang="ja-JP" altLang="en-US" sz="1108" dirty="0"/>
              <a:t>つ</a:t>
            </a:r>
            <a:endParaRPr lang="en-US" altLang="ja-JP" sz="1108" dirty="0"/>
          </a:p>
          <a:p>
            <a:pPr marL="117475" indent="-117475"/>
            <a:endParaRPr lang="en-IN" sz="1108" dirty="0"/>
          </a:p>
        </p:txBody>
      </p:sp>
      <p:cxnSp>
        <p:nvCxnSpPr>
          <p:cNvPr id="41" name="Straight Connector 40"/>
          <p:cNvCxnSpPr/>
          <p:nvPr/>
        </p:nvCxnSpPr>
        <p:spPr>
          <a:xfrm flipV="1">
            <a:off x="587783" y="3266436"/>
            <a:ext cx="8604181"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87783" y="5284494"/>
            <a:ext cx="8604181"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87783" y="4286146"/>
            <a:ext cx="8604181"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337736" y="5382806"/>
            <a:ext cx="3639600" cy="560250"/>
          </a:xfrm>
          <a:prstGeom prst="rect">
            <a:avLst/>
          </a:prstGeom>
          <a:noFill/>
        </p:spPr>
        <p:txBody>
          <a:bodyPr wrap="square" lIns="0" tIns="0" rIns="0" bIns="0" rtlCol="0">
            <a:noAutofit/>
          </a:bodyPr>
          <a:lstStyle/>
          <a:p>
            <a:pPr marL="117475" indent="-117475">
              <a:buFont typeface="Arial" panose="020B0604020202020204" pitchFamily="34" charset="0"/>
              <a:buChar char="•"/>
            </a:pPr>
            <a:r>
              <a:rPr lang="en-US" altLang="ja-JP" sz="1108" b="1" dirty="0" smtClean="0"/>
              <a:t>2</a:t>
            </a:r>
            <a:r>
              <a:rPr lang="ja-JP" altLang="en-US" sz="1108" b="1" dirty="0" err="1" smtClean="0"/>
              <a:t>つの</a:t>
            </a:r>
            <a:r>
              <a:rPr lang="en-US" altLang="ja-JP" sz="1108" b="1" dirty="0" smtClean="0"/>
              <a:t>4</a:t>
            </a:r>
            <a:r>
              <a:rPr lang="ja-JP" altLang="en-US" sz="1108" b="1" dirty="0" smtClean="0"/>
              <a:t>ワット</a:t>
            </a:r>
            <a:r>
              <a:rPr lang="en-US" altLang="ja-JP" sz="1108" b="1" dirty="0" smtClean="0"/>
              <a:t>LED</a:t>
            </a:r>
            <a:r>
              <a:rPr lang="ja-JP" altLang="en-US" sz="1108" dirty="0" smtClean="0"/>
              <a:t>キット</a:t>
            </a:r>
            <a:endParaRPr lang="en-US" sz="1108" dirty="0" smtClean="0"/>
          </a:p>
          <a:p>
            <a:pPr marL="117475" indent="-117475">
              <a:buFont typeface="Arial" panose="020B0604020202020204" pitchFamily="34" charset="0"/>
              <a:buChar char="•"/>
            </a:pPr>
            <a:r>
              <a:rPr lang="en-US" altLang="ja-JP" sz="1108" b="1" dirty="0"/>
              <a:t>AC</a:t>
            </a:r>
            <a:r>
              <a:rPr lang="ja-JP" altLang="en-US" sz="1108" b="1" dirty="0"/>
              <a:t>および</a:t>
            </a:r>
            <a:r>
              <a:rPr lang="en-US" altLang="ja-JP" sz="1108" b="1" dirty="0"/>
              <a:t>DC</a:t>
            </a:r>
            <a:r>
              <a:rPr lang="ja-JP" altLang="en-US" sz="1108" dirty="0"/>
              <a:t>の出力</a:t>
            </a:r>
            <a:endParaRPr lang="en-US" altLang="ja-JP" sz="1108" dirty="0"/>
          </a:p>
        </p:txBody>
      </p:sp>
    </p:spTree>
    <p:extLst>
      <p:ext uri="{BB962C8B-B14F-4D97-AF65-F5344CB8AC3E}">
        <p14:creationId xmlns:p14="http://schemas.microsoft.com/office/powerpoint/2010/main" val="2422499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製品のデモンストレーションを行い、約</a:t>
            </a:r>
            <a:r>
              <a:rPr lang="en-US" altLang="ja-JP" dirty="0" smtClean="0"/>
              <a:t>75</a:t>
            </a:r>
            <a:r>
              <a:rPr lang="ja-JP" altLang="en-US" dirty="0" smtClean="0"/>
              <a:t>人から高水準のフィードバックを得た</a:t>
            </a:r>
            <a:endParaRPr lang="en-IN"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537176" y="1268760"/>
            <a:ext cx="3096344" cy="4516480"/>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72480" y="1268760"/>
            <a:ext cx="2808312" cy="4536504"/>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2"/>
          <a:stretch/>
        </p:blipFill>
        <p:spPr>
          <a:xfrm>
            <a:off x="3080792" y="1268760"/>
            <a:ext cx="3456384" cy="4516480"/>
          </a:xfrm>
          <a:prstGeom prst="rect">
            <a:avLst/>
          </a:prstGeom>
        </p:spPr>
      </p:pic>
    </p:spTree>
    <p:extLst>
      <p:ext uri="{BB962C8B-B14F-4D97-AF65-F5344CB8AC3E}">
        <p14:creationId xmlns:p14="http://schemas.microsoft.com/office/powerpoint/2010/main" val="3128847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パイロット</a:t>
            </a:r>
            <a:r>
              <a:rPr lang="ja-JP" altLang="en-US" dirty="0"/>
              <a:t>結果に結びつけるため</a:t>
            </a:r>
            <a:r>
              <a:rPr lang="en-US" altLang="ja-JP" dirty="0" smtClean="0"/>
              <a:t>4</a:t>
            </a:r>
            <a:r>
              <a:rPr lang="ja-JP" altLang="en-US" dirty="0" err="1" smtClean="0"/>
              <a:t>つの</a:t>
            </a:r>
            <a:r>
              <a:rPr lang="ja-JP" altLang="en-US" dirty="0" smtClean="0"/>
              <a:t>変数における評価</a:t>
            </a:r>
            <a:r>
              <a:rPr lang="ja-JP" altLang="en-US" dirty="0"/>
              <a:t>をデータ収集および分析のねらいと</a:t>
            </a:r>
            <a:r>
              <a:rPr lang="ja-JP" altLang="en-US" dirty="0" smtClean="0"/>
              <a:t>した</a:t>
            </a:r>
            <a:endParaRPr lang="en-IN" dirty="0"/>
          </a:p>
        </p:txBody>
      </p:sp>
      <p:sp>
        <p:nvSpPr>
          <p:cNvPr id="5" name="Rounded Rectangle 4"/>
          <p:cNvSpPr/>
          <p:nvPr/>
        </p:nvSpPr>
        <p:spPr>
          <a:xfrm>
            <a:off x="848544" y="1334294"/>
            <a:ext cx="2376264" cy="126014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solidFill>
              </a:rPr>
              <a:t>製品経験</a:t>
            </a:r>
            <a:endParaRPr lang="en-IN" sz="1400" b="1" dirty="0">
              <a:solidFill>
                <a:schemeClr val="tx1"/>
              </a:solidFill>
            </a:endParaRPr>
          </a:p>
        </p:txBody>
      </p:sp>
      <p:sp>
        <p:nvSpPr>
          <p:cNvPr id="6" name="Rounded Rectangle 5"/>
          <p:cNvSpPr/>
          <p:nvPr/>
        </p:nvSpPr>
        <p:spPr>
          <a:xfrm>
            <a:off x="6393160" y="1284639"/>
            <a:ext cx="2376264" cy="126014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solidFill>
              </a:rPr>
              <a:t>価格設定</a:t>
            </a:r>
            <a:endParaRPr lang="en-IN" sz="1400" b="1" dirty="0">
              <a:solidFill>
                <a:schemeClr val="tx1"/>
              </a:solidFill>
            </a:endParaRPr>
          </a:p>
        </p:txBody>
      </p:sp>
      <p:sp>
        <p:nvSpPr>
          <p:cNvPr id="7" name="Rounded Rectangle 6"/>
          <p:cNvSpPr/>
          <p:nvPr/>
        </p:nvSpPr>
        <p:spPr>
          <a:xfrm>
            <a:off x="848544" y="4198896"/>
            <a:ext cx="2376264" cy="126014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solidFill>
              </a:rPr>
              <a:t>ビジネスモデル</a:t>
            </a:r>
            <a:endParaRPr lang="en-IN" sz="1400" b="1" dirty="0">
              <a:solidFill>
                <a:schemeClr val="tx1"/>
              </a:solidFill>
            </a:endParaRPr>
          </a:p>
        </p:txBody>
      </p:sp>
      <p:sp>
        <p:nvSpPr>
          <p:cNvPr id="8" name="Rounded Rectangle 7"/>
          <p:cNvSpPr/>
          <p:nvPr/>
        </p:nvSpPr>
        <p:spPr>
          <a:xfrm>
            <a:off x="6537176" y="4198896"/>
            <a:ext cx="2376264" cy="126014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solidFill>
              </a:rPr>
              <a:t>パートナー</a:t>
            </a:r>
            <a:endParaRPr lang="en-IN" sz="1400" b="1" dirty="0">
              <a:solidFill>
                <a:schemeClr val="tx1"/>
              </a:solidFill>
            </a:endParaRPr>
          </a:p>
        </p:txBody>
      </p:sp>
      <p:sp>
        <p:nvSpPr>
          <p:cNvPr id="9" name="Rounded Rectangle 8"/>
          <p:cNvSpPr/>
          <p:nvPr/>
        </p:nvSpPr>
        <p:spPr>
          <a:xfrm>
            <a:off x="3626876" y="2780928"/>
            <a:ext cx="2376264" cy="1260140"/>
          </a:xfrm>
          <a:prstGeom prst="round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solidFill>
              </a:rPr>
              <a:t>パイロット</a:t>
            </a:r>
            <a:r>
              <a:rPr lang="ja-JP" altLang="en-US" sz="1400" b="1" dirty="0">
                <a:solidFill>
                  <a:schemeClr val="tx1"/>
                </a:solidFill>
              </a:rPr>
              <a:t>結果</a:t>
            </a:r>
            <a:endParaRPr lang="en-IN" sz="1400" b="1" dirty="0">
              <a:solidFill>
                <a:schemeClr val="tx1"/>
              </a:solidFill>
            </a:endParaRPr>
          </a:p>
        </p:txBody>
      </p:sp>
      <p:sp>
        <p:nvSpPr>
          <p:cNvPr id="14" name="Right Arrow 13"/>
          <p:cNvSpPr/>
          <p:nvPr/>
        </p:nvSpPr>
        <p:spPr>
          <a:xfrm rot="1900618">
            <a:off x="3221505" y="2462350"/>
            <a:ext cx="513678" cy="483931"/>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Right Arrow 14"/>
          <p:cNvSpPr/>
          <p:nvPr/>
        </p:nvSpPr>
        <p:spPr>
          <a:xfrm rot="19698130">
            <a:off x="3270376" y="3959908"/>
            <a:ext cx="513678" cy="483931"/>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Right Arrow 15"/>
          <p:cNvSpPr/>
          <p:nvPr/>
        </p:nvSpPr>
        <p:spPr>
          <a:xfrm rot="8832117">
            <a:off x="5909381" y="2462351"/>
            <a:ext cx="513678" cy="483931"/>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Right Arrow 16"/>
          <p:cNvSpPr/>
          <p:nvPr/>
        </p:nvSpPr>
        <p:spPr>
          <a:xfrm rot="13161731">
            <a:off x="5913467" y="3899897"/>
            <a:ext cx="513678" cy="483931"/>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41807847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プロダクト</a:t>
            </a:r>
            <a:r>
              <a:rPr lang="ja-JP" altLang="en-US" dirty="0" smtClean="0"/>
              <a:t>デザインは好評；細かい懸念点としてケーブルの長さ、操作説明の言語、電源出力が挙げられた</a:t>
            </a:r>
            <a:endParaRPr lang="en-IN" dirty="0"/>
          </a:p>
        </p:txBody>
      </p:sp>
      <p:sp>
        <p:nvSpPr>
          <p:cNvPr id="3" name="Text Placeholder 2"/>
          <p:cNvSpPr>
            <a:spLocks noGrp="1"/>
          </p:cNvSpPr>
          <p:nvPr>
            <p:ph type="body" sz="quarter" idx="37"/>
          </p:nvPr>
        </p:nvSpPr>
        <p:spPr/>
        <p:txBody>
          <a:bodyPr/>
          <a:lstStyle/>
          <a:p>
            <a:r>
              <a:rPr lang="ja-JP" altLang="en-US" sz="800" dirty="0" smtClean="0"/>
              <a:t>出典：消費者からのフィードバック、プライマリーリサーチ、ダルバーグ分析</a:t>
            </a:r>
            <a:endParaRPr lang="en-IN" sz="800" dirty="0"/>
          </a:p>
        </p:txBody>
      </p:sp>
      <p:sp>
        <p:nvSpPr>
          <p:cNvPr id="9" name="TextBox 8"/>
          <p:cNvSpPr txBox="1"/>
          <p:nvPr/>
        </p:nvSpPr>
        <p:spPr>
          <a:xfrm>
            <a:off x="560513" y="1772816"/>
            <a:ext cx="4320479" cy="4673671"/>
          </a:xfrm>
          <a:prstGeom prst="rect">
            <a:avLst/>
          </a:prstGeom>
          <a:noFill/>
        </p:spPr>
        <p:txBody>
          <a:bodyPr wrap="square" lIns="0" tIns="0" rIns="0" bIns="0" rtlCol="0">
            <a:noAutofit/>
          </a:bodyPr>
          <a:lstStyle/>
          <a:p>
            <a:pPr marL="231775" indent="-231775">
              <a:buFont typeface="Arial" panose="020B0604020202020204" pitchFamily="34" charset="0"/>
              <a:buChar char="•"/>
            </a:pPr>
            <a:r>
              <a:rPr lang="ja-JP" altLang="en-US" sz="1200" dirty="0" smtClean="0"/>
              <a:t>消費者は製品が非常に</a:t>
            </a:r>
            <a:r>
              <a:rPr lang="ja-JP" altLang="en-US" sz="1200" b="1" dirty="0" smtClean="0"/>
              <a:t>使いやすく扱いやすい</a:t>
            </a:r>
            <a:r>
              <a:rPr lang="ja-JP" altLang="en-US" sz="1200" dirty="0" smtClean="0"/>
              <a:t>と指摘した</a:t>
            </a:r>
            <a:endParaRPr lang="en-IN" sz="1200" b="1" dirty="0" smtClean="0"/>
          </a:p>
          <a:p>
            <a:pPr marL="231775" indent="-231775">
              <a:buFont typeface="Arial" panose="020B0604020202020204" pitchFamily="34" charset="0"/>
              <a:buChar char="•"/>
            </a:pPr>
            <a:endParaRPr lang="en-IN" sz="1200" b="1" dirty="0" smtClean="0"/>
          </a:p>
          <a:p>
            <a:pPr marL="231775" indent="-231775">
              <a:buFont typeface="Arial" panose="020B0604020202020204" pitchFamily="34" charset="0"/>
              <a:buChar char="•"/>
            </a:pPr>
            <a:r>
              <a:rPr lang="ja-JP" altLang="en-US" sz="1200" b="1" dirty="0" smtClean="0"/>
              <a:t>明るさと薄明り機能は、</a:t>
            </a:r>
            <a:r>
              <a:rPr lang="ja-JP" altLang="en-US" sz="1200" dirty="0" smtClean="0"/>
              <a:t>最も</a:t>
            </a:r>
            <a:r>
              <a:rPr lang="ja-JP" altLang="en-US" sz="1200" b="1" dirty="0" smtClean="0"/>
              <a:t>気に入った</a:t>
            </a:r>
            <a:r>
              <a:rPr lang="ja-JP" altLang="en-US" sz="1200" dirty="0" smtClean="0"/>
              <a:t>性能の</a:t>
            </a:r>
            <a:r>
              <a:rPr lang="en-US" altLang="ja-JP" sz="1200" dirty="0" smtClean="0"/>
              <a:t>2</a:t>
            </a:r>
            <a:r>
              <a:rPr lang="ja-JP" altLang="en-US" sz="1200" dirty="0" err="1" smtClean="0"/>
              <a:t>つだった</a:t>
            </a:r>
            <a:r>
              <a:rPr lang="ja-JP" altLang="en-US" sz="1200" dirty="0" smtClean="0"/>
              <a:t>が、</a:t>
            </a:r>
            <a:r>
              <a:rPr lang="ja-JP" altLang="en-US" sz="1200" b="1" dirty="0" smtClean="0"/>
              <a:t>薄明り機能</a:t>
            </a:r>
            <a:r>
              <a:rPr lang="ja-JP" altLang="en-US" sz="1200" dirty="0" smtClean="0"/>
              <a:t>は全製品に組み込む必要がある</a:t>
            </a:r>
            <a:endParaRPr lang="en-IN" sz="1200" dirty="0" smtClean="0"/>
          </a:p>
          <a:p>
            <a:pPr marL="231775" indent="-231775">
              <a:buFont typeface="Arial" panose="020B0604020202020204" pitchFamily="34" charset="0"/>
              <a:buChar char="•"/>
            </a:pPr>
            <a:endParaRPr lang="en-IN" sz="1200" dirty="0" smtClean="0"/>
          </a:p>
          <a:p>
            <a:pPr marL="231775" indent="-231775">
              <a:buFont typeface="Arial" panose="020B0604020202020204" pitchFamily="34" charset="0"/>
              <a:buChar char="•"/>
            </a:pPr>
            <a:r>
              <a:rPr lang="ja-JP" altLang="en-US" sz="1200" dirty="0" smtClean="0"/>
              <a:t>パネルの</a:t>
            </a:r>
            <a:r>
              <a:rPr lang="ja-JP" altLang="en-US" sz="1200" b="1" dirty="0" smtClean="0"/>
              <a:t>充電時間</a:t>
            </a:r>
            <a:r>
              <a:rPr lang="ja-JP" altLang="en-US" sz="1200" dirty="0" smtClean="0"/>
              <a:t>については</a:t>
            </a:r>
            <a:r>
              <a:rPr lang="ja-JP" altLang="en-US" sz="1200" b="1" dirty="0" smtClean="0"/>
              <a:t>両方の</a:t>
            </a:r>
            <a:r>
              <a:rPr lang="ja-JP" altLang="en-US" sz="1200" dirty="0" smtClean="0"/>
              <a:t>評価があり、何人かはバッテリーインジケーターがフル充電を一度も示さなかったことを懸念していた</a:t>
            </a:r>
            <a:r>
              <a:rPr lang="ja-JP" altLang="en-US" sz="1200" dirty="0"/>
              <a:t>。しかし曇天時においても従来</a:t>
            </a:r>
            <a:r>
              <a:rPr lang="ja-JP" altLang="en-US" sz="1200" dirty="0" smtClean="0"/>
              <a:t>のパネルに比べてより充電できるという指摘もされた</a:t>
            </a:r>
            <a:endParaRPr lang="en-IN" sz="1200" dirty="0" smtClean="0"/>
          </a:p>
          <a:p>
            <a:pPr marL="231775" indent="-231775">
              <a:buFont typeface="Arial" panose="020B0604020202020204" pitchFamily="34" charset="0"/>
              <a:buChar char="•"/>
            </a:pPr>
            <a:endParaRPr lang="en-IN" sz="1200" dirty="0" smtClean="0"/>
          </a:p>
          <a:p>
            <a:pPr marL="231775" indent="-231775">
              <a:buFont typeface="Arial" panose="020B0604020202020204" pitchFamily="34" charset="0"/>
              <a:buChar char="•"/>
            </a:pPr>
            <a:r>
              <a:rPr lang="ja-JP" altLang="en-US" sz="1200" b="1" dirty="0" smtClean="0"/>
              <a:t>バッテリーインジケーター</a:t>
            </a:r>
            <a:r>
              <a:rPr lang="ja-JP" altLang="en-US" sz="1200" dirty="0" smtClean="0"/>
              <a:t>の機能性は非常に</a:t>
            </a:r>
            <a:r>
              <a:rPr lang="ja-JP" altLang="en-US" sz="1200" b="1" dirty="0" smtClean="0"/>
              <a:t>高評価</a:t>
            </a:r>
            <a:r>
              <a:rPr lang="ja-JP" altLang="en-US" sz="1200" dirty="0" smtClean="0"/>
              <a:t>を得ておりこの性能は今後全製品に適用する必要がある</a:t>
            </a:r>
            <a:endParaRPr lang="en-IN" sz="1200" dirty="0" smtClean="0"/>
          </a:p>
          <a:p>
            <a:pPr marL="231775" indent="-231775">
              <a:buFont typeface="Arial" panose="020B0604020202020204" pitchFamily="34" charset="0"/>
              <a:buChar char="•"/>
            </a:pPr>
            <a:endParaRPr lang="en-IN" sz="1200" dirty="0" smtClean="0"/>
          </a:p>
          <a:p>
            <a:pPr marL="231775" indent="-231775">
              <a:buFont typeface="Arial" panose="020B0604020202020204" pitchFamily="34" charset="0"/>
              <a:buChar char="•"/>
            </a:pPr>
            <a:r>
              <a:rPr lang="ja-JP" altLang="en-US" sz="1200" dirty="0" smtClean="0"/>
              <a:t>ほとんどの世帯はワニピンの電気製品を使っており</a:t>
            </a:r>
            <a:r>
              <a:rPr lang="en-IN" sz="1200" dirty="0" smtClean="0"/>
              <a:t>AC/DC </a:t>
            </a:r>
            <a:r>
              <a:rPr lang="ja-JP" altLang="en-US" sz="1200" dirty="0" smtClean="0"/>
              <a:t>端子がないため、プロダクトデザインに</a:t>
            </a:r>
            <a:r>
              <a:rPr lang="ja-JP" altLang="en-US" sz="1200" b="1" dirty="0" smtClean="0"/>
              <a:t>追加のワニピン出力</a:t>
            </a:r>
            <a:r>
              <a:rPr lang="ja-JP" altLang="en-US" sz="1200" dirty="0" smtClean="0"/>
              <a:t>を組み込む必要がある</a:t>
            </a:r>
            <a:endParaRPr lang="en-IN" sz="1200" dirty="0" smtClean="0"/>
          </a:p>
          <a:p>
            <a:pPr marL="231775" indent="-231775">
              <a:buFont typeface="Arial" panose="020B0604020202020204" pitchFamily="34" charset="0"/>
              <a:buChar char="•"/>
            </a:pPr>
            <a:endParaRPr lang="en-IN" sz="1200" dirty="0" smtClean="0"/>
          </a:p>
          <a:p>
            <a:pPr marL="231775" indent="-231775">
              <a:buFont typeface="Arial" panose="020B0604020202020204" pitchFamily="34" charset="0"/>
              <a:buChar char="•"/>
            </a:pPr>
            <a:r>
              <a:rPr lang="ja-JP" altLang="en-US" sz="1200" dirty="0" smtClean="0"/>
              <a:t>英語による</a:t>
            </a:r>
            <a:r>
              <a:rPr lang="ja-JP" altLang="en-US" sz="1200" b="1" dirty="0" smtClean="0"/>
              <a:t>製品の操作説明</a:t>
            </a:r>
            <a:r>
              <a:rPr lang="ja-JP" altLang="en-US" sz="1200" dirty="0" smtClean="0"/>
              <a:t>は、絵を使った説明に差し替えもしくは絵による補足をする必要がある</a:t>
            </a:r>
            <a:endParaRPr lang="en-IN" sz="1200" dirty="0" smtClean="0"/>
          </a:p>
          <a:p>
            <a:pPr marL="231775" indent="-231775">
              <a:buFont typeface="Arial" panose="020B0604020202020204" pitchFamily="34" charset="0"/>
              <a:buChar char="•"/>
            </a:pPr>
            <a:endParaRPr lang="en-IN" sz="1200" dirty="0" smtClean="0"/>
          </a:p>
          <a:p>
            <a:pPr marL="231775" indent="-231775">
              <a:buFont typeface="Arial" panose="020B0604020202020204" pitchFamily="34" charset="0"/>
              <a:buChar char="•"/>
            </a:pPr>
            <a:r>
              <a:rPr lang="ja-JP" altLang="en-US" sz="1200" dirty="0" smtClean="0"/>
              <a:t>複数の部屋で照明が使えるよう、</a:t>
            </a:r>
            <a:r>
              <a:rPr lang="ja-JP" altLang="en-US" sz="1200" b="1" dirty="0" smtClean="0"/>
              <a:t>照明ケーブルの長さ</a:t>
            </a:r>
            <a:r>
              <a:rPr lang="ja-JP" altLang="en-US" sz="1200" dirty="0"/>
              <a:t>を</a:t>
            </a:r>
            <a:r>
              <a:rPr lang="ja-JP" altLang="en-US" sz="1200" dirty="0" smtClean="0"/>
              <a:t>より長くする必要がある</a:t>
            </a:r>
            <a:endParaRPr lang="en-IN" sz="1200" dirty="0" smtClean="0"/>
          </a:p>
        </p:txBody>
      </p:sp>
      <p:sp>
        <p:nvSpPr>
          <p:cNvPr id="14" name="TextBox 13"/>
          <p:cNvSpPr txBox="1"/>
          <p:nvPr/>
        </p:nvSpPr>
        <p:spPr>
          <a:xfrm>
            <a:off x="450274" y="1196752"/>
            <a:ext cx="5078790" cy="288032"/>
          </a:xfrm>
          <a:prstGeom prst="rect">
            <a:avLst/>
          </a:prstGeom>
          <a:noFill/>
        </p:spPr>
        <p:txBody>
          <a:bodyPr wrap="square" lIns="0" tIns="0" rIns="0" bIns="0" rtlCol="0" anchor="b" anchorCtr="0">
            <a:noAutofit/>
          </a:bodyPr>
          <a:lstStyle/>
          <a:p>
            <a:pPr marL="231775" indent="-231775"/>
            <a:r>
              <a:rPr lang="ja-JP" altLang="en-US" sz="1400" b="1" dirty="0" smtClean="0"/>
              <a:t>消費者からのフィードバック</a:t>
            </a:r>
            <a:endParaRPr lang="en-IN" sz="1400" dirty="0"/>
          </a:p>
        </p:txBody>
      </p:sp>
      <p:cxnSp>
        <p:nvCxnSpPr>
          <p:cNvPr id="15" name="Straight Connector 14"/>
          <p:cNvCxnSpPr/>
          <p:nvPr/>
        </p:nvCxnSpPr>
        <p:spPr>
          <a:xfrm>
            <a:off x="450274" y="1556792"/>
            <a:ext cx="457473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652471" y="1774954"/>
            <a:ext cx="3782648" cy="2088232"/>
          </a:xfrm>
          <a:prstGeom prst="rect">
            <a:avLst/>
          </a:prstGeom>
        </p:spPr>
      </p:pic>
      <p:sp>
        <p:nvSpPr>
          <p:cNvPr id="17" name="TextBox 16"/>
          <p:cNvSpPr txBox="1"/>
          <p:nvPr/>
        </p:nvSpPr>
        <p:spPr>
          <a:xfrm>
            <a:off x="5652471" y="1484784"/>
            <a:ext cx="5078790" cy="288032"/>
          </a:xfrm>
          <a:prstGeom prst="rect">
            <a:avLst/>
          </a:prstGeom>
          <a:noFill/>
        </p:spPr>
        <p:txBody>
          <a:bodyPr wrap="square" lIns="0" tIns="0" rIns="0" bIns="0" rtlCol="0" anchor="b" anchorCtr="0">
            <a:noAutofit/>
          </a:bodyPr>
          <a:lstStyle/>
          <a:p>
            <a:pPr marL="231775" indent="-231775"/>
            <a:r>
              <a:rPr lang="ja-JP" altLang="en-US" sz="1400" b="1" dirty="0" smtClean="0"/>
              <a:t>バッテリーインジケーター</a:t>
            </a:r>
            <a:endParaRPr lang="en-IN" sz="1400" dirty="0"/>
          </a:p>
        </p:txBody>
      </p:sp>
      <p:sp>
        <p:nvSpPr>
          <p:cNvPr id="18" name="Oval 17"/>
          <p:cNvSpPr/>
          <p:nvPr/>
        </p:nvSpPr>
        <p:spPr>
          <a:xfrm>
            <a:off x="6537176" y="2852936"/>
            <a:ext cx="2160240" cy="576064"/>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3080" y="4149079"/>
            <a:ext cx="1728192" cy="2304256"/>
          </a:xfrm>
          <a:prstGeom prst="rect">
            <a:avLst/>
          </a:prstGeom>
        </p:spPr>
      </p:pic>
      <p:sp>
        <p:nvSpPr>
          <p:cNvPr id="20" name="TextBox 19"/>
          <p:cNvSpPr txBox="1"/>
          <p:nvPr/>
        </p:nvSpPr>
        <p:spPr>
          <a:xfrm>
            <a:off x="5652471" y="3861048"/>
            <a:ext cx="1748801" cy="288031"/>
          </a:xfrm>
          <a:prstGeom prst="rect">
            <a:avLst/>
          </a:prstGeom>
          <a:noFill/>
        </p:spPr>
        <p:txBody>
          <a:bodyPr wrap="square" lIns="0" tIns="0" rIns="0" bIns="0" rtlCol="0" anchor="b" anchorCtr="0">
            <a:noAutofit/>
          </a:bodyPr>
          <a:lstStyle/>
          <a:p>
            <a:pPr marL="231775" indent="-231775"/>
            <a:r>
              <a:rPr lang="ja-JP" altLang="en-US" sz="1400" b="1" dirty="0" smtClean="0"/>
              <a:t>製品の明るさ</a:t>
            </a:r>
            <a:endParaRPr lang="en-IN" sz="1400" dirty="0"/>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0856" y="4166190"/>
            <a:ext cx="1715360" cy="2287146"/>
          </a:xfrm>
          <a:prstGeom prst="rect">
            <a:avLst/>
          </a:prstGeom>
        </p:spPr>
      </p:pic>
      <p:sp>
        <p:nvSpPr>
          <p:cNvPr id="23" name="TextBox 22"/>
          <p:cNvSpPr txBox="1"/>
          <p:nvPr/>
        </p:nvSpPr>
        <p:spPr>
          <a:xfrm>
            <a:off x="7594135" y="3861048"/>
            <a:ext cx="1748801" cy="288031"/>
          </a:xfrm>
          <a:prstGeom prst="rect">
            <a:avLst/>
          </a:prstGeom>
          <a:noFill/>
        </p:spPr>
        <p:txBody>
          <a:bodyPr wrap="square" lIns="0" tIns="0" rIns="0" bIns="0" rtlCol="0" anchor="b" anchorCtr="0">
            <a:noAutofit/>
          </a:bodyPr>
          <a:lstStyle/>
          <a:p>
            <a:pPr marL="231775" indent="-231775"/>
            <a:r>
              <a:rPr lang="ja-JP" altLang="en-US" sz="1400" b="1" dirty="0" smtClean="0"/>
              <a:t>操作マニュアル</a:t>
            </a:r>
            <a:endParaRPr lang="en-IN" sz="1400" dirty="0"/>
          </a:p>
        </p:txBody>
      </p:sp>
    </p:spTree>
    <p:extLst>
      <p:ext uri="{BB962C8B-B14F-4D97-AF65-F5344CB8AC3E}">
        <p14:creationId xmlns:p14="http://schemas.microsoft.com/office/powerpoint/2010/main" val="2447073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26" hidden="1"/>
          <p:cNvGraphicFramePr>
            <a:graphicFrameLocks noChangeAspect="1"/>
          </p:cNvGraphicFramePr>
          <p:nvPr>
            <p:custDataLst>
              <p:tags r:id="rId2"/>
            </p:custDataLst>
            <p:extLst>
              <p:ext uri="{D42A27DB-BD31-4B8C-83A1-F6EECF244321}">
                <p14:modId xmlns:p14="http://schemas.microsoft.com/office/powerpoint/2010/main" val="22259384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8376" name="think-cell Slide" r:id="rId13" imgW="420" imgH="430" progId="TCLayout.ActiveDocument.1">
                  <p:embed/>
                </p:oleObj>
              </mc:Choice>
              <mc:Fallback>
                <p:oleObj name="think-cell Slide" r:id="rId13" imgW="420" imgH="430" progId="TCLayout.ActiveDocument.1">
                  <p:embed/>
                  <p:pic>
                    <p:nvPicPr>
                      <p:cNvPr id="0" name=""/>
                      <p:cNvPicPr/>
                      <p:nvPr/>
                    </p:nvPicPr>
                    <p:blipFill>
                      <a:blip r:embed="rId14"/>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IN" sz="1200" b="1" dirty="0">
              <a:latin typeface="Calibri" panose="020F0502020204030204" pitchFamily="34" charset="0"/>
              <a:sym typeface="Calibri" panose="020F0502020204030204" pitchFamily="34" charset="0"/>
            </a:endParaRPr>
          </a:p>
        </p:txBody>
      </p:sp>
      <p:sp>
        <p:nvSpPr>
          <p:cNvPr id="2" name="Title 1"/>
          <p:cNvSpPr>
            <a:spLocks noGrp="1"/>
          </p:cNvSpPr>
          <p:nvPr>
            <p:ph type="title"/>
          </p:nvPr>
        </p:nvSpPr>
        <p:spPr/>
        <p:txBody>
          <a:bodyPr/>
          <a:lstStyle/>
          <a:p>
            <a:r>
              <a:rPr lang="en-US" altLang="ja-JP" dirty="0" smtClean="0"/>
              <a:t>GS</a:t>
            </a:r>
            <a:r>
              <a:rPr lang="ja-JP" altLang="en-US" dirty="0" smtClean="0"/>
              <a:t>ユアサの価格は既存競合相手の</a:t>
            </a:r>
            <a:r>
              <a:rPr lang="en-US" altLang="ja-JP" dirty="0" smtClean="0"/>
              <a:t>3</a:t>
            </a:r>
            <a:r>
              <a:rPr lang="ja-JP" altLang="en-US" dirty="0" smtClean="0"/>
              <a:t>～</a:t>
            </a:r>
            <a:r>
              <a:rPr lang="en-US" altLang="ja-JP" dirty="0" smtClean="0"/>
              <a:t>5</a:t>
            </a:r>
            <a:r>
              <a:rPr lang="ja-JP" altLang="en-US" dirty="0" smtClean="0"/>
              <a:t>倍高く、ミャンマーでは売れ行きを大きく左右する要因となる</a:t>
            </a:r>
            <a:endParaRPr lang="en-IN" dirty="0"/>
          </a:p>
        </p:txBody>
      </p:sp>
      <p:sp>
        <p:nvSpPr>
          <p:cNvPr id="16" name="TextBox 15"/>
          <p:cNvSpPr txBox="1"/>
          <p:nvPr/>
        </p:nvSpPr>
        <p:spPr>
          <a:xfrm>
            <a:off x="560513" y="1630763"/>
            <a:ext cx="3528391" cy="4318517"/>
          </a:xfrm>
          <a:prstGeom prst="rect">
            <a:avLst/>
          </a:prstGeom>
          <a:noFill/>
        </p:spPr>
        <p:txBody>
          <a:bodyPr wrap="square" lIns="0" tIns="0" rIns="0" bIns="0" rtlCol="0">
            <a:noAutofit/>
          </a:bodyPr>
          <a:lstStyle/>
          <a:p>
            <a:pPr marL="231775" indent="-231775">
              <a:buFont typeface="Arial" panose="020B0604020202020204" pitchFamily="34" charset="0"/>
              <a:buChar char="•"/>
            </a:pPr>
            <a:r>
              <a:rPr lang="ja-JP" altLang="en-US" sz="1200" dirty="0" smtClean="0"/>
              <a:t>市場における</a:t>
            </a:r>
            <a:r>
              <a:rPr lang="ja-JP" altLang="en-US" sz="1200" b="1" dirty="0" smtClean="0"/>
              <a:t>既存製品</a:t>
            </a:r>
            <a:r>
              <a:rPr lang="ja-JP" altLang="en-US" sz="1200" dirty="0" smtClean="0"/>
              <a:t>は</a:t>
            </a:r>
            <a:r>
              <a:rPr lang="en-US" altLang="ja-JP" sz="1200" dirty="0" smtClean="0"/>
              <a:t>GS</a:t>
            </a:r>
            <a:r>
              <a:rPr lang="ja-JP" altLang="en-US" sz="1200" dirty="0" smtClean="0"/>
              <a:t>ユアサ製品の</a:t>
            </a:r>
            <a:r>
              <a:rPr lang="en-US" altLang="ja-JP" sz="1200" b="1" dirty="0" smtClean="0"/>
              <a:t>3</a:t>
            </a:r>
            <a:r>
              <a:rPr lang="ja-JP" altLang="en-US" sz="1200" b="1" dirty="0" smtClean="0"/>
              <a:t>分の</a:t>
            </a:r>
            <a:r>
              <a:rPr lang="en-US" altLang="ja-JP" sz="1200" b="1" dirty="0" smtClean="0"/>
              <a:t>1</a:t>
            </a:r>
            <a:r>
              <a:rPr lang="ja-JP" altLang="en-US" sz="1200" b="1" dirty="0" smtClean="0"/>
              <a:t>～</a:t>
            </a:r>
            <a:r>
              <a:rPr lang="en-US" altLang="ja-JP" sz="1200" b="1" dirty="0" smtClean="0"/>
              <a:t>5</a:t>
            </a:r>
            <a:r>
              <a:rPr lang="ja-JP" altLang="en-US" sz="1200" b="1" dirty="0" smtClean="0"/>
              <a:t>分の</a:t>
            </a:r>
            <a:r>
              <a:rPr lang="en-US" altLang="ja-JP" sz="1200" b="1" dirty="0" smtClean="0"/>
              <a:t>1</a:t>
            </a:r>
            <a:r>
              <a:rPr lang="ja-JP" altLang="en-US" sz="1200" b="1" dirty="0" smtClean="0"/>
              <a:t>の</a:t>
            </a:r>
            <a:r>
              <a:rPr lang="ja-JP" altLang="en-US" sz="1200" dirty="0" smtClean="0"/>
              <a:t>価格である</a:t>
            </a:r>
            <a:endParaRPr lang="en-IN" sz="1200" dirty="0" smtClean="0"/>
          </a:p>
          <a:p>
            <a:pPr marL="231775" indent="-231775">
              <a:buFont typeface="Arial" panose="020B0604020202020204" pitchFamily="34" charset="0"/>
              <a:buChar char="•"/>
            </a:pPr>
            <a:endParaRPr lang="en-IN" sz="1200" dirty="0" smtClean="0"/>
          </a:p>
          <a:p>
            <a:pPr marL="231775" indent="-231775">
              <a:buFont typeface="Arial" panose="020B0604020202020204" pitchFamily="34" charset="0"/>
              <a:buChar char="•"/>
            </a:pPr>
            <a:endParaRPr lang="en-IN" sz="1200" dirty="0" smtClean="0"/>
          </a:p>
          <a:p>
            <a:pPr marL="231775" indent="-231775">
              <a:buFont typeface="Arial" panose="020B0604020202020204" pitchFamily="34" charset="0"/>
              <a:buChar char="•"/>
            </a:pPr>
            <a:endParaRPr lang="en-IN" sz="1200" dirty="0" smtClean="0"/>
          </a:p>
          <a:p>
            <a:pPr marL="231775" indent="-231775">
              <a:buFont typeface="Arial" panose="020B0604020202020204" pitchFamily="34" charset="0"/>
              <a:buChar char="•"/>
            </a:pPr>
            <a:r>
              <a:rPr lang="ja-JP" altLang="en-US" sz="1200" dirty="0" smtClean="0"/>
              <a:t>ほとんどの消費者は高品質の製品に対して</a:t>
            </a:r>
            <a:r>
              <a:rPr lang="en-US" altLang="ja-JP" sz="1200" b="1" dirty="0" smtClean="0"/>
              <a:t>80</a:t>
            </a:r>
            <a:r>
              <a:rPr lang="ja-JP" altLang="en-US" sz="1200" b="1" dirty="0" smtClean="0"/>
              <a:t>～</a:t>
            </a:r>
            <a:r>
              <a:rPr lang="en-US" altLang="ja-JP" sz="1200" b="1" dirty="0" smtClean="0"/>
              <a:t>100</a:t>
            </a:r>
            <a:r>
              <a:rPr lang="ja-JP" altLang="en-US" sz="1200" b="1" dirty="0" smtClean="0"/>
              <a:t>％以上の価格プレミアム</a:t>
            </a:r>
            <a:r>
              <a:rPr lang="ja-JP" altLang="en-US" sz="1200" dirty="0" smtClean="0"/>
              <a:t>を払う気はない。</a:t>
            </a:r>
            <a:endParaRPr lang="en-IN" sz="1200" dirty="0" smtClean="0"/>
          </a:p>
          <a:p>
            <a:pPr marL="231775" indent="-231775">
              <a:buFont typeface="Arial" panose="020B0604020202020204" pitchFamily="34" charset="0"/>
              <a:buChar char="•"/>
            </a:pPr>
            <a:endParaRPr lang="en-IN" sz="1200" dirty="0" smtClean="0"/>
          </a:p>
          <a:p>
            <a:pPr marL="231775" indent="-231775">
              <a:buFont typeface="Arial" panose="020B0604020202020204" pitchFamily="34" charset="0"/>
              <a:buChar char="•"/>
            </a:pPr>
            <a:endParaRPr lang="en-IN" sz="1200" dirty="0" smtClean="0"/>
          </a:p>
          <a:p>
            <a:pPr marL="231775" indent="-231775">
              <a:buFont typeface="Arial" panose="020B0604020202020204" pitchFamily="34" charset="0"/>
              <a:buChar char="•"/>
            </a:pPr>
            <a:endParaRPr lang="en-IN" sz="1200" dirty="0"/>
          </a:p>
          <a:p>
            <a:pPr marL="231775" indent="-231775">
              <a:buFont typeface="Arial" panose="020B0604020202020204" pitchFamily="34" charset="0"/>
              <a:buChar char="•"/>
            </a:pPr>
            <a:r>
              <a:rPr lang="ja-JP" altLang="en-US" sz="1200" dirty="0" smtClean="0"/>
              <a:t>唯一の決め手となる要因である高額を理由に、パイロット期間では</a:t>
            </a:r>
            <a:r>
              <a:rPr lang="ja-JP" altLang="en-US" sz="1200" b="1" dirty="0" smtClean="0"/>
              <a:t>製品は</a:t>
            </a:r>
            <a:r>
              <a:rPr lang="en-US" altLang="ja-JP" sz="1200" b="1" dirty="0" smtClean="0"/>
              <a:t>1</a:t>
            </a:r>
            <a:r>
              <a:rPr lang="ja-JP" altLang="en-US" sz="1200" b="1" dirty="0" err="1" smtClean="0"/>
              <a:t>つも</a:t>
            </a:r>
            <a:r>
              <a:rPr lang="ja-JP" altLang="en-US" sz="1200" b="1" dirty="0" smtClean="0"/>
              <a:t>売れなかった</a:t>
            </a:r>
            <a:endParaRPr lang="en-IN" sz="1200" dirty="0" smtClean="0"/>
          </a:p>
          <a:p>
            <a:pPr marL="231775" indent="-231775">
              <a:buFont typeface="Arial" panose="020B0604020202020204" pitchFamily="34" charset="0"/>
              <a:buChar char="•"/>
            </a:pPr>
            <a:endParaRPr lang="en-IN" sz="1200" dirty="0" smtClean="0"/>
          </a:p>
          <a:p>
            <a:pPr marL="231775" indent="-231775">
              <a:buFont typeface="Arial" panose="020B0604020202020204" pitchFamily="34" charset="0"/>
              <a:buChar char="•"/>
            </a:pPr>
            <a:endParaRPr lang="en-IN" sz="1200" dirty="0" smtClean="0"/>
          </a:p>
          <a:p>
            <a:pPr marL="231775" indent="-231775">
              <a:buFont typeface="Arial" panose="020B0604020202020204" pitchFamily="34" charset="0"/>
              <a:buChar char="•"/>
            </a:pPr>
            <a:endParaRPr lang="en-IN" sz="1200" dirty="0" smtClean="0"/>
          </a:p>
          <a:p>
            <a:pPr marL="231775" indent="-231775">
              <a:buFont typeface="Arial" panose="020B0604020202020204" pitchFamily="34" charset="0"/>
              <a:buChar char="•"/>
            </a:pPr>
            <a:r>
              <a:rPr lang="ja-JP" altLang="en-US" sz="1200" dirty="0" smtClean="0"/>
              <a:t>ソーラー製品の</a:t>
            </a:r>
            <a:r>
              <a:rPr lang="ja-JP" altLang="en-US" sz="1200" b="1" dirty="0" smtClean="0"/>
              <a:t>購入意欲</a:t>
            </a:r>
            <a:r>
              <a:rPr lang="ja-JP" altLang="en-US" sz="1200" dirty="0" smtClean="0"/>
              <a:t>は</a:t>
            </a:r>
            <a:r>
              <a:rPr lang="en-US" altLang="ja-JP" sz="1200" b="1" dirty="0" smtClean="0"/>
              <a:t>PACT</a:t>
            </a:r>
            <a:r>
              <a:rPr lang="ja-JP" altLang="en-US" sz="1200" b="1" dirty="0" smtClean="0"/>
              <a:t>担当の村部</a:t>
            </a:r>
            <a:r>
              <a:rPr lang="ja-JP" altLang="en-US" sz="1200" dirty="0" smtClean="0"/>
              <a:t>よりも</a:t>
            </a:r>
            <a:r>
              <a:rPr lang="en-IN" altLang="ja-JP" sz="1200" b="1" dirty="0" smtClean="0"/>
              <a:t>Proximity </a:t>
            </a:r>
            <a:r>
              <a:rPr lang="ja-JP" altLang="en-US" sz="1200" b="1" dirty="0" smtClean="0"/>
              <a:t>社担当の村部のほうがより高かった</a:t>
            </a:r>
            <a:r>
              <a:rPr lang="ja-JP" altLang="en-US" sz="1200" dirty="0" smtClean="0"/>
              <a:t>（ここでは</a:t>
            </a:r>
            <a:r>
              <a:rPr lang="en-IN" altLang="ja-JP" sz="1200" dirty="0" smtClean="0"/>
              <a:t> </a:t>
            </a:r>
            <a:r>
              <a:rPr lang="ja-JP" altLang="en-US" sz="1200" dirty="0" smtClean="0"/>
              <a:t>村民は</a:t>
            </a:r>
            <a:r>
              <a:rPr lang="en-IN" altLang="ja-JP" sz="1200" dirty="0" err="1" smtClean="0"/>
              <a:t>D.light</a:t>
            </a:r>
            <a:r>
              <a:rPr lang="en-IN" altLang="ja-JP" sz="1200" dirty="0" smtClean="0"/>
              <a:t> </a:t>
            </a:r>
            <a:r>
              <a:rPr lang="ja-JP" altLang="en-US" sz="1200" dirty="0" smtClean="0"/>
              <a:t>製品に親しんでいる）</a:t>
            </a:r>
            <a:endParaRPr lang="en-IN" sz="1200" b="1" dirty="0" smtClean="0"/>
          </a:p>
          <a:p>
            <a:pPr marL="231775" indent="-231775">
              <a:buFont typeface="Arial" panose="020B0604020202020204" pitchFamily="34" charset="0"/>
              <a:buChar char="•"/>
            </a:pPr>
            <a:endParaRPr lang="en-IN" sz="1200" b="1" dirty="0"/>
          </a:p>
          <a:p>
            <a:pPr marL="231775" indent="-231775">
              <a:buFont typeface="Arial" panose="020B0604020202020204" pitchFamily="34" charset="0"/>
              <a:buChar char="•"/>
            </a:pPr>
            <a:endParaRPr lang="en-IN" sz="1200" b="1" dirty="0" smtClean="0"/>
          </a:p>
          <a:p>
            <a:pPr marL="231775" indent="-231775">
              <a:buFont typeface="Arial" panose="020B0604020202020204" pitchFamily="34" charset="0"/>
              <a:buChar char="•"/>
            </a:pPr>
            <a:endParaRPr lang="en-IN" sz="1200" b="1" dirty="0" smtClean="0"/>
          </a:p>
        </p:txBody>
      </p:sp>
      <p:sp>
        <p:nvSpPr>
          <p:cNvPr id="25" name="Text Placeholder 2"/>
          <p:cNvSpPr>
            <a:spLocks noGrp="1"/>
          </p:cNvSpPr>
          <p:nvPr>
            <p:ph type="body" sz="quarter" idx="37"/>
          </p:nvPr>
        </p:nvSpPr>
        <p:spPr>
          <a:xfrm>
            <a:off x="450587" y="6446487"/>
            <a:ext cx="8159974" cy="386679"/>
          </a:xfrm>
        </p:spPr>
        <p:txBody>
          <a:bodyPr/>
          <a:lstStyle/>
          <a:p>
            <a:endParaRPr lang="en-IN" sz="800" dirty="0" smtClean="0"/>
          </a:p>
          <a:p>
            <a:r>
              <a:rPr lang="ja-JP" altLang="en-US" sz="800" dirty="0" smtClean="0"/>
              <a:t>出典：現地調査、市場調査およびパートナーフィードバック</a:t>
            </a:r>
            <a:endParaRPr lang="en-IN" sz="800" dirty="0"/>
          </a:p>
        </p:txBody>
      </p:sp>
      <p:sp>
        <p:nvSpPr>
          <p:cNvPr id="19" name="TextBox 18"/>
          <p:cNvSpPr txBox="1"/>
          <p:nvPr/>
        </p:nvSpPr>
        <p:spPr>
          <a:xfrm>
            <a:off x="522282" y="1124744"/>
            <a:ext cx="5078790" cy="288032"/>
          </a:xfrm>
          <a:prstGeom prst="rect">
            <a:avLst/>
          </a:prstGeom>
          <a:noFill/>
        </p:spPr>
        <p:txBody>
          <a:bodyPr wrap="square" lIns="0" tIns="0" rIns="0" bIns="0" rtlCol="0" anchor="b" anchorCtr="0">
            <a:noAutofit/>
          </a:bodyPr>
          <a:lstStyle/>
          <a:p>
            <a:pPr marL="231775" indent="-231775"/>
            <a:r>
              <a:rPr lang="ja-JP" altLang="en-US" sz="1400" b="1" dirty="0" smtClean="0"/>
              <a:t>消費者からのフィードバック</a:t>
            </a:r>
            <a:endParaRPr lang="en-IN" sz="1400" dirty="0"/>
          </a:p>
        </p:txBody>
      </p:sp>
      <p:cxnSp>
        <p:nvCxnSpPr>
          <p:cNvPr id="21" name="Straight Connector 20"/>
          <p:cNvCxnSpPr/>
          <p:nvPr/>
        </p:nvCxnSpPr>
        <p:spPr>
          <a:xfrm>
            <a:off x="522282" y="1556792"/>
            <a:ext cx="399867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665663" y="1556792"/>
            <a:ext cx="439179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678542" y="1176760"/>
            <a:ext cx="5078790" cy="380032"/>
          </a:xfrm>
          <a:prstGeom prst="rect">
            <a:avLst/>
          </a:prstGeom>
          <a:noFill/>
        </p:spPr>
        <p:txBody>
          <a:bodyPr wrap="square" lIns="0" tIns="0" rIns="0" bIns="0" rtlCol="0" anchor="b" anchorCtr="0">
            <a:noAutofit/>
          </a:bodyPr>
          <a:lstStyle/>
          <a:p>
            <a:pPr marL="231775" indent="-231775"/>
            <a:r>
              <a:rPr lang="en-US" altLang="ja-JP" sz="1400" b="1" dirty="0" smtClean="0"/>
              <a:t>GS</a:t>
            </a:r>
            <a:r>
              <a:rPr lang="ja-JP" altLang="en-US" sz="1400" b="1" dirty="0" smtClean="0"/>
              <a:t>ユアサと既存競合相手の価格比較</a:t>
            </a:r>
            <a:endParaRPr lang="en-US" altLang="ja-JP" sz="1400" b="1" dirty="0" smtClean="0"/>
          </a:p>
          <a:p>
            <a:pPr marL="231775" indent="-231775"/>
            <a:r>
              <a:rPr lang="ja-JP" altLang="en-US" sz="1200" dirty="0" smtClean="0"/>
              <a:t>単位：</a:t>
            </a:r>
            <a:r>
              <a:rPr lang="en-US" altLang="ja-JP" sz="1200" dirty="0" smtClean="0"/>
              <a:t>US</a:t>
            </a:r>
            <a:r>
              <a:rPr lang="ja-JP" altLang="en-US" sz="1200" dirty="0" smtClean="0"/>
              <a:t>ドル</a:t>
            </a:r>
            <a:endParaRPr lang="en-US" sz="1200" dirty="0" smtClean="0"/>
          </a:p>
        </p:txBody>
      </p:sp>
      <p:graphicFrame>
        <p:nvGraphicFramePr>
          <p:cNvPr id="5" name="Object 4"/>
          <p:cNvGraphicFramePr>
            <a:graphicFrameLocks/>
          </p:cNvGraphicFramePr>
          <p:nvPr>
            <p:custDataLst>
              <p:tags r:id="rId4"/>
            </p:custDataLst>
            <p:extLst>
              <p:ext uri="{D42A27DB-BD31-4B8C-83A1-F6EECF244321}">
                <p14:modId xmlns:p14="http://schemas.microsoft.com/office/powerpoint/2010/main" val="1213545107"/>
              </p:ext>
            </p:extLst>
          </p:nvPr>
        </p:nvGraphicFramePr>
        <p:xfrm>
          <a:off x="4686300" y="1943100"/>
          <a:ext cx="4114881" cy="3238482"/>
        </p:xfrm>
        <a:graphic>
          <a:graphicData uri="http://schemas.openxmlformats.org/presentationml/2006/ole">
            <mc:AlternateContent xmlns:mc="http://schemas.openxmlformats.org/markup-compatibility/2006">
              <mc:Choice xmlns:v="urn:schemas-microsoft-com:vml" Requires="v">
                <p:oleObj spid="_x0000_s778377" name="Chart" r:id="rId15" imgW="4114881" imgH="3238482" progId="MSGraph.Chart.8">
                  <p:embed followColorScheme="full"/>
                </p:oleObj>
              </mc:Choice>
              <mc:Fallback>
                <p:oleObj name="Chart" r:id="rId15" imgW="4114881" imgH="3238482" progId="MSGraph.Chart.8">
                  <p:embed followColorScheme="full"/>
                  <p:pic>
                    <p:nvPicPr>
                      <p:cNvPr id="0" name=""/>
                      <p:cNvPicPr/>
                      <p:nvPr/>
                    </p:nvPicPr>
                    <p:blipFill>
                      <a:blip r:embed="rId16"/>
                      <a:stretch>
                        <a:fillRect/>
                      </a:stretch>
                    </p:blipFill>
                    <p:spPr>
                      <a:xfrm>
                        <a:off x="4686300" y="1943100"/>
                        <a:ext cx="4114881" cy="3238482"/>
                      </a:xfrm>
                      <a:prstGeom prst="rect">
                        <a:avLst/>
                      </a:prstGeom>
                    </p:spPr>
                  </p:pic>
                </p:oleObj>
              </mc:Fallback>
            </mc:AlternateContent>
          </a:graphicData>
        </a:graphic>
      </p:graphicFrame>
      <p:sp>
        <p:nvSpPr>
          <p:cNvPr id="35" name="Text Placeholder 14"/>
          <p:cNvSpPr>
            <a:spLocks noGrp="1"/>
          </p:cNvSpPr>
          <p:nvPr>
            <p:custDataLst>
              <p:tags r:id="rId5"/>
            </p:custDataLst>
          </p:nvPr>
        </p:nvSpPr>
        <p:spPr bwMode="auto">
          <a:xfrm>
            <a:off x="7555930" y="5216525"/>
            <a:ext cx="997470" cy="3651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US" altLang="ja-JP" sz="1200" dirty="0" smtClean="0"/>
              <a:t>100</a:t>
            </a:r>
            <a:r>
              <a:rPr lang="ja-JP" altLang="en-US" sz="1200" dirty="0" smtClean="0"/>
              <a:t>ワット</a:t>
            </a:r>
            <a:endParaRPr lang="en-US" altLang="ja-JP" sz="1200" dirty="0"/>
          </a:p>
          <a:p>
            <a:pPr marL="0" indent="0" algn="ctr">
              <a:spcBef>
                <a:spcPct val="0"/>
              </a:spcBef>
              <a:spcAft>
                <a:spcPct val="0"/>
              </a:spcAft>
              <a:buNone/>
            </a:pPr>
            <a:r>
              <a:rPr lang="ja-JP" altLang="en-US" sz="1200" dirty="0"/>
              <a:t>ソーラー製品</a:t>
            </a:r>
            <a:endParaRPr lang="en-IN" altLang="ja-JP" sz="1200" dirty="0">
              <a:sym typeface="+mn-lt"/>
            </a:endParaRPr>
          </a:p>
          <a:p>
            <a:pPr marL="0" indent="0" algn="ctr">
              <a:spcBef>
                <a:spcPct val="0"/>
              </a:spcBef>
              <a:spcAft>
                <a:spcPct val="0"/>
              </a:spcAft>
              <a:buNone/>
            </a:pPr>
            <a:endParaRPr lang="en-IN" sz="1200" dirty="0">
              <a:sym typeface="+mn-lt"/>
            </a:endParaRPr>
          </a:p>
        </p:txBody>
      </p:sp>
      <p:sp>
        <p:nvSpPr>
          <p:cNvPr id="34" name="Text Placeholder 13"/>
          <p:cNvSpPr>
            <a:spLocks noGrp="1"/>
          </p:cNvSpPr>
          <p:nvPr>
            <p:custDataLst>
              <p:tags r:id="rId6"/>
            </p:custDataLst>
          </p:nvPr>
        </p:nvSpPr>
        <p:spPr bwMode="auto">
          <a:xfrm>
            <a:off x="6321152" y="5216525"/>
            <a:ext cx="917575" cy="3651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US" altLang="ja-JP" sz="1200" dirty="0" smtClean="0"/>
              <a:t>50</a:t>
            </a:r>
            <a:r>
              <a:rPr lang="ja-JP" altLang="en-US" sz="1200" dirty="0"/>
              <a:t>ワット</a:t>
            </a:r>
            <a:endParaRPr lang="en-US" altLang="ja-JP" sz="1200" dirty="0"/>
          </a:p>
          <a:p>
            <a:pPr marL="0" indent="0" algn="ctr">
              <a:spcBef>
                <a:spcPct val="0"/>
              </a:spcBef>
              <a:spcAft>
                <a:spcPct val="0"/>
              </a:spcAft>
              <a:buNone/>
            </a:pPr>
            <a:r>
              <a:rPr lang="ja-JP" altLang="en-US" sz="1200" dirty="0"/>
              <a:t>ソーラー製品</a:t>
            </a:r>
            <a:endParaRPr lang="en-IN" altLang="ja-JP" sz="1200" dirty="0">
              <a:sym typeface="+mn-lt"/>
            </a:endParaRPr>
          </a:p>
          <a:p>
            <a:pPr marL="0" indent="0" algn="ctr">
              <a:spcBef>
                <a:spcPct val="0"/>
              </a:spcBef>
              <a:spcAft>
                <a:spcPct val="0"/>
              </a:spcAft>
              <a:buNone/>
            </a:pPr>
            <a:endParaRPr lang="en-IN" sz="1200" dirty="0">
              <a:sym typeface="+mn-lt"/>
            </a:endParaRPr>
          </a:p>
        </p:txBody>
      </p:sp>
      <p:sp>
        <p:nvSpPr>
          <p:cNvPr id="24" name="Text Placeholder 9"/>
          <p:cNvSpPr>
            <a:spLocks noGrp="1"/>
          </p:cNvSpPr>
          <p:nvPr>
            <p:custDataLst>
              <p:tags r:id="rId7"/>
            </p:custDataLst>
          </p:nvPr>
        </p:nvSpPr>
        <p:spPr bwMode="auto">
          <a:xfrm>
            <a:off x="4965130" y="5216525"/>
            <a:ext cx="995982" cy="3651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US" altLang="ja-JP" sz="1200" dirty="0" smtClean="0"/>
              <a:t>10</a:t>
            </a:r>
            <a:r>
              <a:rPr lang="ja-JP" altLang="en-US" sz="1200" dirty="0" smtClean="0"/>
              <a:t>ワット</a:t>
            </a:r>
            <a:endParaRPr lang="en-US" altLang="ja-JP" sz="1200" dirty="0" smtClean="0"/>
          </a:p>
          <a:p>
            <a:pPr marL="0" indent="0" algn="ctr">
              <a:spcBef>
                <a:spcPct val="0"/>
              </a:spcBef>
              <a:spcAft>
                <a:spcPct val="0"/>
              </a:spcAft>
              <a:buNone/>
            </a:pPr>
            <a:r>
              <a:rPr lang="ja-JP" altLang="en-US" sz="1200" dirty="0" smtClean="0"/>
              <a:t>ソーラー製品</a:t>
            </a:r>
            <a:endParaRPr lang="en-IN" sz="1200" dirty="0">
              <a:sym typeface="+mn-lt"/>
            </a:endParaRPr>
          </a:p>
        </p:txBody>
      </p:sp>
      <p:sp>
        <p:nvSpPr>
          <p:cNvPr id="7" name="Rectangle 6"/>
          <p:cNvSpPr/>
          <p:nvPr>
            <p:custDataLst>
              <p:tags r:id="rId8"/>
            </p:custDataLst>
          </p:nvPr>
        </p:nvSpPr>
        <p:spPr bwMode="auto">
          <a:xfrm>
            <a:off x="7250113" y="5789613"/>
            <a:ext cx="214313" cy="160338"/>
          </a:xfrm>
          <a:prstGeom prst="rect">
            <a:avLst/>
          </a:prstGeom>
          <a:solidFill>
            <a:srgbClr val="67103F"/>
          </a:solidFill>
          <a:ln w="9525" cap="flat" cmpd="sng" algn="ctr">
            <a:noFill/>
            <a:prstDash val="solid"/>
          </a:ln>
          <a:effectLst/>
          <a:extLst>
            <a:ext uri="{91240B29-F687-4F45-9708-019B960494DF}">
              <a14:hiddenLine xmlns:a14="http://schemas.microsoft.com/office/drawing/2010/main" w="9525" cap="flat" cmpd="sng" algn="ctr">
                <a:solidFill>
                  <a:srgbClr val="67103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Rectangle 5"/>
          <p:cNvSpPr/>
          <p:nvPr>
            <p:custDataLst>
              <p:tags r:id="rId9"/>
            </p:custDataLst>
          </p:nvPr>
        </p:nvSpPr>
        <p:spPr bwMode="auto">
          <a:xfrm>
            <a:off x="5622925" y="5789613"/>
            <a:ext cx="214313" cy="160338"/>
          </a:xfrm>
          <a:prstGeom prst="rect">
            <a:avLst/>
          </a:prstGeom>
          <a:solidFill>
            <a:srgbClr val="DFE5EF"/>
          </a:solidFill>
          <a:ln w="9525" cap="flat" cmpd="sng" algn="ctr">
            <a:noFill/>
            <a:prstDash val="solid"/>
          </a:ln>
          <a:effectLst/>
          <a:extLs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6" name="Text Placeholder 15"/>
          <p:cNvSpPr>
            <a:spLocks noGrp="1"/>
          </p:cNvSpPr>
          <p:nvPr>
            <p:custDataLst>
              <p:tags r:id="rId10"/>
            </p:custDataLst>
          </p:nvPr>
        </p:nvSpPr>
        <p:spPr bwMode="auto">
          <a:xfrm>
            <a:off x="5888038" y="5784850"/>
            <a:ext cx="1260475"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r>
              <a:rPr lang="ja-JP" altLang="en-US" sz="1200" dirty="0" smtClean="0">
                <a:sym typeface="+mn-lt"/>
              </a:rPr>
              <a:t>既存競合相手</a:t>
            </a:r>
            <a:endParaRPr lang="en-IN" sz="1200" dirty="0">
              <a:sym typeface="+mn-lt"/>
            </a:endParaRPr>
          </a:p>
        </p:txBody>
      </p:sp>
      <p:sp>
        <p:nvSpPr>
          <p:cNvPr id="37" name="Text Placeholder 16"/>
          <p:cNvSpPr>
            <a:spLocks noGrp="1"/>
          </p:cNvSpPr>
          <p:nvPr>
            <p:custDataLst>
              <p:tags r:id="rId11"/>
            </p:custDataLst>
          </p:nvPr>
        </p:nvSpPr>
        <p:spPr bwMode="auto">
          <a:xfrm>
            <a:off x="7515225" y="5784850"/>
            <a:ext cx="555625"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r>
              <a:rPr lang="en-US" altLang="ja-JP" sz="1200" dirty="0" smtClean="0">
                <a:sym typeface="+mn-lt"/>
              </a:rPr>
              <a:t>GS</a:t>
            </a:r>
            <a:r>
              <a:rPr lang="ja-JP" altLang="en-US" sz="1200" dirty="0" smtClean="0">
                <a:sym typeface="+mn-lt"/>
              </a:rPr>
              <a:t>ユアサ</a:t>
            </a:r>
            <a:endParaRPr lang="en-IN" sz="1200" dirty="0">
              <a:sym typeface="+mn-lt"/>
            </a:endParaRPr>
          </a:p>
        </p:txBody>
      </p:sp>
      <p:sp>
        <p:nvSpPr>
          <p:cNvPr id="20" name="TextBox 19"/>
          <p:cNvSpPr txBox="1"/>
          <p:nvPr/>
        </p:nvSpPr>
        <p:spPr>
          <a:xfrm>
            <a:off x="5037138" y="1718534"/>
            <a:ext cx="2592288" cy="980256"/>
          </a:xfrm>
          <a:prstGeom prst="wedgeRoundRectCallout">
            <a:avLst>
              <a:gd name="adj1" fmla="val -14203"/>
              <a:gd name="adj2" fmla="val 66901"/>
              <a:gd name="adj3" fmla="val 16667"/>
            </a:avLst>
          </a:prstGeom>
          <a:noFill/>
          <a:ln w="6350">
            <a:solidFill>
              <a:schemeClr val="bg1">
                <a:lumMod val="50000"/>
              </a:schemeClr>
            </a:solidFill>
            <a:prstDash val="solid"/>
          </a:ln>
        </p:spPr>
        <p:txBody>
          <a:bodyPr wrap="square" lIns="0" tIns="0" rIns="0" bIns="0" rtlCol="0" anchor="ctr">
            <a:noAutofit/>
          </a:bodyPr>
          <a:lstStyle/>
          <a:p>
            <a:pPr algn="ctr"/>
            <a:r>
              <a:rPr lang="ja-JP" altLang="en-US" sz="1100" dirty="0" smtClean="0"/>
              <a:t>消費者は最大</a:t>
            </a:r>
            <a:r>
              <a:rPr lang="en-US" altLang="ja-JP" sz="1100" dirty="0" smtClean="0"/>
              <a:t>80</a:t>
            </a:r>
            <a:r>
              <a:rPr lang="ja-JP" altLang="en-US" sz="1100" dirty="0" smtClean="0"/>
              <a:t>～</a:t>
            </a:r>
            <a:r>
              <a:rPr lang="en-US" altLang="ja-JP" sz="1100" dirty="0" smtClean="0"/>
              <a:t>100</a:t>
            </a:r>
            <a:r>
              <a:rPr lang="ja-JP" altLang="en-US" sz="1100" dirty="0" smtClean="0"/>
              <a:t>％の品質価格プレミアムを払う意思があるが、</a:t>
            </a:r>
            <a:r>
              <a:rPr lang="en-US" altLang="ja-JP" sz="1100" dirty="0" smtClean="0"/>
              <a:t>GS</a:t>
            </a:r>
            <a:r>
              <a:rPr lang="ja-JP" altLang="en-US" sz="1100" dirty="0" smtClean="0"/>
              <a:t>ユアサ製品は</a:t>
            </a:r>
            <a:r>
              <a:rPr lang="en-US" altLang="ja-JP" sz="1100" dirty="0" smtClean="0"/>
              <a:t>200</a:t>
            </a:r>
            <a:r>
              <a:rPr lang="ja-JP" altLang="en-US" sz="1100" dirty="0" smtClean="0"/>
              <a:t>～</a:t>
            </a:r>
            <a:r>
              <a:rPr lang="en-US" altLang="ja-JP" sz="1100" dirty="0" smtClean="0"/>
              <a:t>300</a:t>
            </a:r>
            <a:r>
              <a:rPr lang="ja-JP" altLang="en-US" sz="1100" dirty="0" smtClean="0"/>
              <a:t>％の価格プレミアムを必要とする</a:t>
            </a:r>
            <a:endParaRPr lang="en-IN" sz="1100" baseline="30000" dirty="0"/>
          </a:p>
        </p:txBody>
      </p:sp>
    </p:spTree>
    <p:extLst>
      <p:ext uri="{BB962C8B-B14F-4D97-AF65-F5344CB8AC3E}">
        <p14:creationId xmlns:p14="http://schemas.microsoft.com/office/powerpoint/2010/main" val="22789231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2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9337" name="think-cell Slide" r:id="rId4" imgW="420" imgH="430" progId="TCLayout.ActiveDocument.1">
                  <p:embed/>
                </p:oleObj>
              </mc:Choice>
              <mc:Fallback>
                <p:oleObj name="think-cell Slide" r:id="rId4" imgW="420" imgH="43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ja-JP" altLang="en-US" dirty="0" smtClean="0"/>
              <a:t>分割払いを考慮したパートナー選びとビジネスモデルが製品の採用を拡大するには不可欠</a:t>
            </a:r>
            <a:endParaRPr lang="en-IN" dirty="0"/>
          </a:p>
        </p:txBody>
      </p:sp>
      <p:sp>
        <p:nvSpPr>
          <p:cNvPr id="10" name="TextBox 9"/>
          <p:cNvSpPr txBox="1"/>
          <p:nvPr/>
        </p:nvSpPr>
        <p:spPr>
          <a:xfrm>
            <a:off x="4580511" y="1124744"/>
            <a:ext cx="2331671" cy="216024"/>
          </a:xfrm>
          <a:prstGeom prst="rect">
            <a:avLst/>
          </a:prstGeom>
          <a:noFill/>
        </p:spPr>
        <p:txBody>
          <a:bodyPr wrap="square" lIns="0" tIns="0" rIns="0" bIns="0" rtlCol="0">
            <a:noAutofit/>
          </a:bodyPr>
          <a:lstStyle/>
          <a:p>
            <a:pPr marL="231775" indent="-231775" algn="ctr"/>
            <a:r>
              <a:rPr lang="ja-JP" altLang="en-US" sz="1200" b="1" dirty="0" smtClean="0"/>
              <a:t>詳細</a:t>
            </a:r>
            <a:endParaRPr lang="en-IN" sz="1200" b="1" dirty="0" smtClean="0"/>
          </a:p>
        </p:txBody>
      </p:sp>
      <p:cxnSp>
        <p:nvCxnSpPr>
          <p:cNvPr id="11" name="Straight Connector 10"/>
          <p:cNvCxnSpPr/>
          <p:nvPr/>
        </p:nvCxnSpPr>
        <p:spPr>
          <a:xfrm>
            <a:off x="2297311" y="1340768"/>
            <a:ext cx="691828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488504" y="1736810"/>
            <a:ext cx="1368152" cy="1762523"/>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ja-JP" altLang="en-US" sz="1200" b="1" dirty="0" smtClean="0">
                <a:solidFill>
                  <a:schemeClr val="tx1"/>
                </a:solidFill>
              </a:rPr>
              <a:t>ビジネスモデル</a:t>
            </a:r>
            <a:endParaRPr lang="en-IN" sz="1200" b="1" dirty="0">
              <a:solidFill>
                <a:schemeClr val="tx1"/>
              </a:solidFill>
            </a:endParaRPr>
          </a:p>
        </p:txBody>
      </p:sp>
      <p:sp>
        <p:nvSpPr>
          <p:cNvPr id="19" name="TextBox 18"/>
          <p:cNvSpPr txBox="1"/>
          <p:nvPr/>
        </p:nvSpPr>
        <p:spPr>
          <a:xfrm>
            <a:off x="2297310" y="1736811"/>
            <a:ext cx="6918287" cy="1692189"/>
          </a:xfrm>
          <a:prstGeom prst="rect">
            <a:avLst/>
          </a:prstGeom>
          <a:noFill/>
        </p:spPr>
        <p:txBody>
          <a:bodyPr wrap="square" lIns="0" tIns="0" rIns="0" bIns="0" rtlCol="0">
            <a:noAutofit/>
          </a:bodyPr>
          <a:lstStyle/>
          <a:p>
            <a:pPr marL="231775" indent="-231775">
              <a:buFont typeface="Arial" panose="020B0604020202020204" pitchFamily="34" charset="0"/>
              <a:buChar char="•"/>
            </a:pPr>
            <a:r>
              <a:rPr lang="ja-JP" altLang="en-US" sz="1200" b="1" dirty="0" smtClean="0"/>
              <a:t>初期費用を抑えた支払いができる製品</a:t>
            </a:r>
            <a:r>
              <a:rPr lang="ja-JP" altLang="en-US" sz="1200" dirty="0" smtClean="0"/>
              <a:t>に対する潜在的な需要は高い。分割払い方式は製品の採用を飛躍的に拡大できる可能性を秘めている</a:t>
            </a:r>
            <a:endParaRPr lang="en-IN" sz="1200" dirty="0" smtClean="0"/>
          </a:p>
          <a:p>
            <a:pPr marL="231775" indent="-231775">
              <a:buFont typeface="Arial" panose="020B0604020202020204" pitchFamily="34" charset="0"/>
              <a:buChar char="•"/>
            </a:pPr>
            <a:endParaRPr lang="en-IN" sz="1200" dirty="0" smtClean="0"/>
          </a:p>
          <a:p>
            <a:pPr marL="231775" indent="-231775">
              <a:buFont typeface="Arial" panose="020B0604020202020204" pitchFamily="34" charset="0"/>
              <a:buChar char="•"/>
            </a:pPr>
            <a:r>
              <a:rPr lang="ja-JP" altLang="en-US" sz="1200" b="1" dirty="0" smtClean="0"/>
              <a:t>レンタルモデル</a:t>
            </a:r>
            <a:r>
              <a:rPr lang="ja-JP" altLang="en-US" sz="1200" dirty="0" smtClean="0"/>
              <a:t>のある製品（</a:t>
            </a:r>
            <a:r>
              <a:rPr lang="en-IN" sz="1200" dirty="0" err="1" smtClean="0"/>
              <a:t>moshi-moshi</a:t>
            </a:r>
            <a:r>
              <a:rPr lang="en-IN" sz="1200" dirty="0" smtClean="0"/>
              <a:t> charger</a:t>
            </a:r>
            <a:r>
              <a:rPr lang="ja-JP" altLang="en-US" sz="1200" dirty="0" smtClean="0"/>
              <a:t>および</a:t>
            </a:r>
            <a:r>
              <a:rPr lang="en-IN" sz="1200" dirty="0" smtClean="0"/>
              <a:t>mini room light kit</a:t>
            </a:r>
            <a:r>
              <a:rPr lang="ja-JP" altLang="en-US" sz="1200" dirty="0" smtClean="0"/>
              <a:t>）は高い初期費用問題の解決策となるかもしれず、起業家にとっては収益向上の可能性を与えるものだ。しかしながら</a:t>
            </a:r>
            <a:r>
              <a:rPr lang="ja-JP" altLang="en-US" sz="1200" b="1" dirty="0" smtClean="0"/>
              <a:t>製品をレンタルするか所有するかの好み</a:t>
            </a:r>
            <a:r>
              <a:rPr lang="ja-JP" altLang="en-US" sz="1200" dirty="0" smtClean="0"/>
              <a:t>については市場調査の必要がある</a:t>
            </a:r>
            <a:endParaRPr lang="en-IN" sz="1200" dirty="0" smtClean="0"/>
          </a:p>
          <a:p>
            <a:pPr marL="231775" indent="-231775">
              <a:buFont typeface="Arial" panose="020B0604020202020204" pitchFamily="34" charset="0"/>
              <a:buChar char="•"/>
            </a:pPr>
            <a:endParaRPr lang="en-IN" sz="1200" dirty="0" smtClean="0"/>
          </a:p>
          <a:p>
            <a:pPr marL="231775" indent="-231775">
              <a:buFont typeface="Arial" panose="020B0604020202020204" pitchFamily="34" charset="0"/>
              <a:buChar char="•"/>
            </a:pPr>
            <a:r>
              <a:rPr lang="ja-JP" altLang="en-US" sz="1200" dirty="0" smtClean="0"/>
              <a:t>製品販売において</a:t>
            </a:r>
            <a:r>
              <a:rPr lang="ja-JP" altLang="en-US" sz="1200" b="1" dirty="0" smtClean="0"/>
              <a:t>収穫時期</a:t>
            </a:r>
            <a:r>
              <a:rPr lang="ja-JP" altLang="en-US" sz="1200" dirty="0" smtClean="0"/>
              <a:t>（</a:t>
            </a:r>
            <a:r>
              <a:rPr lang="en-US" altLang="ja-JP" sz="1200" dirty="0" smtClean="0"/>
              <a:t>3</a:t>
            </a:r>
            <a:r>
              <a:rPr lang="ja-JP" altLang="en-US" sz="1200" dirty="0" smtClean="0"/>
              <a:t>月～</a:t>
            </a:r>
            <a:r>
              <a:rPr lang="en-US" altLang="ja-JP" sz="1200" dirty="0" smtClean="0"/>
              <a:t>4</a:t>
            </a:r>
            <a:r>
              <a:rPr lang="ja-JP" altLang="en-US" sz="1200" dirty="0" smtClean="0"/>
              <a:t>月および</a:t>
            </a:r>
            <a:r>
              <a:rPr lang="en-US" altLang="ja-JP" sz="1200" dirty="0" smtClean="0"/>
              <a:t>11</a:t>
            </a:r>
            <a:r>
              <a:rPr lang="ja-JP" altLang="en-US" sz="1200" dirty="0" smtClean="0"/>
              <a:t>月～</a:t>
            </a:r>
            <a:r>
              <a:rPr lang="en-US" altLang="ja-JP" sz="1200" dirty="0" smtClean="0"/>
              <a:t>12</a:t>
            </a:r>
            <a:r>
              <a:rPr lang="ja-JP" altLang="en-US" sz="1200" dirty="0" smtClean="0"/>
              <a:t>月）をターゲットにすることでも</a:t>
            </a:r>
            <a:r>
              <a:rPr lang="ja-JP" altLang="en-US" sz="1200" b="1" dirty="0" smtClean="0"/>
              <a:t>売り上げ</a:t>
            </a:r>
            <a:r>
              <a:rPr lang="ja-JP" altLang="en-US" sz="1200" dirty="0" smtClean="0"/>
              <a:t>増が見込める</a:t>
            </a:r>
            <a:endParaRPr lang="en-IN" sz="1200" dirty="0" smtClean="0"/>
          </a:p>
          <a:p>
            <a:pPr marL="231775" indent="-231775">
              <a:buFont typeface="Arial" panose="020B0604020202020204" pitchFamily="34" charset="0"/>
              <a:buChar char="•"/>
            </a:pPr>
            <a:endParaRPr lang="en-IN" sz="1200" dirty="0" smtClean="0"/>
          </a:p>
        </p:txBody>
      </p:sp>
      <p:cxnSp>
        <p:nvCxnSpPr>
          <p:cNvPr id="22" name="Straight Connector 21"/>
          <p:cNvCxnSpPr/>
          <p:nvPr/>
        </p:nvCxnSpPr>
        <p:spPr>
          <a:xfrm>
            <a:off x="560512" y="3612772"/>
            <a:ext cx="8655085"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2968" y="1124744"/>
            <a:ext cx="2331671" cy="142343"/>
          </a:xfrm>
          <a:prstGeom prst="rect">
            <a:avLst/>
          </a:prstGeom>
          <a:noFill/>
        </p:spPr>
        <p:txBody>
          <a:bodyPr wrap="square" lIns="0" tIns="0" rIns="0" bIns="0" rtlCol="0">
            <a:noAutofit/>
          </a:bodyPr>
          <a:lstStyle/>
          <a:p>
            <a:pPr marL="231775" indent="-231775" algn="ctr"/>
            <a:r>
              <a:rPr lang="ja-JP" altLang="en-US" sz="1200" b="1" dirty="0" smtClean="0"/>
              <a:t>項目</a:t>
            </a:r>
            <a:endParaRPr lang="en-IN" sz="1200" b="1" dirty="0" smtClean="0"/>
          </a:p>
        </p:txBody>
      </p:sp>
      <p:cxnSp>
        <p:nvCxnSpPr>
          <p:cNvPr id="24" name="Straight Connector 23"/>
          <p:cNvCxnSpPr/>
          <p:nvPr/>
        </p:nvCxnSpPr>
        <p:spPr>
          <a:xfrm>
            <a:off x="349715" y="1340768"/>
            <a:ext cx="16561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Text Placeholder 2"/>
          <p:cNvSpPr>
            <a:spLocks noGrp="1"/>
          </p:cNvSpPr>
          <p:nvPr>
            <p:ph type="body" sz="quarter" idx="37"/>
          </p:nvPr>
        </p:nvSpPr>
        <p:spPr>
          <a:xfrm>
            <a:off x="450587" y="6446487"/>
            <a:ext cx="8159974" cy="386679"/>
          </a:xfrm>
        </p:spPr>
        <p:txBody>
          <a:bodyPr/>
          <a:lstStyle/>
          <a:p>
            <a:r>
              <a:rPr lang="ja-JP" altLang="en-US" dirty="0" smtClean="0"/>
              <a:t>出典：現地調査、パートナーフィードバック</a:t>
            </a:r>
            <a:endParaRPr lang="en-IN" dirty="0" smtClean="0"/>
          </a:p>
          <a:p>
            <a:endParaRPr lang="en-IN" dirty="0"/>
          </a:p>
        </p:txBody>
      </p:sp>
      <p:sp>
        <p:nvSpPr>
          <p:cNvPr id="21" name="Rounded Rectangle 20"/>
          <p:cNvSpPr/>
          <p:nvPr/>
        </p:nvSpPr>
        <p:spPr>
          <a:xfrm>
            <a:off x="500552" y="3789040"/>
            <a:ext cx="1368152" cy="1870532"/>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rPr>
              <a:t>パートナー</a:t>
            </a:r>
            <a:endParaRPr lang="en-IN" sz="1200" b="1" dirty="0">
              <a:solidFill>
                <a:schemeClr val="tx1"/>
              </a:solidFill>
            </a:endParaRPr>
          </a:p>
        </p:txBody>
      </p:sp>
      <p:sp>
        <p:nvSpPr>
          <p:cNvPr id="29" name="TextBox 28"/>
          <p:cNvSpPr txBox="1"/>
          <p:nvPr/>
        </p:nvSpPr>
        <p:spPr>
          <a:xfrm>
            <a:off x="2309358" y="3979257"/>
            <a:ext cx="6918287" cy="1609983"/>
          </a:xfrm>
          <a:prstGeom prst="rect">
            <a:avLst/>
          </a:prstGeom>
          <a:noFill/>
        </p:spPr>
        <p:txBody>
          <a:bodyPr wrap="square" lIns="0" tIns="0" rIns="0" bIns="0" rtlCol="0">
            <a:noAutofit/>
          </a:bodyPr>
          <a:lstStyle/>
          <a:p>
            <a:pPr marL="231775" indent="-231775">
              <a:buFont typeface="Arial" panose="020B0604020202020204" pitchFamily="34" charset="0"/>
              <a:buChar char="•"/>
            </a:pPr>
            <a:r>
              <a:rPr lang="ja-JP" altLang="en-US" sz="1200" b="1" dirty="0" smtClean="0"/>
              <a:t>パートナー選び</a:t>
            </a:r>
            <a:r>
              <a:rPr lang="ja-JP" altLang="en-US" sz="1200" dirty="0" smtClean="0"/>
              <a:t>は市場参入の第一歩として最重要事項である</a:t>
            </a:r>
            <a:endParaRPr lang="en-IN" sz="1200" dirty="0" smtClean="0"/>
          </a:p>
          <a:p>
            <a:pPr marL="231775" indent="-231775">
              <a:buFont typeface="Arial" panose="020B0604020202020204" pitchFamily="34" charset="0"/>
              <a:buChar char="•"/>
            </a:pPr>
            <a:endParaRPr lang="en-IN" sz="1200" dirty="0" smtClean="0"/>
          </a:p>
          <a:p>
            <a:pPr marL="231775" indent="-231775">
              <a:buFont typeface="Arial" panose="020B0604020202020204" pitchFamily="34" charset="0"/>
              <a:buChar char="•"/>
            </a:pPr>
            <a:r>
              <a:rPr lang="ja-JP" altLang="en-US" sz="1200" dirty="0" smtClean="0"/>
              <a:t>良質な製品の提供ですでに評価と経験を得ている</a:t>
            </a:r>
            <a:r>
              <a:rPr lang="en-IN" sz="1200" b="1" dirty="0" smtClean="0"/>
              <a:t>Proximity</a:t>
            </a:r>
            <a:r>
              <a:rPr lang="ja-JP" altLang="en-US" sz="1200" b="1" dirty="0" smtClean="0"/>
              <a:t>社</a:t>
            </a:r>
            <a:r>
              <a:rPr lang="ja-JP" altLang="en-US" sz="1200" dirty="0" smtClean="0"/>
              <a:t>との提携</a:t>
            </a:r>
            <a:r>
              <a:rPr lang="en-IN" sz="1200" dirty="0" smtClean="0"/>
              <a:t> </a:t>
            </a:r>
            <a:r>
              <a:rPr lang="ja-JP" altLang="en-US" sz="1200" dirty="0" smtClean="0"/>
              <a:t>は</a:t>
            </a:r>
            <a:r>
              <a:rPr lang="ja-JP" altLang="en-US" sz="1200" b="1" dirty="0" smtClean="0"/>
              <a:t>迅速な勝利</a:t>
            </a:r>
            <a:r>
              <a:rPr lang="ja-JP" altLang="en-US" sz="1200" dirty="0" smtClean="0"/>
              <a:t>（迅速な売り上げ）をもたらす助けとなるだろう</a:t>
            </a:r>
            <a:endParaRPr lang="en-IN" sz="1200" dirty="0" smtClean="0"/>
          </a:p>
          <a:p>
            <a:pPr marL="231775" indent="-231775">
              <a:buFont typeface="Arial" panose="020B0604020202020204" pitchFamily="34" charset="0"/>
              <a:buChar char="•"/>
            </a:pPr>
            <a:endParaRPr lang="en-IN" sz="1200" dirty="0" smtClean="0"/>
          </a:p>
          <a:p>
            <a:pPr marL="231775" indent="-231775">
              <a:buFont typeface="Arial" panose="020B0604020202020204" pitchFamily="34" charset="0"/>
              <a:buChar char="•"/>
            </a:pPr>
            <a:r>
              <a:rPr lang="en-IN" sz="1200" dirty="0" smtClean="0"/>
              <a:t>PACT</a:t>
            </a:r>
            <a:r>
              <a:rPr lang="ja-JP" altLang="en-US" sz="1200" dirty="0" smtClean="0"/>
              <a:t>は</a:t>
            </a:r>
            <a:r>
              <a:rPr lang="ja-JP" altLang="en-US" sz="1200" b="1" dirty="0" smtClean="0"/>
              <a:t>良いマイクロファイナンス（</a:t>
            </a:r>
            <a:r>
              <a:rPr lang="en-US" altLang="ja-JP" sz="1200" b="1" dirty="0" smtClean="0"/>
              <a:t>MFI</a:t>
            </a:r>
            <a:r>
              <a:rPr lang="ja-JP" altLang="en-US" sz="1200" b="1" dirty="0" smtClean="0"/>
              <a:t>）パートナー</a:t>
            </a:r>
            <a:r>
              <a:rPr lang="ja-JP" altLang="en-US" sz="1200" dirty="0" smtClean="0"/>
              <a:t>となるかもしれないが、</a:t>
            </a:r>
            <a:r>
              <a:rPr lang="ja-JP" altLang="en-US" sz="1200" b="1" dirty="0" smtClean="0"/>
              <a:t>より裕福な村を</a:t>
            </a:r>
            <a:r>
              <a:rPr lang="ja-JP" altLang="en-US" sz="1200" dirty="0" smtClean="0"/>
              <a:t>当初の</a:t>
            </a:r>
            <a:r>
              <a:rPr lang="ja-JP" altLang="en-US" sz="1200" b="1" dirty="0" smtClean="0"/>
              <a:t>ターゲットとする</a:t>
            </a:r>
            <a:r>
              <a:rPr lang="ja-JP" altLang="en-US" sz="1200" dirty="0" smtClean="0"/>
              <a:t>ために</a:t>
            </a:r>
            <a:r>
              <a:rPr lang="en-US" altLang="ja-JP" sz="1200" dirty="0" smtClean="0"/>
              <a:t>PACT</a:t>
            </a:r>
            <a:r>
              <a:rPr lang="ja-JP" altLang="en-US" sz="1200" dirty="0" smtClean="0"/>
              <a:t>村の選択においては注力しなければならない</a:t>
            </a:r>
            <a:r>
              <a:rPr lang="en-IN" sz="1200" dirty="0" smtClean="0"/>
              <a:t> </a:t>
            </a:r>
          </a:p>
        </p:txBody>
      </p:sp>
    </p:spTree>
    <p:extLst>
      <p:ext uri="{BB962C8B-B14F-4D97-AF65-F5344CB8AC3E}">
        <p14:creationId xmlns:p14="http://schemas.microsoft.com/office/powerpoint/2010/main" val="2695264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216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ounded Rectangle 1"/>
          <p:cNvSpPr/>
          <p:nvPr/>
        </p:nvSpPr>
        <p:spPr>
          <a:xfrm>
            <a:off x="450274" y="3077601"/>
            <a:ext cx="9003289" cy="42340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 name="Text Placeholder 2"/>
          <p:cNvSpPr>
            <a:spLocks noGrp="1"/>
          </p:cNvSpPr>
          <p:nvPr>
            <p:ph type="body" sz="quarter" idx="13"/>
          </p:nvPr>
        </p:nvSpPr>
        <p:spPr>
          <a:xfrm>
            <a:off x="450850" y="1352192"/>
            <a:ext cx="9006736" cy="420624"/>
          </a:xfrm>
        </p:spPr>
        <p:txBody>
          <a:bodyPr/>
          <a:lstStyle/>
          <a:p>
            <a:r>
              <a:rPr lang="ja-JP" altLang="en-US" sz="1600" dirty="0" smtClean="0">
                <a:solidFill>
                  <a:schemeClr val="tx1"/>
                </a:solidFill>
              </a:rPr>
              <a:t>背景の説明</a:t>
            </a:r>
            <a:endParaRPr lang="en-IN" sz="1600" dirty="0">
              <a:solidFill>
                <a:schemeClr val="tx1"/>
              </a:solidFill>
            </a:endParaRPr>
          </a:p>
        </p:txBody>
      </p:sp>
      <p:sp>
        <p:nvSpPr>
          <p:cNvPr id="9" name="Title 8"/>
          <p:cNvSpPr>
            <a:spLocks noGrp="1"/>
          </p:cNvSpPr>
          <p:nvPr>
            <p:ph type="title"/>
          </p:nvPr>
        </p:nvSpPr>
        <p:spPr/>
        <p:txBody>
          <a:bodyPr/>
          <a:lstStyle/>
          <a:p>
            <a:r>
              <a:rPr lang="ja-JP" altLang="en-US" dirty="0" smtClean="0"/>
              <a:t>議題</a:t>
            </a:r>
            <a:endParaRPr lang="en-IN" dirty="0"/>
          </a:p>
        </p:txBody>
      </p:sp>
      <p:sp>
        <p:nvSpPr>
          <p:cNvPr id="17" name="Text Placeholder 2"/>
          <p:cNvSpPr>
            <a:spLocks noGrp="1"/>
          </p:cNvSpPr>
          <p:nvPr>
            <p:ph type="body" sz="quarter" idx="13"/>
          </p:nvPr>
        </p:nvSpPr>
        <p:spPr>
          <a:xfrm>
            <a:off x="450850" y="2216288"/>
            <a:ext cx="9006736" cy="420624"/>
          </a:xfrm>
        </p:spPr>
        <p:txBody>
          <a:bodyPr/>
          <a:lstStyle/>
          <a:p>
            <a:r>
              <a:rPr lang="ja-JP" altLang="en-US" sz="1600" dirty="0">
                <a:solidFill>
                  <a:schemeClr val="tx1"/>
                </a:solidFill>
              </a:rPr>
              <a:t>パイロット実施および結果の</a:t>
            </a:r>
            <a:r>
              <a:rPr lang="ja-JP" altLang="en-US" sz="1600" dirty="0" smtClean="0">
                <a:solidFill>
                  <a:schemeClr val="tx1"/>
                </a:solidFill>
              </a:rPr>
              <a:t>考察</a:t>
            </a:r>
            <a:endParaRPr lang="en-IN" sz="1600" dirty="0">
              <a:solidFill>
                <a:schemeClr val="tx1"/>
              </a:solidFill>
            </a:endParaRPr>
          </a:p>
        </p:txBody>
      </p:sp>
      <p:sp>
        <p:nvSpPr>
          <p:cNvPr id="19" name="Text Placeholder 2"/>
          <p:cNvSpPr>
            <a:spLocks noGrp="1"/>
          </p:cNvSpPr>
          <p:nvPr>
            <p:ph type="body" sz="quarter" idx="13"/>
          </p:nvPr>
        </p:nvSpPr>
        <p:spPr>
          <a:xfrm>
            <a:off x="450850" y="3080384"/>
            <a:ext cx="9006736" cy="420624"/>
          </a:xfrm>
        </p:spPr>
        <p:txBody>
          <a:bodyPr/>
          <a:lstStyle/>
          <a:p>
            <a:r>
              <a:rPr lang="ja-JP" altLang="en-US" sz="1600" dirty="0">
                <a:solidFill>
                  <a:schemeClr val="tx2"/>
                </a:solidFill>
              </a:rPr>
              <a:t>提言</a:t>
            </a:r>
            <a:endParaRPr lang="en-IN" sz="1600" dirty="0">
              <a:solidFill>
                <a:schemeClr val="tx2"/>
              </a:solidFill>
            </a:endParaRPr>
          </a:p>
        </p:txBody>
      </p:sp>
    </p:spTree>
    <p:extLst>
      <p:ext uri="{BB962C8B-B14F-4D97-AF65-F5344CB8AC3E}">
        <p14:creationId xmlns:p14="http://schemas.microsoft.com/office/powerpoint/2010/main" val="33247536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提言</a:t>
            </a:r>
            <a:endParaRPr lang="en-IN" dirty="0"/>
          </a:p>
        </p:txBody>
      </p:sp>
      <p:sp>
        <p:nvSpPr>
          <p:cNvPr id="6" name="TextBox 5"/>
          <p:cNvSpPr txBox="1"/>
          <p:nvPr/>
        </p:nvSpPr>
        <p:spPr>
          <a:xfrm>
            <a:off x="554993" y="1124744"/>
            <a:ext cx="8900735" cy="5177727"/>
          </a:xfrm>
          <a:prstGeom prst="rect">
            <a:avLst/>
          </a:prstGeom>
          <a:noFill/>
        </p:spPr>
        <p:txBody>
          <a:bodyPr wrap="square" lIns="0" tIns="0" rIns="0" bIns="0" rtlCol="0">
            <a:noAutofit/>
          </a:bodyPr>
          <a:lstStyle/>
          <a:p>
            <a:r>
              <a:rPr lang="ja-JP" altLang="en-US" sz="1600" b="1" u="sng" dirty="0" smtClean="0"/>
              <a:t>第一の提言</a:t>
            </a:r>
            <a:endParaRPr lang="en-IN" sz="1600" b="1" u="sng" dirty="0" smtClean="0"/>
          </a:p>
          <a:p>
            <a:endParaRPr lang="en-IN" sz="1400" b="1" dirty="0"/>
          </a:p>
          <a:p>
            <a:pPr marL="171450" indent="-171450">
              <a:buFont typeface="Arial" panose="020B0604020202020204" pitchFamily="34" charset="0"/>
              <a:buChar char="•"/>
            </a:pPr>
            <a:r>
              <a:rPr lang="en-IN" sz="1200" b="1" dirty="0" smtClean="0"/>
              <a:t>GS</a:t>
            </a:r>
            <a:r>
              <a:rPr lang="ja-JP" altLang="en-US" sz="1200" b="1" dirty="0" smtClean="0"/>
              <a:t>ユアサの競争優位性は、一体型ソーラー製品の</a:t>
            </a:r>
            <a:r>
              <a:rPr lang="ja-JP" altLang="en-US" sz="1200" b="1" smtClean="0"/>
              <a:t>販売に対し、ソーラーバッテリー製造にある</a:t>
            </a:r>
            <a:r>
              <a:rPr lang="ja-JP" altLang="en-US" sz="1200" b="1" dirty="0" smtClean="0"/>
              <a:t>：</a:t>
            </a:r>
            <a:r>
              <a:rPr lang="ja-JP" altLang="en-US" sz="1200" dirty="0" smtClean="0"/>
              <a:t>この競争優位性を生かすために、</a:t>
            </a:r>
            <a:r>
              <a:rPr lang="en-US" altLang="ja-JP" sz="1200" dirty="0" smtClean="0"/>
              <a:t>GS</a:t>
            </a:r>
            <a:r>
              <a:rPr lang="ja-JP" altLang="en-US" sz="1200" dirty="0" smtClean="0"/>
              <a:t>ユアサは</a:t>
            </a:r>
            <a:r>
              <a:rPr lang="en-US" altLang="ja-JP" sz="1200" dirty="0" smtClean="0"/>
              <a:t>2</a:t>
            </a:r>
            <a:r>
              <a:rPr lang="ja-JP" altLang="en-US" sz="1200" dirty="0" err="1" smtClean="0"/>
              <a:t>つの</a:t>
            </a:r>
            <a:r>
              <a:rPr lang="ja-JP" altLang="en-US" sz="1200" dirty="0" smtClean="0"/>
              <a:t>異なったチャネルを模索するとよい：</a:t>
            </a:r>
            <a:endParaRPr lang="en-IN" sz="1200" dirty="0" smtClean="0"/>
          </a:p>
          <a:p>
            <a:pPr marL="171450" indent="-171450">
              <a:buFont typeface="Arial" panose="020B0604020202020204" pitchFamily="34" charset="0"/>
              <a:buChar char="•"/>
            </a:pPr>
            <a:endParaRPr lang="en-IN" sz="1200" dirty="0" smtClean="0"/>
          </a:p>
          <a:p>
            <a:pPr marL="628596" lvl="1" indent="-171450">
              <a:buFont typeface="Courier New" panose="02070309020205020404" pitchFamily="49" charset="0"/>
              <a:buChar char="o"/>
            </a:pPr>
            <a:r>
              <a:rPr lang="ja-JP" altLang="en-US" sz="1100" dirty="0" smtClean="0"/>
              <a:t>既存のプレーヤー（</a:t>
            </a:r>
            <a:r>
              <a:rPr lang="en-IN" altLang="ja-JP" sz="1100" dirty="0" err="1" smtClean="0"/>
              <a:t>D.light</a:t>
            </a:r>
            <a:r>
              <a:rPr lang="ja-JP" altLang="en-US" sz="1100" dirty="0" err="1" smtClean="0"/>
              <a:t>、</a:t>
            </a:r>
            <a:r>
              <a:rPr lang="en-IN" altLang="ja-JP" sz="1100" dirty="0" err="1" smtClean="0"/>
              <a:t>Sunlabob</a:t>
            </a:r>
            <a:r>
              <a:rPr lang="ja-JP" altLang="en-US" sz="1100" dirty="0" err="1" smtClean="0"/>
              <a:t>、</a:t>
            </a:r>
            <a:r>
              <a:rPr lang="en-IN" altLang="ja-JP" sz="1100" dirty="0" smtClean="0"/>
              <a:t>Green </a:t>
            </a:r>
            <a:r>
              <a:rPr lang="en-IN" altLang="ja-JP" sz="1100" dirty="0"/>
              <a:t>light </a:t>
            </a:r>
            <a:r>
              <a:rPr lang="en-IN" altLang="ja-JP" sz="1100" dirty="0" smtClean="0"/>
              <a:t>planet</a:t>
            </a:r>
            <a:r>
              <a:rPr lang="ja-JP" altLang="en-US" sz="1100" dirty="0" err="1" smtClean="0"/>
              <a:t>、</a:t>
            </a:r>
            <a:r>
              <a:rPr lang="en-IN" altLang="ja-JP" sz="1100" dirty="0" smtClean="0"/>
              <a:t>Proximity Designs</a:t>
            </a:r>
            <a:r>
              <a:rPr lang="ja-JP" altLang="en-US" sz="1100" dirty="0" smtClean="0"/>
              <a:t>等）に対しソーラーバッテリーを供給するため、ミャンマーにおける企業間取引（</a:t>
            </a:r>
            <a:r>
              <a:rPr lang="en-US" altLang="ja-JP" sz="1100" dirty="0" smtClean="0"/>
              <a:t>B2B</a:t>
            </a:r>
            <a:r>
              <a:rPr lang="ja-JP" altLang="en-US" sz="1100" dirty="0" smtClean="0"/>
              <a:t>）の機会を模索する</a:t>
            </a:r>
            <a:r>
              <a:rPr lang="en-IN" sz="1100" dirty="0" smtClean="0"/>
              <a:t> </a:t>
            </a:r>
          </a:p>
          <a:p>
            <a:pPr marL="628596" lvl="1" indent="-171450">
              <a:buFont typeface="Courier New" panose="02070309020205020404" pitchFamily="49" charset="0"/>
              <a:buChar char="o"/>
            </a:pPr>
            <a:r>
              <a:rPr lang="ja-JP" altLang="en-US" sz="1100" dirty="0"/>
              <a:t>より</a:t>
            </a:r>
            <a:r>
              <a:rPr lang="ja-JP" altLang="en-US" sz="1100" dirty="0" smtClean="0"/>
              <a:t>長い製品寿命を消費者に理解してもらうことで、</a:t>
            </a:r>
            <a:r>
              <a:rPr lang="en-US" altLang="ja-JP" sz="1100" dirty="0" smtClean="0"/>
              <a:t>DIY</a:t>
            </a:r>
            <a:r>
              <a:rPr lang="ja-JP" altLang="en-US" sz="1100" dirty="0" smtClean="0"/>
              <a:t>市場向けソーラーバッテリーを資材単体で販売するのだと捉える</a:t>
            </a:r>
            <a:endParaRPr lang="en-IN" sz="1100" dirty="0" smtClean="0"/>
          </a:p>
          <a:p>
            <a:pPr marL="1085743" lvl="2" indent="-171450">
              <a:buFont typeface="Wingdings" panose="05000000000000000000" pitchFamily="2" charset="2"/>
              <a:buChar char="§"/>
            </a:pPr>
            <a:r>
              <a:rPr lang="ja-JP" altLang="en-US" sz="1100" dirty="0" smtClean="0"/>
              <a:t>ラストマイルにまで及ぶ製品供給ならびに消費者教育をめざし、</a:t>
            </a:r>
            <a:r>
              <a:rPr lang="en-IN" altLang="ja-JP" sz="1100" dirty="0" smtClean="0"/>
              <a:t>Proximity Designs</a:t>
            </a:r>
            <a:r>
              <a:rPr lang="ja-JP" altLang="en-US" sz="1100" dirty="0" smtClean="0"/>
              <a:t>とのパートナーシップの機会を模索する</a:t>
            </a:r>
            <a:endParaRPr lang="en-IN" sz="1100" dirty="0" smtClean="0"/>
          </a:p>
          <a:p>
            <a:endParaRPr lang="en-IN" sz="1200" dirty="0"/>
          </a:p>
          <a:p>
            <a:r>
              <a:rPr lang="ja-JP" altLang="en-US" sz="1600" b="1" u="sng" dirty="0" smtClean="0"/>
              <a:t>第二の提言</a:t>
            </a:r>
            <a:endParaRPr lang="en-IN" sz="1600" b="1" u="sng" dirty="0" smtClean="0"/>
          </a:p>
          <a:p>
            <a:pPr marL="231775" indent="-231775">
              <a:buFont typeface="Arial" panose="020B0604020202020204" pitchFamily="34" charset="0"/>
              <a:buChar char="•"/>
            </a:pPr>
            <a:endParaRPr lang="en-IN" sz="1200" b="1" dirty="0" smtClean="0"/>
          </a:p>
          <a:p>
            <a:pPr marL="231775" indent="-231775">
              <a:buFont typeface="Arial" panose="020B0604020202020204" pitchFamily="34" charset="0"/>
              <a:buChar char="•"/>
            </a:pPr>
            <a:r>
              <a:rPr lang="en-US" altLang="ja-JP" sz="1200" b="1" dirty="0" smtClean="0"/>
              <a:t>GS</a:t>
            </a:r>
            <a:r>
              <a:rPr lang="ja-JP" altLang="en-US" sz="1200" b="1" dirty="0" smtClean="0"/>
              <a:t>ユアサがミャンマーで一体型ソーラー製品を進めるつもりなら、低価格製品のみに集中すべき：</a:t>
            </a:r>
            <a:r>
              <a:rPr lang="ja-JP" altLang="en-US" sz="1200" dirty="0" smtClean="0"/>
              <a:t>現地調査および市場調査によると、</a:t>
            </a:r>
            <a:r>
              <a:rPr lang="en-IN" altLang="ja-JP" sz="1200" dirty="0"/>
              <a:t> mini-room light </a:t>
            </a:r>
            <a:r>
              <a:rPr lang="en-IN" altLang="ja-JP" sz="1200" dirty="0" smtClean="0"/>
              <a:t>kit</a:t>
            </a:r>
            <a:r>
              <a:rPr lang="ja-JP" altLang="en-US" sz="1200" dirty="0" smtClean="0"/>
              <a:t>（</a:t>
            </a:r>
            <a:r>
              <a:rPr lang="en-US" altLang="ja-JP" sz="1200" dirty="0" smtClean="0"/>
              <a:t>10</a:t>
            </a:r>
            <a:r>
              <a:rPr lang="ja-JP" altLang="en-US" sz="1200" dirty="0" smtClean="0"/>
              <a:t>～</a:t>
            </a:r>
            <a:r>
              <a:rPr lang="en-US" altLang="ja-JP" sz="1200" dirty="0" smtClean="0"/>
              <a:t>15</a:t>
            </a:r>
            <a:r>
              <a:rPr lang="ja-JP" altLang="en-US" sz="1200" dirty="0" smtClean="0"/>
              <a:t>％さらに割引した上で）の価格がミャンマー市場には最適とみられる。また、</a:t>
            </a:r>
            <a:r>
              <a:rPr lang="en-IN" sz="1200" dirty="0" smtClean="0"/>
              <a:t>Community light kit</a:t>
            </a:r>
            <a:r>
              <a:rPr lang="ja-JP" altLang="en-US" sz="1200" dirty="0" smtClean="0"/>
              <a:t>も成功する可能性があるが、この推測をサポートする明確なデータがない。</a:t>
            </a:r>
            <a:r>
              <a:rPr lang="en-US" altLang="ja-JP" sz="1200" dirty="0" smtClean="0"/>
              <a:t>GS</a:t>
            </a:r>
            <a:r>
              <a:rPr lang="ja-JP" altLang="en-US" sz="1200" dirty="0" smtClean="0"/>
              <a:t>ユアサはミャンマーにおける次の製品の販売モデルを考慮するとよい：</a:t>
            </a:r>
            <a:r>
              <a:rPr lang="en-IN" sz="1200" dirty="0" smtClean="0"/>
              <a:t> </a:t>
            </a:r>
          </a:p>
          <a:p>
            <a:pPr marL="231775" indent="-231775">
              <a:buFont typeface="Arial" panose="020B0604020202020204" pitchFamily="34" charset="0"/>
              <a:buChar char="•"/>
            </a:pPr>
            <a:endParaRPr lang="en-IN" sz="1200" b="1" dirty="0" smtClean="0"/>
          </a:p>
          <a:p>
            <a:pPr marL="688921" lvl="1" indent="-231775">
              <a:buFont typeface="Courier New" panose="02070309020205020404" pitchFamily="49" charset="0"/>
              <a:buChar char="o"/>
            </a:pPr>
            <a:r>
              <a:rPr lang="ja-JP" altLang="en-US" sz="1100" b="1" dirty="0" smtClean="0"/>
              <a:t>低価格製品に消費者融資オプションをセットする：</a:t>
            </a:r>
            <a:r>
              <a:rPr lang="ja-JP" altLang="en-US" sz="1100" dirty="0" smtClean="0"/>
              <a:t>ミャンマーにおける</a:t>
            </a:r>
            <a:r>
              <a:rPr lang="en-IN" sz="1100" dirty="0" err="1" smtClean="0"/>
              <a:t>D.light</a:t>
            </a:r>
            <a:r>
              <a:rPr lang="ja-JP" altLang="en-US" sz="1100" dirty="0" smtClean="0"/>
              <a:t>の製品販売数は、消費者融資の</a:t>
            </a:r>
            <a:r>
              <a:rPr lang="ja-JP" altLang="en-US" sz="1100" dirty="0"/>
              <a:t>おかげ</a:t>
            </a:r>
            <a:r>
              <a:rPr lang="ja-JP" altLang="en-US" sz="1100" dirty="0" smtClean="0"/>
              <a:t>で急増（</a:t>
            </a:r>
            <a:r>
              <a:rPr lang="en-US" altLang="ja-JP" sz="1100" dirty="0" smtClean="0"/>
              <a:t>2</a:t>
            </a:r>
            <a:r>
              <a:rPr lang="ja-JP" altLang="en-US" sz="1100" dirty="0"/>
              <a:t>年間で製品</a:t>
            </a:r>
            <a:r>
              <a:rPr lang="en-US" altLang="ja-JP" sz="1100" dirty="0"/>
              <a:t>4</a:t>
            </a:r>
            <a:r>
              <a:rPr lang="ja-JP" altLang="en-US" sz="1100" dirty="0"/>
              <a:t>万個以上）</a:t>
            </a:r>
            <a:r>
              <a:rPr lang="ja-JP" altLang="en-US" sz="1100" dirty="0" smtClean="0"/>
              <a:t>した。</a:t>
            </a:r>
            <a:r>
              <a:rPr lang="en-IN" altLang="ja-JP" sz="1100" dirty="0" err="1" smtClean="0"/>
              <a:t>D.light</a:t>
            </a:r>
            <a:r>
              <a:rPr lang="en-IN" altLang="ja-JP" sz="1100" dirty="0" smtClean="0"/>
              <a:t> </a:t>
            </a:r>
            <a:r>
              <a:rPr lang="ja-JP" altLang="en-US" sz="1100" dirty="0" smtClean="0"/>
              <a:t>製品は</a:t>
            </a:r>
            <a:r>
              <a:rPr lang="en-US" altLang="ja-JP" sz="1100" dirty="0" smtClean="0"/>
              <a:t>10</a:t>
            </a:r>
            <a:r>
              <a:rPr lang="ja-JP" altLang="en-US" sz="1100" dirty="0" smtClean="0"/>
              <a:t>～</a:t>
            </a:r>
            <a:r>
              <a:rPr lang="en-US" altLang="ja-JP" sz="1100" dirty="0" smtClean="0"/>
              <a:t>30</a:t>
            </a:r>
            <a:r>
              <a:rPr lang="en-US" altLang="ja-JP" sz="1100" dirty="0"/>
              <a:t>US</a:t>
            </a:r>
            <a:r>
              <a:rPr lang="ja-JP" altLang="en-US" sz="1100" dirty="0" smtClean="0"/>
              <a:t>ドルの価格帯であるにも関わらず、世帯では一括で購入時に全額を支払う余裕がない。分割払いの選択ができるようになったことで、同国における製品購入の飛躍的増加に至った。</a:t>
            </a:r>
            <a:endParaRPr lang="en-IN" sz="1100" dirty="0" smtClean="0"/>
          </a:p>
          <a:p>
            <a:pPr marL="688921" lvl="1" indent="-231775">
              <a:buFont typeface="Courier New" panose="02070309020205020404" pitchFamily="49" charset="0"/>
              <a:buChar char="o"/>
            </a:pPr>
            <a:endParaRPr lang="en-IN" sz="1100" dirty="0"/>
          </a:p>
          <a:p>
            <a:pPr marL="688921" lvl="1" indent="-231775">
              <a:buFont typeface="Courier New" panose="02070309020205020404" pitchFamily="49" charset="0"/>
              <a:buChar char="o"/>
            </a:pPr>
            <a:r>
              <a:rPr lang="en-IN" sz="1100" b="1" dirty="0" smtClean="0"/>
              <a:t>Proximity Designs</a:t>
            </a:r>
            <a:r>
              <a:rPr lang="ja-JP" altLang="en-US" sz="1100" b="1" dirty="0" smtClean="0"/>
              <a:t>との提携はまず</a:t>
            </a:r>
            <a:r>
              <a:rPr lang="en-IN" sz="1100" b="1" dirty="0" smtClean="0"/>
              <a:t> </a:t>
            </a:r>
            <a:r>
              <a:rPr lang="ja-JP" altLang="en-US" sz="1100" b="1" dirty="0"/>
              <a:t>迅速</a:t>
            </a:r>
            <a:r>
              <a:rPr lang="ja-JP" altLang="en-US" sz="1100" b="1" dirty="0" smtClean="0"/>
              <a:t>な勝利を得ること：</a:t>
            </a:r>
            <a:r>
              <a:rPr lang="en-IN" sz="1100" dirty="0" smtClean="0"/>
              <a:t>Proximity Design</a:t>
            </a:r>
            <a:r>
              <a:rPr lang="ja-JP" altLang="en-US" sz="1100" dirty="0" smtClean="0"/>
              <a:t>はミャンマー農村部の</a:t>
            </a:r>
            <a:r>
              <a:rPr lang="en-US" altLang="ja-JP" sz="1100" dirty="0" smtClean="0"/>
              <a:t>80</a:t>
            </a:r>
            <a:r>
              <a:rPr lang="ja-JP" altLang="en-US" sz="1100" dirty="0" smtClean="0"/>
              <a:t>％をカバーする流通網を持っているのみならず、消費者融資オプションを提供する能力がある</a:t>
            </a:r>
            <a:endParaRPr lang="en-IN" sz="1100" dirty="0" smtClean="0"/>
          </a:p>
          <a:p>
            <a:pPr marL="688921" lvl="1" indent="-231775">
              <a:buFont typeface="Courier New" panose="02070309020205020404" pitchFamily="49" charset="0"/>
              <a:buChar char="o"/>
            </a:pPr>
            <a:endParaRPr lang="en-IN" sz="1100" dirty="0"/>
          </a:p>
          <a:p>
            <a:pPr marL="688921" lvl="1" indent="-231775">
              <a:buFont typeface="Courier New" panose="02070309020205020404" pitchFamily="49" charset="0"/>
              <a:buChar char="o"/>
            </a:pPr>
            <a:r>
              <a:rPr lang="ja-JP" altLang="en-US" sz="1100" b="1" dirty="0" smtClean="0"/>
              <a:t>製品デザインにマイナーチェンジを加える：</a:t>
            </a:r>
            <a:r>
              <a:rPr lang="ja-JP" altLang="en-US" sz="1100" dirty="0" smtClean="0"/>
              <a:t>より長い照明ケーブル、薄明り機能、絵による操作説明／いくつかの製品にはビルマ語による説明といった追加を検討する</a:t>
            </a:r>
            <a:endParaRPr lang="en-IN" sz="1200" dirty="0"/>
          </a:p>
          <a:p>
            <a:pPr marL="688921" lvl="1" indent="-231775">
              <a:buFont typeface="Courier New" panose="02070309020205020404" pitchFamily="49" charset="0"/>
              <a:buChar char="o"/>
            </a:pPr>
            <a:endParaRPr lang="en-IN" sz="1200" dirty="0" smtClean="0"/>
          </a:p>
          <a:p>
            <a:pPr marL="688921" lvl="1" indent="-231775">
              <a:buFont typeface="Courier New" panose="02070309020205020404" pitchFamily="49" charset="0"/>
              <a:buChar char="o"/>
            </a:pPr>
            <a:endParaRPr lang="en-IN" sz="1200" dirty="0"/>
          </a:p>
          <a:p>
            <a:pPr marL="231775" indent="-231775">
              <a:buFont typeface="Arial" panose="020B0604020202020204" pitchFamily="34" charset="0"/>
              <a:buChar char="•"/>
            </a:pPr>
            <a:endParaRPr lang="en-IN" sz="1200" dirty="0" smtClean="0"/>
          </a:p>
          <a:p>
            <a:pPr marL="231775" indent="-231775">
              <a:buFont typeface="Arial" panose="020B0604020202020204" pitchFamily="34" charset="0"/>
              <a:buChar char="•"/>
            </a:pPr>
            <a:endParaRPr lang="en-IN" sz="1200" dirty="0"/>
          </a:p>
          <a:p>
            <a:pPr marL="231775" indent="-231775">
              <a:buFont typeface="Arial" panose="020B0604020202020204" pitchFamily="34" charset="0"/>
              <a:buChar char="•"/>
            </a:pPr>
            <a:endParaRPr lang="en-IN" sz="1200" dirty="0" smtClean="0"/>
          </a:p>
          <a:p>
            <a:pPr marL="231775" indent="-231775">
              <a:buFont typeface="Arial" panose="020B0604020202020204" pitchFamily="34" charset="0"/>
              <a:buChar char="•"/>
            </a:pPr>
            <a:endParaRPr lang="en-IN" sz="1200" dirty="0" smtClean="0"/>
          </a:p>
          <a:p>
            <a:endParaRPr lang="en-IN" sz="1400" b="1" dirty="0" smtClean="0"/>
          </a:p>
          <a:p>
            <a:pPr marL="285750" indent="-285750">
              <a:buFont typeface="Arial" panose="020B0604020202020204" pitchFamily="34" charset="0"/>
              <a:buChar char="•"/>
            </a:pPr>
            <a:endParaRPr lang="en-IN" sz="1400" b="1" dirty="0"/>
          </a:p>
          <a:p>
            <a:endParaRPr lang="en-IN" sz="1400" dirty="0" smtClean="0"/>
          </a:p>
          <a:p>
            <a:r>
              <a:rPr lang="en-IN" sz="1200" dirty="0" smtClean="0"/>
              <a:t> </a:t>
            </a:r>
          </a:p>
        </p:txBody>
      </p:sp>
    </p:spTree>
    <p:extLst>
      <p:ext uri="{BB962C8B-B14F-4D97-AF65-F5344CB8AC3E}">
        <p14:creationId xmlns:p14="http://schemas.microsoft.com/office/powerpoint/2010/main" val="2418636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012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ounded Rectangle 1"/>
          <p:cNvSpPr/>
          <p:nvPr/>
        </p:nvSpPr>
        <p:spPr>
          <a:xfrm>
            <a:off x="450274" y="1352193"/>
            <a:ext cx="9003289" cy="42340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 name="Text Placeholder 2"/>
          <p:cNvSpPr>
            <a:spLocks noGrp="1"/>
          </p:cNvSpPr>
          <p:nvPr>
            <p:ph type="body" sz="quarter" idx="13"/>
          </p:nvPr>
        </p:nvSpPr>
        <p:spPr>
          <a:xfrm>
            <a:off x="450850" y="1352192"/>
            <a:ext cx="9006736" cy="420624"/>
          </a:xfrm>
        </p:spPr>
        <p:txBody>
          <a:bodyPr/>
          <a:lstStyle/>
          <a:p>
            <a:r>
              <a:rPr lang="ja-JP" altLang="en-US" sz="1600" dirty="0" smtClean="0">
                <a:solidFill>
                  <a:schemeClr val="tx2"/>
                </a:solidFill>
              </a:rPr>
              <a:t>背景の説明</a:t>
            </a:r>
            <a:endParaRPr lang="en-IN" sz="1600" dirty="0">
              <a:solidFill>
                <a:schemeClr val="tx2"/>
              </a:solidFill>
            </a:endParaRPr>
          </a:p>
        </p:txBody>
      </p:sp>
      <p:sp>
        <p:nvSpPr>
          <p:cNvPr id="9" name="Title 8"/>
          <p:cNvSpPr>
            <a:spLocks noGrp="1"/>
          </p:cNvSpPr>
          <p:nvPr>
            <p:ph type="title"/>
          </p:nvPr>
        </p:nvSpPr>
        <p:spPr/>
        <p:txBody>
          <a:bodyPr/>
          <a:lstStyle/>
          <a:p>
            <a:r>
              <a:rPr lang="ja-JP" altLang="en-US" dirty="0" smtClean="0"/>
              <a:t>議題</a:t>
            </a:r>
            <a:endParaRPr lang="en-IN" dirty="0"/>
          </a:p>
        </p:txBody>
      </p:sp>
      <p:sp>
        <p:nvSpPr>
          <p:cNvPr id="17" name="Text Placeholder 2"/>
          <p:cNvSpPr>
            <a:spLocks noGrp="1"/>
          </p:cNvSpPr>
          <p:nvPr>
            <p:ph type="body" sz="quarter" idx="13"/>
          </p:nvPr>
        </p:nvSpPr>
        <p:spPr>
          <a:xfrm>
            <a:off x="450850" y="2216288"/>
            <a:ext cx="9006736" cy="420624"/>
          </a:xfrm>
        </p:spPr>
        <p:txBody>
          <a:bodyPr/>
          <a:lstStyle/>
          <a:p>
            <a:r>
              <a:rPr lang="ja-JP" altLang="en-US" sz="1600" dirty="0" smtClean="0">
                <a:solidFill>
                  <a:schemeClr val="tx1"/>
                </a:solidFill>
              </a:rPr>
              <a:t>パイロット実施および結果の考察</a:t>
            </a:r>
            <a:endParaRPr lang="en-IN" sz="1600" dirty="0">
              <a:solidFill>
                <a:schemeClr val="tx1"/>
              </a:solidFill>
            </a:endParaRPr>
          </a:p>
        </p:txBody>
      </p:sp>
      <p:sp>
        <p:nvSpPr>
          <p:cNvPr id="19" name="Text Placeholder 2"/>
          <p:cNvSpPr>
            <a:spLocks noGrp="1"/>
          </p:cNvSpPr>
          <p:nvPr>
            <p:ph type="body" sz="quarter" idx="13"/>
          </p:nvPr>
        </p:nvSpPr>
        <p:spPr>
          <a:xfrm>
            <a:off x="450850" y="3080384"/>
            <a:ext cx="9006736" cy="420624"/>
          </a:xfrm>
        </p:spPr>
        <p:txBody>
          <a:bodyPr/>
          <a:lstStyle/>
          <a:p>
            <a:r>
              <a:rPr lang="ja-JP" altLang="en-US" sz="1600" dirty="0" smtClean="0">
                <a:solidFill>
                  <a:schemeClr val="tx1"/>
                </a:solidFill>
              </a:rPr>
              <a:t>提言</a:t>
            </a:r>
            <a:endParaRPr lang="en-IN" sz="1600" dirty="0">
              <a:solidFill>
                <a:schemeClr val="tx1"/>
              </a:solidFill>
            </a:endParaRPr>
          </a:p>
        </p:txBody>
      </p:sp>
    </p:spTree>
    <p:extLst>
      <p:ext uri="{BB962C8B-B14F-4D97-AF65-F5344CB8AC3E}">
        <p14:creationId xmlns:p14="http://schemas.microsoft.com/office/powerpoint/2010/main" val="3060923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extLst/>
          </p:nvPr>
        </p:nvGraphicFramePr>
        <p:xfrm>
          <a:off x="382589" y="1589"/>
          <a:ext cx="1587" cy="1587"/>
        </p:xfrm>
        <a:graphic>
          <a:graphicData uri="http://schemas.openxmlformats.org/presentationml/2006/ole">
            <mc:AlternateContent xmlns:mc="http://schemas.openxmlformats.org/markup-compatibility/2006">
              <mc:Choice xmlns:v="urn:schemas-microsoft-com:vml" Requires="v">
                <p:oleObj spid="_x0000_s773266" name="think-cell Slide" r:id="rId25" imgW="270" imgH="270" progId="TCLayout.ActiveDocument.1">
                  <p:embed/>
                </p:oleObj>
              </mc:Choice>
              <mc:Fallback>
                <p:oleObj name="think-cell Slide" r:id="rId25" imgW="270" imgH="270" progId="TCLayout.ActiveDocument.1">
                  <p:embed/>
                  <p:pic>
                    <p:nvPicPr>
                      <p:cNvPr id="0" name=""/>
                      <p:cNvPicPr/>
                      <p:nvPr/>
                    </p:nvPicPr>
                    <p:blipFill>
                      <a:blip r:embed="rId26"/>
                      <a:stretch>
                        <a:fillRect/>
                      </a:stretch>
                    </p:blipFill>
                    <p:spPr>
                      <a:xfrm>
                        <a:off x="382589" y="1589"/>
                        <a:ext cx="1587" cy="1587"/>
                      </a:xfrm>
                      <a:prstGeom prst="rect">
                        <a:avLst/>
                      </a:prstGeom>
                    </p:spPr>
                  </p:pic>
                </p:oleObj>
              </mc:Fallback>
            </mc:AlternateContent>
          </a:graphicData>
        </a:graphic>
      </p:graphicFrame>
      <p:sp>
        <p:nvSpPr>
          <p:cNvPr id="7" name="Rectangle 6" hidden="1"/>
          <p:cNvSpPr/>
          <p:nvPr>
            <p:custDataLst>
              <p:tags r:id="rId3"/>
            </p:custDataLst>
          </p:nvPr>
        </p:nvSpPr>
        <p:spPr bwMode="auto">
          <a:xfrm>
            <a:off x="38100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IN" sz="1200" b="1" dirty="0">
              <a:latin typeface="Calibri" panose="020F0502020204030204" pitchFamily="34" charset="0"/>
              <a:sym typeface="Calibri" panose="020F0502020204030204" pitchFamily="34" charset="0"/>
            </a:endParaRPr>
          </a:p>
        </p:txBody>
      </p:sp>
      <p:sp>
        <p:nvSpPr>
          <p:cNvPr id="2" name="Title 1"/>
          <p:cNvSpPr>
            <a:spLocks noGrp="1"/>
          </p:cNvSpPr>
          <p:nvPr>
            <p:ph type="title"/>
          </p:nvPr>
        </p:nvSpPr>
        <p:spPr/>
        <p:txBody>
          <a:bodyPr/>
          <a:lstStyle/>
          <a:p>
            <a:r>
              <a:rPr lang="ja-JP" altLang="en-US" dirty="0" smtClean="0"/>
              <a:t>ミャンマーにおいて全世帯の</a:t>
            </a:r>
            <a:r>
              <a:rPr lang="en-US" altLang="ja-JP" dirty="0" smtClean="0"/>
              <a:t>2</a:t>
            </a:r>
            <a:r>
              <a:rPr lang="ja-JP" altLang="en-US" dirty="0" smtClean="0"/>
              <a:t>／</a:t>
            </a:r>
            <a:r>
              <a:rPr lang="en-US" altLang="ja-JP" dirty="0" smtClean="0"/>
              <a:t>3</a:t>
            </a:r>
            <a:r>
              <a:rPr lang="ja-JP" altLang="en-US" dirty="0" smtClean="0"/>
              <a:t>は電気へのアクセスがない；大きな地域間格差が存在</a:t>
            </a:r>
            <a:endParaRPr lang="en-IN" b="0" i="1" dirty="0"/>
          </a:p>
        </p:txBody>
      </p:sp>
      <p:cxnSp>
        <p:nvCxnSpPr>
          <p:cNvPr id="11" name="Straight Connector 10"/>
          <p:cNvCxnSpPr/>
          <p:nvPr>
            <p:custDataLst>
              <p:tags r:id="rId4"/>
            </p:custDataLst>
          </p:nvPr>
        </p:nvCxnSpPr>
        <p:spPr bwMode="gray">
          <a:xfrm>
            <a:off x="1581150" y="3076575"/>
            <a:ext cx="638175" cy="0"/>
          </a:xfrm>
          <a:prstGeom prst="line">
            <a:avLst/>
          </a:prstGeom>
          <a:ln w="3175">
            <a:solidFill>
              <a:srgbClr val="80808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custDataLst>
              <p:tags r:id="rId5"/>
            </p:custDataLst>
          </p:nvPr>
        </p:nvCxnSpPr>
        <p:spPr bwMode="gray">
          <a:xfrm>
            <a:off x="3009900" y="2095500"/>
            <a:ext cx="638175" cy="0"/>
          </a:xfrm>
          <a:prstGeom prst="line">
            <a:avLst/>
          </a:prstGeom>
          <a:ln w="3175">
            <a:solidFill>
              <a:srgbClr val="80808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p:cNvGraphicFramePr>
          <p:nvPr>
            <p:custDataLst>
              <p:tags r:id="rId6"/>
            </p:custDataLst>
            <p:extLst/>
          </p:nvPr>
        </p:nvGraphicFramePr>
        <p:xfrm>
          <a:off x="342900" y="1981200"/>
          <a:ext cx="4533756" cy="3181251"/>
        </p:xfrm>
        <a:graphic>
          <a:graphicData uri="http://schemas.openxmlformats.org/presentationml/2006/ole">
            <mc:AlternateContent xmlns:mc="http://schemas.openxmlformats.org/markup-compatibility/2006">
              <mc:Choice xmlns:v="urn:schemas-microsoft-com:vml" Requires="v">
                <p:oleObj spid="_x0000_s773267" name="Chart" r:id="rId27" imgW="4533756" imgH="3181251" progId="MSGraph.Chart.8">
                  <p:embed followColorScheme="full"/>
                </p:oleObj>
              </mc:Choice>
              <mc:Fallback>
                <p:oleObj name="Chart" r:id="rId27" imgW="4533756" imgH="3181251" progId="MSGraph.Chart.8">
                  <p:embed followColorScheme="full"/>
                  <p:pic>
                    <p:nvPicPr>
                      <p:cNvPr id="0" name=""/>
                      <p:cNvPicPr/>
                      <p:nvPr/>
                    </p:nvPicPr>
                    <p:blipFill>
                      <a:blip r:embed="rId28"/>
                      <a:stretch>
                        <a:fillRect/>
                      </a:stretch>
                    </p:blipFill>
                    <p:spPr>
                      <a:xfrm>
                        <a:off x="342900" y="1981200"/>
                        <a:ext cx="4533756" cy="3181251"/>
                      </a:xfrm>
                      <a:prstGeom prst="rect">
                        <a:avLst/>
                      </a:prstGeom>
                    </p:spPr>
                  </p:pic>
                </p:oleObj>
              </mc:Fallback>
            </mc:AlternateContent>
          </a:graphicData>
        </a:graphic>
      </p:graphicFrame>
      <p:sp>
        <p:nvSpPr>
          <p:cNvPr id="39" name="Text Placeholder 3"/>
          <p:cNvSpPr>
            <a:spLocks noGrp="1"/>
          </p:cNvSpPr>
          <p:nvPr>
            <p:custDataLst>
              <p:tags r:id="rId7"/>
            </p:custDataLst>
          </p:nvPr>
        </p:nvSpPr>
        <p:spPr bwMode="gray">
          <a:xfrm>
            <a:off x="2414588" y="2632075"/>
            <a:ext cx="401638" cy="365125"/>
          </a:xfrm>
          <a:prstGeom prst="rect">
            <a:avLst/>
          </a:prstGeom>
          <a:noFill/>
          <a:extLst>
            <a:ext uri="{909E8E84-426E-40DD-AFC4-6F175D3DCCD1}">
              <a14:hiddenFill xmlns:a14="http://schemas.microsoft.com/office/drawing/2010/main">
                <a:solidFill>
                  <a:srgbClr val="C0C0C0"/>
                </a:solidFill>
              </a14:hiddenFill>
            </a:ext>
          </a:extLst>
        </p:spPr>
        <p:txBody>
          <a:bodyPr wrap="none" lIns="22225" tIns="0" rIns="22225"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62A909DF-3960-4714-B444-7C5D4B8D2C3B}" type="datetime'''''''''''''''''''''''''''''2''''''.''''''''''''''''''1'''">
              <a:rPr lang="en-US" sz="1200">
                <a:solidFill>
                  <a:schemeClr val="bg1"/>
                </a:solidFill>
                <a:latin typeface="Calibri" panose="020F0502020204030204" pitchFamily="34" charset="0"/>
                <a:sym typeface="Calibri" panose="020F0502020204030204" pitchFamily="34" charset="0"/>
              </a:rPr>
              <a:pPr marL="0" indent="0" algn="ctr">
                <a:spcBef>
                  <a:spcPct val="0"/>
                </a:spcBef>
                <a:spcAft>
                  <a:spcPct val="0"/>
                </a:spcAft>
                <a:buNone/>
              </a:pPr>
              <a:t>2.1</a:t>
            </a:fld>
            <a:r>
              <a:rPr lang="en-US" sz="1200" dirty="0" smtClean="0">
                <a:solidFill>
                  <a:schemeClr val="bg1"/>
                </a:solidFill>
                <a:latin typeface="Calibri" panose="020F0502020204030204" pitchFamily="34" charset="0"/>
                <a:sym typeface="Calibri" panose="020F0502020204030204" pitchFamily="34" charset="0"/>
              </a:rPr>
              <a:t/>
            </a:r>
            <a:br>
              <a:rPr lang="en-US" sz="1200" dirty="0" smtClean="0">
                <a:solidFill>
                  <a:schemeClr val="bg1"/>
                </a:solidFill>
                <a:latin typeface="Calibri" panose="020F0502020204030204" pitchFamily="34" charset="0"/>
                <a:sym typeface="Calibri" panose="020F0502020204030204" pitchFamily="34" charset="0"/>
              </a:rPr>
            </a:br>
            <a:r>
              <a:rPr lang="ja-JP" altLang="en-US" sz="1200" dirty="0" smtClean="0">
                <a:solidFill>
                  <a:schemeClr val="bg1"/>
                </a:solidFill>
                <a:latin typeface="Calibri" panose="020F0502020204030204" pitchFamily="34" charset="0"/>
                <a:sym typeface="Calibri" panose="020F0502020204030204" pitchFamily="34" charset="0"/>
              </a:rPr>
              <a:t>（</a:t>
            </a:r>
            <a:r>
              <a:rPr lang="en-US" altLang="ja-JP" sz="1200" dirty="0" smtClean="0">
                <a:solidFill>
                  <a:schemeClr val="bg1"/>
                </a:solidFill>
                <a:latin typeface="Calibri" panose="020F0502020204030204" pitchFamily="34" charset="0"/>
                <a:sym typeface="Calibri" panose="020F0502020204030204" pitchFamily="34" charset="0"/>
              </a:rPr>
              <a:t>54</a:t>
            </a:r>
            <a:r>
              <a:rPr lang="ja-JP" altLang="en-US" sz="1200" dirty="0" smtClean="0">
                <a:solidFill>
                  <a:schemeClr val="bg1"/>
                </a:solidFill>
                <a:latin typeface="Calibri" panose="020F0502020204030204" pitchFamily="34" charset="0"/>
                <a:sym typeface="Calibri" panose="020F0502020204030204" pitchFamily="34" charset="0"/>
              </a:rPr>
              <a:t>％）</a:t>
            </a:r>
            <a:endParaRPr lang="en-IN" sz="1200" dirty="0">
              <a:solidFill>
                <a:schemeClr val="bg1"/>
              </a:solidFill>
              <a:latin typeface="Calibri" panose="020F0502020204030204" pitchFamily="34" charset="0"/>
              <a:sym typeface="Calibri" panose="020F0502020204030204" pitchFamily="34" charset="0"/>
            </a:endParaRPr>
          </a:p>
        </p:txBody>
      </p:sp>
      <p:sp>
        <p:nvSpPr>
          <p:cNvPr id="38" name="Text Placeholder 2"/>
          <p:cNvSpPr>
            <a:spLocks noGrp="1"/>
          </p:cNvSpPr>
          <p:nvPr>
            <p:custDataLst>
              <p:tags r:id="rId8"/>
            </p:custDataLst>
          </p:nvPr>
        </p:nvSpPr>
        <p:spPr bwMode="gray">
          <a:xfrm>
            <a:off x="981075" y="4046538"/>
            <a:ext cx="401638" cy="365125"/>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CFECEFC7-57A3-4AFA-811A-F7B70069D57C}" type="datetime'''''''''''''''6.''''''''''''''''''''''''''''8'''''">
              <a:rPr lang="en-US" sz="1200">
                <a:solidFill>
                  <a:schemeClr val="bg1"/>
                </a:solidFill>
                <a:latin typeface="Calibri" panose="020F0502020204030204" pitchFamily="34" charset="0"/>
                <a:sym typeface="Calibri" panose="020F0502020204030204" pitchFamily="34" charset="0"/>
              </a:rPr>
              <a:pPr marL="0" indent="0" algn="ctr">
                <a:spcBef>
                  <a:spcPct val="0"/>
                </a:spcBef>
                <a:spcAft>
                  <a:spcPct val="0"/>
                </a:spcAft>
                <a:buNone/>
              </a:pPr>
              <a:t>6.8</a:t>
            </a:fld>
            <a:r>
              <a:rPr lang="en-US" sz="1200" dirty="0" smtClean="0">
                <a:solidFill>
                  <a:schemeClr val="bg1"/>
                </a:solidFill>
                <a:latin typeface="Calibri" panose="020F0502020204030204" pitchFamily="34" charset="0"/>
                <a:sym typeface="Calibri" panose="020F0502020204030204" pitchFamily="34" charset="0"/>
              </a:rPr>
              <a:t/>
            </a:r>
            <a:br>
              <a:rPr lang="en-US" sz="1200" dirty="0" smtClean="0">
                <a:solidFill>
                  <a:schemeClr val="bg1"/>
                </a:solidFill>
                <a:latin typeface="Calibri" panose="020F0502020204030204" pitchFamily="34" charset="0"/>
                <a:sym typeface="Calibri" panose="020F0502020204030204" pitchFamily="34" charset="0"/>
              </a:rPr>
            </a:br>
            <a:r>
              <a:rPr lang="ja-JP" altLang="en-US" sz="1200" dirty="0" smtClean="0">
                <a:solidFill>
                  <a:schemeClr val="bg1"/>
                </a:solidFill>
                <a:latin typeface="Calibri" panose="020F0502020204030204" pitchFamily="34" charset="0"/>
                <a:sym typeface="Calibri" panose="020F0502020204030204" pitchFamily="34" charset="0"/>
              </a:rPr>
              <a:t>（</a:t>
            </a:r>
            <a:r>
              <a:rPr lang="en-US" altLang="ja-JP" sz="1200" dirty="0" smtClean="0">
                <a:solidFill>
                  <a:schemeClr val="bg1"/>
                </a:solidFill>
                <a:latin typeface="Calibri" panose="020F0502020204030204" pitchFamily="34" charset="0"/>
                <a:sym typeface="Calibri" panose="020F0502020204030204" pitchFamily="34" charset="0"/>
              </a:rPr>
              <a:t>84</a:t>
            </a:r>
            <a:r>
              <a:rPr lang="ja-JP" altLang="en-US" sz="1200" dirty="0" smtClean="0">
                <a:solidFill>
                  <a:schemeClr val="bg1"/>
                </a:solidFill>
                <a:latin typeface="Calibri" panose="020F0502020204030204" pitchFamily="34" charset="0"/>
                <a:sym typeface="Calibri" panose="020F0502020204030204" pitchFamily="34" charset="0"/>
              </a:rPr>
              <a:t>％）</a:t>
            </a:r>
            <a:endParaRPr lang="en-IN" sz="1200" dirty="0">
              <a:solidFill>
                <a:schemeClr val="bg1"/>
              </a:solidFill>
              <a:latin typeface="Calibri" panose="020F0502020204030204" pitchFamily="34" charset="0"/>
              <a:sym typeface="Calibri" panose="020F0502020204030204" pitchFamily="34" charset="0"/>
            </a:endParaRPr>
          </a:p>
        </p:txBody>
      </p:sp>
      <p:sp>
        <p:nvSpPr>
          <p:cNvPr id="40" name="Text Placeholder 4"/>
          <p:cNvSpPr>
            <a:spLocks noGrp="1"/>
          </p:cNvSpPr>
          <p:nvPr>
            <p:custDataLst>
              <p:tags r:id="rId9"/>
            </p:custDataLst>
          </p:nvPr>
        </p:nvSpPr>
        <p:spPr bwMode="gray">
          <a:xfrm>
            <a:off x="3848100" y="3784600"/>
            <a:ext cx="401638" cy="365125"/>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65E477AC-1DEB-4E2D-85D6-E49F6A0B3478}" type="datetime'''''''''8''''''''''''.''9'''''''''''''''''''''''">
              <a:rPr lang="en-US" sz="1200">
                <a:solidFill>
                  <a:schemeClr val="bg1"/>
                </a:solidFill>
                <a:latin typeface="Calibri" panose="020F0502020204030204" pitchFamily="34" charset="0"/>
                <a:sym typeface="Calibri" panose="020F0502020204030204" pitchFamily="34" charset="0"/>
              </a:rPr>
              <a:pPr marL="0" indent="0" algn="ctr">
                <a:spcBef>
                  <a:spcPct val="0"/>
                </a:spcBef>
                <a:spcAft>
                  <a:spcPct val="0"/>
                </a:spcAft>
                <a:buNone/>
              </a:pPr>
              <a:t>8.9</a:t>
            </a:fld>
            <a:r>
              <a:rPr lang="en-US" sz="1200" dirty="0" smtClean="0">
                <a:solidFill>
                  <a:schemeClr val="bg1"/>
                </a:solidFill>
                <a:latin typeface="Calibri" panose="020F0502020204030204" pitchFamily="34" charset="0"/>
                <a:sym typeface="Calibri" panose="020F0502020204030204" pitchFamily="34" charset="0"/>
              </a:rPr>
              <a:t/>
            </a:r>
            <a:br>
              <a:rPr lang="en-US" sz="1200" dirty="0" smtClean="0">
                <a:solidFill>
                  <a:schemeClr val="bg1"/>
                </a:solidFill>
                <a:latin typeface="Calibri" panose="020F0502020204030204" pitchFamily="34" charset="0"/>
                <a:sym typeface="Calibri" panose="020F0502020204030204" pitchFamily="34" charset="0"/>
              </a:rPr>
            </a:br>
            <a:r>
              <a:rPr lang="ja-JP" altLang="en-US" sz="1200" dirty="0" smtClean="0">
                <a:solidFill>
                  <a:schemeClr val="bg1"/>
                </a:solidFill>
                <a:latin typeface="Calibri" panose="020F0502020204030204" pitchFamily="34" charset="0"/>
                <a:sym typeface="Calibri" panose="020F0502020204030204" pitchFamily="34" charset="0"/>
              </a:rPr>
              <a:t>（</a:t>
            </a:r>
            <a:r>
              <a:rPr lang="en-US" altLang="ja-JP" sz="1200" dirty="0" smtClean="0">
                <a:solidFill>
                  <a:schemeClr val="bg1"/>
                </a:solidFill>
                <a:latin typeface="Calibri" panose="020F0502020204030204" pitchFamily="34" charset="0"/>
                <a:sym typeface="Calibri" panose="020F0502020204030204" pitchFamily="34" charset="0"/>
              </a:rPr>
              <a:t>74</a:t>
            </a:r>
            <a:r>
              <a:rPr lang="ja-JP" altLang="en-US" sz="1200" dirty="0" smtClean="0">
                <a:solidFill>
                  <a:schemeClr val="bg1"/>
                </a:solidFill>
                <a:latin typeface="Calibri" panose="020F0502020204030204" pitchFamily="34" charset="0"/>
                <a:sym typeface="Calibri" panose="020F0502020204030204" pitchFamily="34" charset="0"/>
              </a:rPr>
              <a:t>％）</a:t>
            </a:r>
            <a:endParaRPr lang="en-IN" sz="1200" dirty="0">
              <a:solidFill>
                <a:schemeClr val="bg1"/>
              </a:solidFill>
              <a:latin typeface="Calibri" panose="020F0502020204030204" pitchFamily="34" charset="0"/>
              <a:sym typeface="Calibri" panose="020F0502020204030204" pitchFamily="34" charset="0"/>
            </a:endParaRPr>
          </a:p>
        </p:txBody>
      </p:sp>
      <p:sp>
        <p:nvSpPr>
          <p:cNvPr id="8" name="Rectangle 7"/>
          <p:cNvSpPr/>
          <p:nvPr>
            <p:custDataLst>
              <p:tags r:id="rId10"/>
            </p:custDataLst>
          </p:nvPr>
        </p:nvSpPr>
        <p:spPr bwMode="auto">
          <a:xfrm>
            <a:off x="2044700" y="5207000"/>
            <a:ext cx="1141413" cy="182563"/>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ja-JP" altLang="en-US" sz="1200" dirty="0" smtClean="0">
                <a:solidFill>
                  <a:schemeClr val="tx1"/>
                </a:solidFill>
                <a:sym typeface="+mn-lt"/>
              </a:rPr>
              <a:t>都市部の世帯</a:t>
            </a:r>
            <a:endParaRPr lang="en-IN" sz="1200" dirty="0">
              <a:solidFill>
                <a:schemeClr val="tx1"/>
              </a:solidFill>
              <a:sym typeface="+mn-lt"/>
            </a:endParaRPr>
          </a:p>
        </p:txBody>
      </p:sp>
      <p:sp>
        <p:nvSpPr>
          <p:cNvPr id="9" name="Rectangle 8"/>
          <p:cNvSpPr/>
          <p:nvPr>
            <p:custDataLst>
              <p:tags r:id="rId11"/>
            </p:custDataLst>
          </p:nvPr>
        </p:nvSpPr>
        <p:spPr bwMode="auto">
          <a:xfrm>
            <a:off x="3519488" y="5207000"/>
            <a:ext cx="1057275" cy="182563"/>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ja-JP" altLang="en-US" sz="1200" dirty="0" smtClean="0">
                <a:solidFill>
                  <a:schemeClr val="tx1"/>
                </a:solidFill>
                <a:sym typeface="+mn-lt"/>
              </a:rPr>
              <a:t>全世帯</a:t>
            </a:r>
            <a:endParaRPr lang="en-IN" sz="1200" dirty="0">
              <a:solidFill>
                <a:schemeClr val="tx1"/>
              </a:solidFill>
              <a:sym typeface="+mn-lt"/>
            </a:endParaRPr>
          </a:p>
        </p:txBody>
      </p:sp>
      <p:sp>
        <p:nvSpPr>
          <p:cNvPr id="21" name="Rectangle 20"/>
          <p:cNvSpPr/>
          <p:nvPr>
            <p:custDataLst>
              <p:tags r:id="rId12"/>
            </p:custDataLst>
          </p:nvPr>
        </p:nvSpPr>
        <p:spPr bwMode="gray">
          <a:xfrm>
            <a:off x="3889375" y="1887538"/>
            <a:ext cx="319088" cy="182563"/>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b"/>
          <a:lstStyle/>
          <a:p>
            <a:pPr algn="ctr">
              <a:spcBef>
                <a:spcPct val="0"/>
              </a:spcBef>
              <a:spcAft>
                <a:spcPct val="0"/>
              </a:spcAft>
            </a:pPr>
            <a:fld id="{D73716F6-A9DE-4126-96BC-AF2B954D5789}" type="datetime'''''''''''''1''''2''''''''.''''''''''''''''''''''''''''0'''''">
              <a:rPr lang="en-US" sz="1200" b="1">
                <a:solidFill>
                  <a:schemeClr val="tx1"/>
                </a:solidFill>
              </a:rPr>
              <a:pPr/>
              <a:t>12.0</a:t>
            </a:fld>
            <a:endParaRPr lang="en-IN" sz="1200" b="1" dirty="0">
              <a:solidFill>
                <a:schemeClr val="tx1"/>
              </a:solidFill>
              <a:sym typeface="+mn-lt"/>
            </a:endParaRPr>
          </a:p>
        </p:txBody>
      </p:sp>
      <p:sp>
        <p:nvSpPr>
          <p:cNvPr id="31" name="Rectangle 30"/>
          <p:cNvSpPr/>
          <p:nvPr>
            <p:custDataLst>
              <p:tags r:id="rId13"/>
            </p:custDataLst>
          </p:nvPr>
        </p:nvSpPr>
        <p:spPr bwMode="gray">
          <a:xfrm>
            <a:off x="3848100" y="2298700"/>
            <a:ext cx="401638" cy="365125"/>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ctr"/>
          <a:lstStyle/>
          <a:p>
            <a:pPr algn="ctr">
              <a:spcBef>
                <a:spcPct val="0"/>
              </a:spcBef>
              <a:spcAft>
                <a:spcPct val="0"/>
              </a:spcAft>
            </a:pPr>
            <a:fld id="{CAEA93FF-0E49-4DDE-A0BA-8A3BAB1875A1}" type="datetime'''''''''''''''''3''''''.''''''''''''''''''''''1'''">
              <a:rPr lang="en-US" sz="1200">
                <a:solidFill>
                  <a:schemeClr val="tx1"/>
                </a:solidFill>
                <a:sym typeface="+mn-lt"/>
              </a:rPr>
              <a:pPr algn="ctr">
                <a:spcBef>
                  <a:spcPct val="0"/>
                </a:spcBef>
                <a:spcAft>
                  <a:spcPct val="0"/>
                </a:spcAft>
              </a:pPr>
              <a:t>3.1</a:t>
            </a:fld>
            <a:r>
              <a:rPr lang="en-US" sz="1200" dirty="0">
                <a:solidFill>
                  <a:schemeClr val="tx1"/>
                </a:solidFill>
                <a:sym typeface="+mn-lt"/>
              </a:rPr>
              <a:t/>
            </a:r>
            <a:br>
              <a:rPr lang="en-US" sz="1200" dirty="0">
                <a:solidFill>
                  <a:schemeClr val="tx1"/>
                </a:solidFill>
                <a:sym typeface="+mn-lt"/>
              </a:rPr>
            </a:br>
            <a:r>
              <a:rPr lang="ja-JP" altLang="en-US" sz="1200" dirty="0">
                <a:solidFill>
                  <a:schemeClr val="tx1"/>
                </a:solidFill>
                <a:sym typeface="+mn-lt"/>
              </a:rPr>
              <a:t>（</a:t>
            </a:r>
            <a:r>
              <a:rPr lang="en-US" altLang="ja-JP" sz="1200" dirty="0" smtClean="0">
                <a:solidFill>
                  <a:schemeClr val="tx1"/>
                </a:solidFill>
                <a:sym typeface="+mn-lt"/>
              </a:rPr>
              <a:t>26</a:t>
            </a:r>
            <a:r>
              <a:rPr lang="ja-JP" altLang="en-US" sz="1200" dirty="0" smtClean="0">
                <a:solidFill>
                  <a:schemeClr val="tx1"/>
                </a:solidFill>
                <a:sym typeface="+mn-lt"/>
              </a:rPr>
              <a:t>％）</a:t>
            </a:r>
            <a:endParaRPr lang="en-IN" sz="1200" dirty="0">
              <a:solidFill>
                <a:schemeClr val="tx1"/>
              </a:solidFill>
              <a:sym typeface="+mn-lt"/>
            </a:endParaRPr>
          </a:p>
        </p:txBody>
      </p:sp>
      <p:sp>
        <p:nvSpPr>
          <p:cNvPr id="30" name="Rectangle 29"/>
          <p:cNvSpPr/>
          <p:nvPr>
            <p:custDataLst>
              <p:tags r:id="rId14"/>
            </p:custDataLst>
          </p:nvPr>
        </p:nvSpPr>
        <p:spPr bwMode="gray">
          <a:xfrm>
            <a:off x="2414588" y="2141538"/>
            <a:ext cx="401638" cy="365125"/>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ctr"/>
          <a:lstStyle/>
          <a:p>
            <a:pPr algn="ctr">
              <a:spcBef>
                <a:spcPct val="0"/>
              </a:spcBef>
              <a:spcAft>
                <a:spcPct val="0"/>
              </a:spcAft>
            </a:pPr>
            <a:fld id="{6BEF59F5-20CD-4A0A-9DC7-6A6BD4D965F7}" type="datetime'''''1''''''''''''''''''''.''''''''''''''''''''8'''">
              <a:rPr lang="en-US" sz="1200">
                <a:solidFill>
                  <a:schemeClr val="tx1"/>
                </a:solidFill>
                <a:sym typeface="+mn-lt"/>
              </a:rPr>
              <a:pPr algn="ctr">
                <a:spcBef>
                  <a:spcPct val="0"/>
                </a:spcBef>
                <a:spcAft>
                  <a:spcPct val="0"/>
                </a:spcAft>
              </a:pPr>
              <a:t>1.8</a:t>
            </a:fld>
            <a:r>
              <a:rPr lang="en-US" sz="1200" dirty="0">
                <a:solidFill>
                  <a:schemeClr val="tx1"/>
                </a:solidFill>
                <a:sym typeface="+mn-lt"/>
              </a:rPr>
              <a:t/>
            </a:r>
            <a:br>
              <a:rPr lang="en-US" sz="1200" dirty="0">
                <a:solidFill>
                  <a:schemeClr val="tx1"/>
                </a:solidFill>
                <a:sym typeface="+mn-lt"/>
              </a:rPr>
            </a:br>
            <a:r>
              <a:rPr lang="ja-JP" altLang="en-US" sz="1200" dirty="0" smtClean="0">
                <a:solidFill>
                  <a:schemeClr val="tx1"/>
                </a:solidFill>
                <a:sym typeface="+mn-lt"/>
              </a:rPr>
              <a:t>（</a:t>
            </a:r>
            <a:r>
              <a:rPr lang="en-US" altLang="ja-JP" sz="1200" dirty="0" smtClean="0">
                <a:solidFill>
                  <a:schemeClr val="tx1"/>
                </a:solidFill>
                <a:sym typeface="+mn-lt"/>
              </a:rPr>
              <a:t>46</a:t>
            </a:r>
            <a:r>
              <a:rPr lang="ja-JP" altLang="en-US" sz="1200" dirty="0" smtClean="0">
                <a:solidFill>
                  <a:schemeClr val="tx1"/>
                </a:solidFill>
                <a:sym typeface="+mn-lt"/>
              </a:rPr>
              <a:t>％）</a:t>
            </a:r>
            <a:endParaRPr lang="en-IN" sz="1200" dirty="0">
              <a:solidFill>
                <a:schemeClr val="tx1"/>
              </a:solidFill>
              <a:sym typeface="+mn-lt"/>
            </a:endParaRPr>
          </a:p>
        </p:txBody>
      </p:sp>
      <p:sp>
        <p:nvSpPr>
          <p:cNvPr id="29" name="Rectangle 28"/>
          <p:cNvSpPr/>
          <p:nvPr>
            <p:custDataLst>
              <p:tags r:id="rId15"/>
            </p:custDataLst>
          </p:nvPr>
        </p:nvSpPr>
        <p:spPr bwMode="gray">
          <a:xfrm>
            <a:off x="981075" y="3051175"/>
            <a:ext cx="401638" cy="365125"/>
          </a:xfrm>
          <a:prstGeom prst="rect">
            <a:avLst/>
          </a:prstGeom>
          <a:solidFill>
            <a:srgbClr val="DDDDDF"/>
          </a:solidFill>
          <a:ln>
            <a:noFill/>
          </a:ln>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ctr"/>
          <a:lstStyle/>
          <a:p>
            <a:pPr algn="ctr">
              <a:spcBef>
                <a:spcPct val="0"/>
              </a:spcBef>
              <a:spcAft>
                <a:spcPct val="0"/>
              </a:spcAft>
            </a:pPr>
            <a:fld id="{6CED4C96-EA3F-4969-8035-BAA4CE3B19B1}" type="datetime'1''''''''''''''''''''.''''''''''''''''''''''3'''''''">
              <a:rPr lang="en-US" sz="1200">
                <a:solidFill>
                  <a:schemeClr val="tx1"/>
                </a:solidFill>
              </a:rPr>
              <a:pPr/>
              <a:t>1.3</a:t>
            </a:fld>
            <a:r>
              <a:rPr lang="en-US" sz="1200" dirty="0">
                <a:solidFill>
                  <a:schemeClr val="tx1"/>
                </a:solidFill>
                <a:sym typeface="+mn-lt"/>
              </a:rPr>
              <a:t/>
            </a:r>
            <a:br>
              <a:rPr lang="en-US" sz="1200" dirty="0">
                <a:solidFill>
                  <a:schemeClr val="tx1"/>
                </a:solidFill>
                <a:sym typeface="+mn-lt"/>
              </a:rPr>
            </a:br>
            <a:r>
              <a:rPr lang="ja-JP" altLang="en-US" sz="1200" dirty="0" smtClean="0">
                <a:solidFill>
                  <a:schemeClr val="tx1"/>
                </a:solidFill>
                <a:sym typeface="+mn-lt"/>
              </a:rPr>
              <a:t>（</a:t>
            </a:r>
            <a:r>
              <a:rPr lang="en-US" altLang="ja-JP" sz="1200" dirty="0" smtClean="0">
                <a:solidFill>
                  <a:schemeClr val="tx1"/>
                </a:solidFill>
                <a:sym typeface="+mn-lt"/>
              </a:rPr>
              <a:t>16</a:t>
            </a:r>
            <a:r>
              <a:rPr lang="ja-JP" altLang="en-US" sz="1200" dirty="0" smtClean="0">
                <a:solidFill>
                  <a:schemeClr val="tx1"/>
                </a:solidFill>
                <a:sym typeface="+mn-lt"/>
              </a:rPr>
              <a:t>％）</a:t>
            </a:r>
            <a:endParaRPr lang="en-IN" sz="1200" dirty="0">
              <a:solidFill>
                <a:schemeClr val="tx1"/>
              </a:solidFill>
              <a:sym typeface="+mn-lt"/>
            </a:endParaRPr>
          </a:p>
        </p:txBody>
      </p:sp>
      <p:sp>
        <p:nvSpPr>
          <p:cNvPr id="17" name="Rectangle 16"/>
          <p:cNvSpPr/>
          <p:nvPr>
            <p:custDataLst>
              <p:tags r:id="rId16"/>
            </p:custDataLst>
          </p:nvPr>
        </p:nvSpPr>
        <p:spPr bwMode="gray">
          <a:xfrm>
            <a:off x="1060450" y="2868613"/>
            <a:ext cx="241300" cy="182563"/>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b"/>
          <a:lstStyle/>
          <a:p>
            <a:pPr algn="ctr">
              <a:spcBef>
                <a:spcPct val="0"/>
              </a:spcBef>
              <a:spcAft>
                <a:spcPct val="0"/>
              </a:spcAft>
            </a:pPr>
            <a:fld id="{67B1EB43-C550-4914-9255-E7D190BD162F}" type="datetime'8''''''''''''''''''''''''.''''''''0'''''''''">
              <a:rPr lang="en-US" sz="1200" b="1">
                <a:solidFill>
                  <a:schemeClr val="tx1"/>
                </a:solidFill>
              </a:rPr>
              <a:pPr/>
              <a:t>8.0</a:t>
            </a:fld>
            <a:endParaRPr lang="en-IN" sz="1200" b="1" dirty="0">
              <a:solidFill>
                <a:schemeClr val="tx1"/>
              </a:solidFill>
              <a:sym typeface="+mn-lt"/>
            </a:endParaRPr>
          </a:p>
        </p:txBody>
      </p:sp>
      <p:sp>
        <p:nvSpPr>
          <p:cNvPr id="19" name="Rectangle 18"/>
          <p:cNvSpPr/>
          <p:nvPr>
            <p:custDataLst>
              <p:tags r:id="rId17"/>
            </p:custDataLst>
          </p:nvPr>
        </p:nvSpPr>
        <p:spPr bwMode="gray">
          <a:xfrm>
            <a:off x="2493963" y="1887538"/>
            <a:ext cx="241300" cy="182563"/>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b"/>
          <a:lstStyle/>
          <a:p>
            <a:pPr algn="ctr">
              <a:spcBef>
                <a:spcPct val="0"/>
              </a:spcBef>
              <a:spcAft>
                <a:spcPct val="0"/>
              </a:spcAft>
            </a:pPr>
            <a:fld id="{53987196-4E47-46A4-9E38-FD6BC8570363}" type="datetime'''''4''''''.''''''''''''''''''''''''0'''''''''''''''">
              <a:rPr lang="en-US" sz="1200" b="1">
                <a:solidFill>
                  <a:schemeClr val="tx1"/>
                </a:solidFill>
              </a:rPr>
              <a:pPr/>
              <a:t>4.0</a:t>
            </a:fld>
            <a:endParaRPr lang="en-IN" sz="1200" b="1" dirty="0">
              <a:solidFill>
                <a:schemeClr val="tx1"/>
              </a:solidFill>
              <a:sym typeface="+mn-lt"/>
            </a:endParaRPr>
          </a:p>
        </p:txBody>
      </p:sp>
      <p:sp>
        <p:nvSpPr>
          <p:cNvPr id="6" name="Rectangle 5"/>
          <p:cNvSpPr/>
          <p:nvPr>
            <p:custDataLst>
              <p:tags r:id="rId18"/>
            </p:custDataLst>
          </p:nvPr>
        </p:nvSpPr>
        <p:spPr bwMode="auto">
          <a:xfrm>
            <a:off x="642938" y="5207000"/>
            <a:ext cx="1077913" cy="182563"/>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ja-JP" altLang="en-US" sz="1200" dirty="0" smtClean="0">
                <a:solidFill>
                  <a:schemeClr val="tx1"/>
                </a:solidFill>
                <a:sym typeface="+mn-lt"/>
              </a:rPr>
              <a:t>農村部の世帯</a:t>
            </a:r>
            <a:endParaRPr lang="en-IN" sz="1200" dirty="0">
              <a:solidFill>
                <a:schemeClr val="tx1"/>
              </a:solidFill>
              <a:sym typeface="+mn-lt"/>
            </a:endParaRPr>
          </a:p>
        </p:txBody>
      </p:sp>
      <p:sp>
        <p:nvSpPr>
          <p:cNvPr id="4" name="Rectangle 3"/>
          <p:cNvSpPr/>
          <p:nvPr>
            <p:custDataLst>
              <p:tags r:id="rId19"/>
            </p:custDataLst>
          </p:nvPr>
        </p:nvSpPr>
        <p:spPr bwMode="auto">
          <a:xfrm>
            <a:off x="2611438" y="5564188"/>
            <a:ext cx="214313" cy="160337"/>
          </a:xfrm>
          <a:prstGeom prst="rect">
            <a:avLst/>
          </a:prstGeom>
          <a:solidFill>
            <a:srgbClr val="67103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dirty="0"/>
          </a:p>
        </p:txBody>
      </p:sp>
      <p:sp>
        <p:nvSpPr>
          <p:cNvPr id="24" name="Rectangle 23"/>
          <p:cNvSpPr/>
          <p:nvPr>
            <p:custDataLst>
              <p:tags r:id="rId20"/>
            </p:custDataLst>
          </p:nvPr>
        </p:nvSpPr>
        <p:spPr bwMode="auto">
          <a:xfrm>
            <a:off x="830263" y="5564188"/>
            <a:ext cx="214313" cy="160338"/>
          </a:xfrm>
          <a:prstGeom prst="rect">
            <a:avLst/>
          </a:prstGeom>
          <a:solidFill>
            <a:srgbClr val="DDDDD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4" name="Text Placeholder 1"/>
          <p:cNvSpPr>
            <a:spLocks noGrp="1"/>
          </p:cNvSpPr>
          <p:nvPr>
            <p:custDataLst>
              <p:tags r:id="rId21"/>
            </p:custDataLst>
          </p:nvPr>
        </p:nvSpPr>
        <p:spPr bwMode="auto">
          <a:xfrm>
            <a:off x="2876550" y="5559425"/>
            <a:ext cx="15605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r>
              <a:rPr lang="ja-JP" altLang="en-US" sz="1200" dirty="0" smtClean="0">
                <a:latin typeface="Calibri" panose="020F0502020204030204" pitchFamily="34" charset="0"/>
                <a:sym typeface="Calibri" panose="020F0502020204030204" pitchFamily="34" charset="0"/>
              </a:rPr>
              <a:t>アクセス無し</a:t>
            </a:r>
            <a:endParaRPr lang="en-IN" sz="1200" dirty="0">
              <a:latin typeface="Calibri" panose="020F0502020204030204" pitchFamily="34" charset="0"/>
              <a:sym typeface="Calibri" panose="020F0502020204030204" pitchFamily="34" charset="0"/>
            </a:endParaRPr>
          </a:p>
        </p:txBody>
      </p:sp>
      <p:sp>
        <p:nvSpPr>
          <p:cNvPr id="16" name="Rectangle 15"/>
          <p:cNvSpPr/>
          <p:nvPr>
            <p:custDataLst>
              <p:tags r:id="rId22"/>
            </p:custDataLst>
          </p:nvPr>
        </p:nvSpPr>
        <p:spPr bwMode="auto">
          <a:xfrm>
            <a:off x="1095375" y="5559425"/>
            <a:ext cx="1414463" cy="182563"/>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r>
              <a:rPr lang="ja-JP" altLang="en-US" sz="1200" dirty="0" smtClean="0">
                <a:solidFill>
                  <a:schemeClr val="tx1"/>
                </a:solidFill>
              </a:rPr>
              <a:t>アクセス有</a:t>
            </a:r>
            <a:endParaRPr lang="en-IN" sz="1200" dirty="0">
              <a:solidFill>
                <a:schemeClr val="tx1"/>
              </a:solidFill>
              <a:sym typeface="+mn-lt"/>
            </a:endParaRPr>
          </a:p>
        </p:txBody>
      </p:sp>
      <p:sp>
        <p:nvSpPr>
          <p:cNvPr id="25" name="TextBox 24"/>
          <p:cNvSpPr txBox="1"/>
          <p:nvPr/>
        </p:nvSpPr>
        <p:spPr>
          <a:xfrm>
            <a:off x="489285" y="1066800"/>
            <a:ext cx="4684953" cy="398129"/>
          </a:xfrm>
          <a:prstGeom prst="rect">
            <a:avLst/>
          </a:prstGeom>
          <a:noFill/>
        </p:spPr>
        <p:txBody>
          <a:bodyPr wrap="square" lIns="0" tIns="0" rIns="0" bIns="0" rtlCol="0">
            <a:noAutofit/>
          </a:bodyPr>
          <a:lstStyle/>
          <a:p>
            <a:pPr marL="231775" indent="-231775"/>
            <a:r>
              <a:rPr lang="ja-JP" altLang="en-US" sz="1200" b="1" dirty="0" smtClean="0"/>
              <a:t>ミャンマーにおける送電線へのアクセス無し世帯対アクセス有り世帯の割合（</a:t>
            </a:r>
            <a:r>
              <a:rPr lang="en-US" altLang="ja-JP" sz="1200" b="1" dirty="0" smtClean="0"/>
              <a:t>2012</a:t>
            </a:r>
            <a:r>
              <a:rPr lang="ja-JP" altLang="en-US" sz="1200" b="1" dirty="0" smtClean="0"/>
              <a:t>年）　　</a:t>
            </a:r>
            <a:r>
              <a:rPr lang="ja-JP" altLang="en-US" sz="1200" dirty="0" smtClean="0"/>
              <a:t>単位：</a:t>
            </a:r>
            <a:r>
              <a:rPr lang="en-US" altLang="ja-JP" sz="1200" dirty="0" smtClean="0"/>
              <a:t>100</a:t>
            </a:r>
            <a:r>
              <a:rPr lang="ja-JP" altLang="en-US" sz="1200" dirty="0" smtClean="0"/>
              <a:t>万</a:t>
            </a:r>
            <a:endParaRPr lang="en-IN" sz="1100" dirty="0"/>
          </a:p>
        </p:txBody>
      </p:sp>
      <p:cxnSp>
        <p:nvCxnSpPr>
          <p:cNvPr id="26" name="Straight Connector 25"/>
          <p:cNvCxnSpPr/>
          <p:nvPr/>
        </p:nvCxnSpPr>
        <p:spPr>
          <a:xfrm>
            <a:off x="474998" y="1514772"/>
            <a:ext cx="452926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 Placeholder 2"/>
          <p:cNvSpPr>
            <a:spLocks noGrp="1"/>
          </p:cNvSpPr>
          <p:nvPr>
            <p:ph type="body" sz="quarter" idx="37"/>
          </p:nvPr>
        </p:nvSpPr>
        <p:spPr>
          <a:xfrm>
            <a:off x="489286" y="6445469"/>
            <a:ext cx="7532284" cy="386679"/>
          </a:xfrm>
        </p:spPr>
        <p:txBody>
          <a:bodyPr/>
          <a:lstStyle/>
          <a:p>
            <a:r>
              <a:rPr lang="ja-JP" altLang="en-US" sz="800" dirty="0" smtClean="0"/>
              <a:t>注記：都市部の送電線アクセス無し世帯数は、全世帯および農村部の世帯数に基づく推測である</a:t>
            </a:r>
            <a:endParaRPr lang="en-US" sz="800" dirty="0" smtClean="0"/>
          </a:p>
          <a:p>
            <a:r>
              <a:rPr lang="ja-JP" altLang="en-US" sz="800" dirty="0" smtClean="0"/>
              <a:t>*当該地域の総村数に対する電化村の割合で定義</a:t>
            </a:r>
            <a:endParaRPr lang="en-US" altLang="ja-JP" sz="800" dirty="0" smtClean="0"/>
          </a:p>
          <a:p>
            <a:r>
              <a:rPr lang="ja-JP" altLang="en-US" sz="800" dirty="0" smtClean="0"/>
              <a:t>出典：</a:t>
            </a:r>
            <a:r>
              <a:rPr lang="en-IN" altLang="ja-JP" sz="800" dirty="0">
                <a:hlinkClick r:id="rId29"/>
              </a:rPr>
              <a:t> http://</a:t>
            </a:r>
            <a:r>
              <a:rPr lang="en-IN" altLang="ja-JP" sz="800" dirty="0" smtClean="0">
                <a:hlinkClick r:id="rId29"/>
              </a:rPr>
              <a:t>www.ubifrance.com/medias/press/mepe_9_7_2013_29_31.pdf</a:t>
            </a:r>
            <a:endParaRPr lang="en-IN" altLang="ja-JP" sz="800" dirty="0" smtClean="0"/>
          </a:p>
          <a:p>
            <a:r>
              <a:rPr lang="en-IN" altLang="ja-JP" sz="800" dirty="0" smtClean="0">
                <a:hlinkClick r:id="rId30"/>
              </a:rPr>
              <a:t>http</a:t>
            </a:r>
            <a:r>
              <a:rPr lang="en-IN" sz="800" dirty="0" smtClean="0">
                <a:hlinkClick r:id="rId30"/>
              </a:rPr>
              <a:t>://reliefweb.int/sites/reliefweb.int/files/resources/Myanmar%202011%20Population%20Density%20by%20Township%2C%2010%20January%202013.pdf</a:t>
            </a:r>
            <a:endParaRPr lang="en-US" altLang="ja-JP" sz="800" dirty="0" smtClean="0"/>
          </a:p>
          <a:p>
            <a:r>
              <a:rPr lang="ja-JP" altLang="en-US" sz="800" dirty="0" smtClean="0"/>
              <a:t>国連開発計画（</a:t>
            </a:r>
            <a:r>
              <a:rPr lang="en-US" sz="800" dirty="0" smtClean="0"/>
              <a:t>UNDP</a:t>
            </a:r>
            <a:r>
              <a:rPr lang="ja-JP" altLang="en-US" sz="800" dirty="0" smtClean="0"/>
              <a:t>）ミャンマーリポート、プライマリーリサーチ、電力省、ダルバーグ分析</a:t>
            </a:r>
            <a:endParaRPr lang="en-IN" sz="800" dirty="0"/>
          </a:p>
        </p:txBody>
      </p:sp>
      <p:sp>
        <p:nvSpPr>
          <p:cNvPr id="41" name="Freeform 16"/>
          <p:cNvSpPr>
            <a:spLocks/>
          </p:cNvSpPr>
          <p:nvPr/>
        </p:nvSpPr>
        <p:spPr bwMode="auto">
          <a:xfrm>
            <a:off x="6981309" y="3659773"/>
            <a:ext cx="872942" cy="986050"/>
          </a:xfrm>
          <a:custGeom>
            <a:avLst/>
            <a:gdLst>
              <a:gd name="T0" fmla="*/ 141 w 448"/>
              <a:gd name="T1" fmla="*/ 168 h 833"/>
              <a:gd name="T2" fmla="*/ 178 w 448"/>
              <a:gd name="T3" fmla="*/ 187 h 833"/>
              <a:gd name="T4" fmla="*/ 186 w 448"/>
              <a:gd name="T5" fmla="*/ 220 h 833"/>
              <a:gd name="T6" fmla="*/ 199 w 448"/>
              <a:gd name="T7" fmla="*/ 253 h 833"/>
              <a:gd name="T8" fmla="*/ 223 w 448"/>
              <a:gd name="T9" fmla="*/ 252 h 833"/>
              <a:gd name="T10" fmla="*/ 231 w 448"/>
              <a:gd name="T11" fmla="*/ 270 h 833"/>
              <a:gd name="T12" fmla="*/ 243 w 448"/>
              <a:gd name="T13" fmla="*/ 303 h 833"/>
              <a:gd name="T14" fmla="*/ 226 w 448"/>
              <a:gd name="T15" fmla="*/ 321 h 833"/>
              <a:gd name="T16" fmla="*/ 249 w 448"/>
              <a:gd name="T17" fmla="*/ 346 h 833"/>
              <a:gd name="T18" fmla="*/ 267 w 448"/>
              <a:gd name="T19" fmla="*/ 373 h 833"/>
              <a:gd name="T20" fmla="*/ 301 w 448"/>
              <a:gd name="T21" fmla="*/ 390 h 833"/>
              <a:gd name="T22" fmla="*/ 319 w 448"/>
              <a:gd name="T23" fmla="*/ 432 h 833"/>
              <a:gd name="T24" fmla="*/ 348 w 448"/>
              <a:gd name="T25" fmla="*/ 466 h 833"/>
              <a:gd name="T26" fmla="*/ 379 w 448"/>
              <a:gd name="T27" fmla="*/ 493 h 833"/>
              <a:gd name="T28" fmla="*/ 393 w 448"/>
              <a:gd name="T29" fmla="*/ 546 h 833"/>
              <a:gd name="T30" fmla="*/ 382 w 448"/>
              <a:gd name="T31" fmla="*/ 561 h 833"/>
              <a:gd name="T32" fmla="*/ 418 w 448"/>
              <a:gd name="T33" fmla="*/ 598 h 833"/>
              <a:gd name="T34" fmla="*/ 442 w 448"/>
              <a:gd name="T35" fmla="*/ 637 h 833"/>
              <a:gd name="T36" fmla="*/ 462 w 448"/>
              <a:gd name="T37" fmla="*/ 609 h 833"/>
              <a:gd name="T38" fmla="*/ 450 w 448"/>
              <a:gd name="T39" fmla="*/ 673 h 833"/>
              <a:gd name="T40" fmla="*/ 423 w 448"/>
              <a:gd name="T41" fmla="*/ 667 h 833"/>
              <a:gd name="T42" fmla="*/ 405 w 448"/>
              <a:gd name="T43" fmla="*/ 712 h 833"/>
              <a:gd name="T44" fmla="*/ 400 w 448"/>
              <a:gd name="T45" fmla="*/ 748 h 833"/>
              <a:gd name="T46" fmla="*/ 415 w 448"/>
              <a:gd name="T47" fmla="*/ 807 h 833"/>
              <a:gd name="T48" fmla="*/ 387 w 448"/>
              <a:gd name="T49" fmla="*/ 816 h 833"/>
              <a:gd name="T50" fmla="*/ 376 w 448"/>
              <a:gd name="T51" fmla="*/ 840 h 833"/>
              <a:gd name="T52" fmla="*/ 340 w 448"/>
              <a:gd name="T53" fmla="*/ 846 h 833"/>
              <a:gd name="T54" fmla="*/ 270 w 448"/>
              <a:gd name="T55" fmla="*/ 748 h 833"/>
              <a:gd name="T56" fmla="*/ 256 w 448"/>
              <a:gd name="T57" fmla="*/ 711 h 833"/>
              <a:gd name="T58" fmla="*/ 271 w 448"/>
              <a:gd name="T59" fmla="*/ 679 h 833"/>
              <a:gd name="T60" fmla="*/ 255 w 448"/>
              <a:gd name="T61" fmla="*/ 649 h 833"/>
              <a:gd name="T62" fmla="*/ 309 w 448"/>
              <a:gd name="T63" fmla="*/ 660 h 833"/>
              <a:gd name="T64" fmla="*/ 298 w 448"/>
              <a:gd name="T65" fmla="*/ 621 h 833"/>
              <a:gd name="T66" fmla="*/ 280 w 448"/>
              <a:gd name="T67" fmla="*/ 597 h 833"/>
              <a:gd name="T68" fmla="*/ 243 w 448"/>
              <a:gd name="T69" fmla="*/ 562 h 833"/>
              <a:gd name="T70" fmla="*/ 216 w 448"/>
              <a:gd name="T71" fmla="*/ 543 h 833"/>
              <a:gd name="T72" fmla="*/ 198 w 448"/>
              <a:gd name="T73" fmla="*/ 496 h 833"/>
              <a:gd name="T74" fmla="*/ 201 w 448"/>
              <a:gd name="T75" fmla="*/ 462 h 833"/>
              <a:gd name="T76" fmla="*/ 192 w 448"/>
              <a:gd name="T77" fmla="*/ 418 h 833"/>
              <a:gd name="T78" fmla="*/ 177 w 448"/>
              <a:gd name="T79" fmla="*/ 370 h 833"/>
              <a:gd name="T80" fmla="*/ 159 w 448"/>
              <a:gd name="T81" fmla="*/ 373 h 833"/>
              <a:gd name="T82" fmla="*/ 138 w 448"/>
              <a:gd name="T83" fmla="*/ 319 h 833"/>
              <a:gd name="T84" fmla="*/ 121 w 448"/>
              <a:gd name="T85" fmla="*/ 294 h 833"/>
              <a:gd name="T86" fmla="*/ 135 w 448"/>
              <a:gd name="T87" fmla="*/ 264 h 833"/>
              <a:gd name="T88" fmla="*/ 126 w 448"/>
              <a:gd name="T89" fmla="*/ 240 h 833"/>
              <a:gd name="T90" fmla="*/ 97 w 448"/>
              <a:gd name="T91" fmla="*/ 223 h 833"/>
              <a:gd name="T92" fmla="*/ 81 w 448"/>
              <a:gd name="T93" fmla="*/ 168 h 833"/>
              <a:gd name="T94" fmla="*/ 61 w 448"/>
              <a:gd name="T95" fmla="*/ 172 h 833"/>
              <a:gd name="T96" fmla="*/ 22 w 448"/>
              <a:gd name="T97" fmla="*/ 153 h 833"/>
              <a:gd name="T98" fmla="*/ 34 w 448"/>
              <a:gd name="T99" fmla="*/ 121 h 833"/>
              <a:gd name="T100" fmla="*/ 31 w 448"/>
              <a:gd name="T101" fmla="*/ 105 h 833"/>
              <a:gd name="T102" fmla="*/ 6 w 448"/>
              <a:gd name="T103" fmla="*/ 114 h 833"/>
              <a:gd name="T104" fmla="*/ 27 w 448"/>
              <a:gd name="T105" fmla="*/ 88 h 833"/>
              <a:gd name="T106" fmla="*/ 7 w 448"/>
              <a:gd name="T107" fmla="*/ 34 h 833"/>
              <a:gd name="T108" fmla="*/ 7 w 448"/>
              <a:gd name="T109" fmla="*/ 0 h 833"/>
              <a:gd name="T110" fmla="*/ 33 w 448"/>
              <a:gd name="T111" fmla="*/ 19 h 833"/>
              <a:gd name="T112" fmla="*/ 76 w 448"/>
              <a:gd name="T113" fmla="*/ 40 h 833"/>
              <a:gd name="T114" fmla="*/ 85 w 448"/>
              <a:gd name="T115" fmla="*/ 61 h 833"/>
              <a:gd name="T116" fmla="*/ 85 w 448"/>
              <a:gd name="T117" fmla="*/ 97 h 833"/>
              <a:gd name="T118" fmla="*/ 109 w 448"/>
              <a:gd name="T119" fmla="*/ 118 h 833"/>
              <a:gd name="T120" fmla="*/ 123 w 448"/>
              <a:gd name="T121" fmla="*/ 159 h 8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8"/>
              <a:gd name="T184" fmla="*/ 0 h 833"/>
              <a:gd name="T185" fmla="*/ 462 w 448"/>
              <a:gd name="T186" fmla="*/ 859 h 83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8" h="833">
                <a:moveTo>
                  <a:pt x="119" y="154"/>
                </a:moveTo>
                <a:lnTo>
                  <a:pt x="137" y="163"/>
                </a:lnTo>
                <a:lnTo>
                  <a:pt x="161" y="160"/>
                </a:lnTo>
                <a:lnTo>
                  <a:pt x="173" y="181"/>
                </a:lnTo>
                <a:lnTo>
                  <a:pt x="164" y="196"/>
                </a:lnTo>
                <a:lnTo>
                  <a:pt x="180" y="213"/>
                </a:lnTo>
                <a:lnTo>
                  <a:pt x="177" y="224"/>
                </a:lnTo>
                <a:lnTo>
                  <a:pt x="193" y="245"/>
                </a:lnTo>
                <a:lnTo>
                  <a:pt x="199" y="230"/>
                </a:lnTo>
                <a:lnTo>
                  <a:pt x="216" y="244"/>
                </a:lnTo>
                <a:lnTo>
                  <a:pt x="212" y="257"/>
                </a:lnTo>
                <a:lnTo>
                  <a:pt x="224" y="262"/>
                </a:lnTo>
                <a:lnTo>
                  <a:pt x="230" y="283"/>
                </a:lnTo>
                <a:lnTo>
                  <a:pt x="236" y="294"/>
                </a:lnTo>
                <a:lnTo>
                  <a:pt x="231" y="312"/>
                </a:lnTo>
                <a:lnTo>
                  <a:pt x="219" y="311"/>
                </a:lnTo>
                <a:lnTo>
                  <a:pt x="219" y="333"/>
                </a:lnTo>
                <a:lnTo>
                  <a:pt x="241" y="336"/>
                </a:lnTo>
                <a:lnTo>
                  <a:pt x="242" y="362"/>
                </a:lnTo>
                <a:lnTo>
                  <a:pt x="259" y="362"/>
                </a:lnTo>
                <a:lnTo>
                  <a:pt x="266" y="378"/>
                </a:lnTo>
                <a:lnTo>
                  <a:pt x="292" y="378"/>
                </a:lnTo>
                <a:lnTo>
                  <a:pt x="298" y="402"/>
                </a:lnTo>
                <a:lnTo>
                  <a:pt x="309" y="419"/>
                </a:lnTo>
                <a:lnTo>
                  <a:pt x="308" y="433"/>
                </a:lnTo>
                <a:lnTo>
                  <a:pt x="337" y="452"/>
                </a:lnTo>
                <a:lnTo>
                  <a:pt x="349" y="471"/>
                </a:lnTo>
                <a:lnTo>
                  <a:pt x="368" y="478"/>
                </a:lnTo>
                <a:lnTo>
                  <a:pt x="387" y="509"/>
                </a:lnTo>
                <a:lnTo>
                  <a:pt x="381" y="529"/>
                </a:lnTo>
                <a:lnTo>
                  <a:pt x="370" y="529"/>
                </a:lnTo>
                <a:lnTo>
                  <a:pt x="370" y="544"/>
                </a:lnTo>
                <a:lnTo>
                  <a:pt x="401" y="564"/>
                </a:lnTo>
                <a:lnTo>
                  <a:pt x="405" y="580"/>
                </a:lnTo>
                <a:lnTo>
                  <a:pt x="416" y="618"/>
                </a:lnTo>
                <a:lnTo>
                  <a:pt x="429" y="618"/>
                </a:lnTo>
                <a:lnTo>
                  <a:pt x="431" y="594"/>
                </a:lnTo>
                <a:lnTo>
                  <a:pt x="438" y="590"/>
                </a:lnTo>
                <a:lnTo>
                  <a:pt x="448" y="591"/>
                </a:lnTo>
                <a:lnTo>
                  <a:pt x="445" y="637"/>
                </a:lnTo>
                <a:lnTo>
                  <a:pt x="436" y="653"/>
                </a:lnTo>
                <a:lnTo>
                  <a:pt x="420" y="652"/>
                </a:lnTo>
                <a:lnTo>
                  <a:pt x="410" y="647"/>
                </a:lnTo>
                <a:lnTo>
                  <a:pt x="396" y="667"/>
                </a:lnTo>
                <a:lnTo>
                  <a:pt x="393" y="690"/>
                </a:lnTo>
                <a:lnTo>
                  <a:pt x="399" y="705"/>
                </a:lnTo>
                <a:lnTo>
                  <a:pt x="388" y="725"/>
                </a:lnTo>
                <a:lnTo>
                  <a:pt x="396" y="766"/>
                </a:lnTo>
                <a:lnTo>
                  <a:pt x="402" y="783"/>
                </a:lnTo>
                <a:lnTo>
                  <a:pt x="388" y="797"/>
                </a:lnTo>
                <a:lnTo>
                  <a:pt x="375" y="791"/>
                </a:lnTo>
                <a:lnTo>
                  <a:pt x="364" y="801"/>
                </a:lnTo>
                <a:lnTo>
                  <a:pt x="365" y="815"/>
                </a:lnTo>
                <a:lnTo>
                  <a:pt x="343" y="833"/>
                </a:lnTo>
                <a:lnTo>
                  <a:pt x="330" y="820"/>
                </a:lnTo>
                <a:lnTo>
                  <a:pt x="288" y="751"/>
                </a:lnTo>
                <a:lnTo>
                  <a:pt x="262" y="725"/>
                </a:lnTo>
                <a:lnTo>
                  <a:pt x="257" y="699"/>
                </a:lnTo>
                <a:lnTo>
                  <a:pt x="248" y="689"/>
                </a:lnTo>
                <a:lnTo>
                  <a:pt x="263" y="673"/>
                </a:lnTo>
                <a:lnTo>
                  <a:pt x="263" y="658"/>
                </a:lnTo>
                <a:lnTo>
                  <a:pt x="239" y="645"/>
                </a:lnTo>
                <a:lnTo>
                  <a:pt x="248" y="633"/>
                </a:lnTo>
                <a:lnTo>
                  <a:pt x="277" y="646"/>
                </a:lnTo>
                <a:lnTo>
                  <a:pt x="300" y="640"/>
                </a:lnTo>
                <a:lnTo>
                  <a:pt x="303" y="624"/>
                </a:lnTo>
                <a:lnTo>
                  <a:pt x="288" y="602"/>
                </a:lnTo>
                <a:lnTo>
                  <a:pt x="276" y="597"/>
                </a:lnTo>
                <a:lnTo>
                  <a:pt x="272" y="579"/>
                </a:lnTo>
                <a:lnTo>
                  <a:pt x="250" y="568"/>
                </a:lnTo>
                <a:lnTo>
                  <a:pt x="234" y="546"/>
                </a:lnTo>
                <a:lnTo>
                  <a:pt x="209" y="544"/>
                </a:lnTo>
                <a:lnTo>
                  <a:pt x="209" y="527"/>
                </a:lnTo>
                <a:lnTo>
                  <a:pt x="187" y="507"/>
                </a:lnTo>
                <a:lnTo>
                  <a:pt x="192" y="481"/>
                </a:lnTo>
                <a:lnTo>
                  <a:pt x="184" y="468"/>
                </a:lnTo>
                <a:lnTo>
                  <a:pt x="195" y="448"/>
                </a:lnTo>
                <a:lnTo>
                  <a:pt x="198" y="425"/>
                </a:lnTo>
                <a:lnTo>
                  <a:pt x="186" y="405"/>
                </a:lnTo>
                <a:lnTo>
                  <a:pt x="181" y="375"/>
                </a:lnTo>
                <a:lnTo>
                  <a:pt x="172" y="359"/>
                </a:lnTo>
                <a:lnTo>
                  <a:pt x="172" y="343"/>
                </a:lnTo>
                <a:lnTo>
                  <a:pt x="154" y="362"/>
                </a:lnTo>
                <a:lnTo>
                  <a:pt x="134" y="353"/>
                </a:lnTo>
                <a:lnTo>
                  <a:pt x="134" y="309"/>
                </a:lnTo>
                <a:lnTo>
                  <a:pt x="120" y="306"/>
                </a:lnTo>
                <a:lnTo>
                  <a:pt x="117" y="285"/>
                </a:lnTo>
                <a:lnTo>
                  <a:pt x="131" y="272"/>
                </a:lnTo>
                <a:lnTo>
                  <a:pt x="131" y="256"/>
                </a:lnTo>
                <a:lnTo>
                  <a:pt x="119" y="247"/>
                </a:lnTo>
                <a:lnTo>
                  <a:pt x="122" y="233"/>
                </a:lnTo>
                <a:lnTo>
                  <a:pt x="108" y="233"/>
                </a:lnTo>
                <a:lnTo>
                  <a:pt x="94" y="216"/>
                </a:lnTo>
                <a:lnTo>
                  <a:pt x="93" y="172"/>
                </a:lnTo>
                <a:lnTo>
                  <a:pt x="79" y="163"/>
                </a:lnTo>
                <a:lnTo>
                  <a:pt x="70" y="183"/>
                </a:lnTo>
                <a:lnTo>
                  <a:pt x="59" y="167"/>
                </a:lnTo>
                <a:lnTo>
                  <a:pt x="39" y="175"/>
                </a:lnTo>
                <a:lnTo>
                  <a:pt x="21" y="148"/>
                </a:lnTo>
                <a:lnTo>
                  <a:pt x="35" y="129"/>
                </a:lnTo>
                <a:lnTo>
                  <a:pt x="33" y="117"/>
                </a:lnTo>
                <a:lnTo>
                  <a:pt x="42" y="105"/>
                </a:lnTo>
                <a:lnTo>
                  <a:pt x="30" y="102"/>
                </a:lnTo>
                <a:lnTo>
                  <a:pt x="16" y="120"/>
                </a:lnTo>
                <a:lnTo>
                  <a:pt x="6" y="111"/>
                </a:lnTo>
                <a:lnTo>
                  <a:pt x="21" y="102"/>
                </a:lnTo>
                <a:lnTo>
                  <a:pt x="26" y="85"/>
                </a:lnTo>
                <a:lnTo>
                  <a:pt x="15" y="79"/>
                </a:lnTo>
                <a:lnTo>
                  <a:pt x="7" y="33"/>
                </a:lnTo>
                <a:lnTo>
                  <a:pt x="0" y="21"/>
                </a:lnTo>
                <a:lnTo>
                  <a:pt x="7" y="0"/>
                </a:lnTo>
                <a:lnTo>
                  <a:pt x="16" y="10"/>
                </a:lnTo>
                <a:lnTo>
                  <a:pt x="35" y="18"/>
                </a:lnTo>
                <a:lnTo>
                  <a:pt x="55" y="18"/>
                </a:lnTo>
                <a:lnTo>
                  <a:pt x="74" y="39"/>
                </a:lnTo>
                <a:lnTo>
                  <a:pt x="87" y="29"/>
                </a:lnTo>
                <a:lnTo>
                  <a:pt x="82" y="59"/>
                </a:lnTo>
                <a:lnTo>
                  <a:pt x="90" y="76"/>
                </a:lnTo>
                <a:lnTo>
                  <a:pt x="82" y="94"/>
                </a:lnTo>
                <a:lnTo>
                  <a:pt x="99" y="105"/>
                </a:lnTo>
                <a:lnTo>
                  <a:pt x="106" y="114"/>
                </a:lnTo>
                <a:lnTo>
                  <a:pt x="103" y="132"/>
                </a:lnTo>
                <a:lnTo>
                  <a:pt x="119" y="154"/>
                </a:lnTo>
                <a:close/>
              </a:path>
            </a:pathLst>
          </a:custGeom>
          <a:solidFill>
            <a:schemeClr val="accent3">
              <a:lumMod val="40000"/>
              <a:lumOff val="60000"/>
            </a:schemeClr>
          </a:solid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42" name="Freeform 18"/>
          <p:cNvSpPr>
            <a:spLocks/>
          </p:cNvSpPr>
          <p:nvPr/>
        </p:nvSpPr>
        <p:spPr bwMode="auto">
          <a:xfrm>
            <a:off x="7653551" y="5214017"/>
            <a:ext cx="89632" cy="92332"/>
          </a:xfrm>
          <a:custGeom>
            <a:avLst/>
            <a:gdLst>
              <a:gd name="T0" fmla="*/ 12 w 48"/>
              <a:gd name="T1" fmla="*/ 0 h 81"/>
              <a:gd name="T2" fmla="*/ 0 w 48"/>
              <a:gd name="T3" fmla="*/ 4 h 81"/>
              <a:gd name="T4" fmla="*/ 0 w 48"/>
              <a:gd name="T5" fmla="*/ 19 h 81"/>
              <a:gd name="T6" fmla="*/ 14 w 48"/>
              <a:gd name="T7" fmla="*/ 45 h 81"/>
              <a:gd name="T8" fmla="*/ 6 w 48"/>
              <a:gd name="T9" fmla="*/ 55 h 81"/>
              <a:gd name="T10" fmla="*/ 2 w 48"/>
              <a:gd name="T11" fmla="*/ 70 h 81"/>
              <a:gd name="T12" fmla="*/ 12 w 48"/>
              <a:gd name="T13" fmla="*/ 81 h 81"/>
              <a:gd name="T14" fmla="*/ 20 w 48"/>
              <a:gd name="T15" fmla="*/ 73 h 81"/>
              <a:gd name="T16" fmla="*/ 21 w 48"/>
              <a:gd name="T17" fmla="*/ 60 h 81"/>
              <a:gd name="T18" fmla="*/ 48 w 48"/>
              <a:gd name="T19" fmla="*/ 39 h 81"/>
              <a:gd name="T20" fmla="*/ 38 w 48"/>
              <a:gd name="T21" fmla="*/ 33 h 81"/>
              <a:gd name="T22" fmla="*/ 36 w 48"/>
              <a:gd name="T23" fmla="*/ 21 h 81"/>
              <a:gd name="T24" fmla="*/ 26 w 48"/>
              <a:gd name="T25" fmla="*/ 33 h 81"/>
              <a:gd name="T26" fmla="*/ 18 w 48"/>
              <a:gd name="T27" fmla="*/ 25 h 81"/>
              <a:gd name="T28" fmla="*/ 21 w 48"/>
              <a:gd name="T29" fmla="*/ 10 h 81"/>
              <a:gd name="T30" fmla="*/ 12 w 48"/>
              <a:gd name="T31" fmla="*/ 0 h 8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81"/>
              <a:gd name="T50" fmla="*/ 48 w 48"/>
              <a:gd name="T51" fmla="*/ 81 h 8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81">
                <a:moveTo>
                  <a:pt x="12" y="0"/>
                </a:moveTo>
                <a:lnTo>
                  <a:pt x="0" y="4"/>
                </a:lnTo>
                <a:lnTo>
                  <a:pt x="0" y="19"/>
                </a:lnTo>
                <a:lnTo>
                  <a:pt x="14" y="45"/>
                </a:lnTo>
                <a:lnTo>
                  <a:pt x="6" y="55"/>
                </a:lnTo>
                <a:lnTo>
                  <a:pt x="2" y="70"/>
                </a:lnTo>
                <a:lnTo>
                  <a:pt x="12" y="81"/>
                </a:lnTo>
                <a:lnTo>
                  <a:pt x="20" y="73"/>
                </a:lnTo>
                <a:lnTo>
                  <a:pt x="21" y="60"/>
                </a:lnTo>
                <a:lnTo>
                  <a:pt x="48" y="39"/>
                </a:lnTo>
                <a:lnTo>
                  <a:pt x="38" y="33"/>
                </a:lnTo>
                <a:lnTo>
                  <a:pt x="36" y="21"/>
                </a:lnTo>
                <a:lnTo>
                  <a:pt x="26" y="33"/>
                </a:lnTo>
                <a:lnTo>
                  <a:pt x="18" y="25"/>
                </a:lnTo>
                <a:lnTo>
                  <a:pt x="21" y="10"/>
                </a:lnTo>
                <a:lnTo>
                  <a:pt x="12" y="0"/>
                </a:lnTo>
                <a:close/>
              </a:path>
            </a:pathLst>
          </a:custGeom>
          <a:solidFill>
            <a:schemeClr val="accent2">
              <a:lumMod val="75000"/>
            </a:schemeClr>
          </a:solid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43" name="Freeform 19"/>
          <p:cNvSpPr>
            <a:spLocks/>
          </p:cNvSpPr>
          <p:nvPr/>
        </p:nvSpPr>
        <p:spPr bwMode="auto">
          <a:xfrm>
            <a:off x="7708109" y="5345411"/>
            <a:ext cx="79890" cy="55636"/>
          </a:xfrm>
          <a:custGeom>
            <a:avLst/>
            <a:gdLst>
              <a:gd name="T0" fmla="*/ 1 w 42"/>
              <a:gd name="T1" fmla="*/ 0 h 48"/>
              <a:gd name="T2" fmla="*/ 0 w 42"/>
              <a:gd name="T3" fmla="*/ 17 h 48"/>
              <a:gd name="T4" fmla="*/ 12 w 42"/>
              <a:gd name="T5" fmla="*/ 29 h 48"/>
              <a:gd name="T6" fmla="*/ 9 w 42"/>
              <a:gd name="T7" fmla="*/ 44 h 48"/>
              <a:gd name="T8" fmla="*/ 22 w 42"/>
              <a:gd name="T9" fmla="*/ 48 h 48"/>
              <a:gd name="T10" fmla="*/ 42 w 42"/>
              <a:gd name="T11" fmla="*/ 41 h 48"/>
              <a:gd name="T12" fmla="*/ 27 w 42"/>
              <a:gd name="T13" fmla="*/ 24 h 48"/>
              <a:gd name="T14" fmla="*/ 1 w 42"/>
              <a:gd name="T15" fmla="*/ 0 h 48"/>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48"/>
              <a:gd name="T26" fmla="*/ 42 w 42"/>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48">
                <a:moveTo>
                  <a:pt x="1" y="0"/>
                </a:moveTo>
                <a:lnTo>
                  <a:pt x="0" y="17"/>
                </a:lnTo>
                <a:lnTo>
                  <a:pt x="12" y="29"/>
                </a:lnTo>
                <a:lnTo>
                  <a:pt x="9" y="44"/>
                </a:lnTo>
                <a:lnTo>
                  <a:pt x="22" y="48"/>
                </a:lnTo>
                <a:lnTo>
                  <a:pt x="42" y="41"/>
                </a:lnTo>
                <a:lnTo>
                  <a:pt x="27" y="24"/>
                </a:lnTo>
                <a:lnTo>
                  <a:pt x="1" y="0"/>
                </a:lnTo>
                <a:close/>
              </a:path>
            </a:pathLst>
          </a:custGeom>
          <a:solidFill>
            <a:schemeClr val="accent2">
              <a:lumMod val="75000"/>
            </a:schemeClr>
          </a:solid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44" name="Freeform 20"/>
          <p:cNvSpPr>
            <a:spLocks/>
          </p:cNvSpPr>
          <p:nvPr/>
        </p:nvSpPr>
        <p:spPr bwMode="auto">
          <a:xfrm>
            <a:off x="7692520" y="5416434"/>
            <a:ext cx="68200" cy="60370"/>
          </a:xfrm>
          <a:custGeom>
            <a:avLst/>
            <a:gdLst>
              <a:gd name="T0" fmla="*/ 12 w 36"/>
              <a:gd name="T1" fmla="*/ 0 h 52"/>
              <a:gd name="T2" fmla="*/ 0 w 36"/>
              <a:gd name="T3" fmla="*/ 12 h 52"/>
              <a:gd name="T4" fmla="*/ 0 w 36"/>
              <a:gd name="T5" fmla="*/ 27 h 52"/>
              <a:gd name="T6" fmla="*/ 20 w 36"/>
              <a:gd name="T7" fmla="*/ 52 h 52"/>
              <a:gd name="T8" fmla="*/ 33 w 36"/>
              <a:gd name="T9" fmla="*/ 40 h 52"/>
              <a:gd name="T10" fmla="*/ 36 w 36"/>
              <a:gd name="T11" fmla="*/ 13 h 52"/>
              <a:gd name="T12" fmla="*/ 32 w 36"/>
              <a:gd name="T13" fmla="*/ 0 h 52"/>
              <a:gd name="T14" fmla="*/ 12 w 36"/>
              <a:gd name="T15" fmla="*/ 0 h 52"/>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52"/>
              <a:gd name="T26" fmla="*/ 36 w 36"/>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52">
                <a:moveTo>
                  <a:pt x="12" y="0"/>
                </a:moveTo>
                <a:lnTo>
                  <a:pt x="0" y="12"/>
                </a:lnTo>
                <a:lnTo>
                  <a:pt x="0" y="27"/>
                </a:lnTo>
                <a:lnTo>
                  <a:pt x="20" y="52"/>
                </a:lnTo>
                <a:lnTo>
                  <a:pt x="33" y="40"/>
                </a:lnTo>
                <a:lnTo>
                  <a:pt x="36" y="13"/>
                </a:lnTo>
                <a:lnTo>
                  <a:pt x="32" y="0"/>
                </a:lnTo>
                <a:lnTo>
                  <a:pt x="12" y="0"/>
                </a:lnTo>
                <a:close/>
              </a:path>
            </a:pathLst>
          </a:custGeom>
          <a:solidFill>
            <a:schemeClr val="accent2">
              <a:lumMod val="75000"/>
            </a:schemeClr>
          </a:solid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45" name="Freeform 21"/>
          <p:cNvSpPr>
            <a:spLocks/>
          </p:cNvSpPr>
          <p:nvPr/>
        </p:nvSpPr>
        <p:spPr bwMode="auto">
          <a:xfrm>
            <a:off x="7610681" y="5399863"/>
            <a:ext cx="64302" cy="104169"/>
          </a:xfrm>
          <a:custGeom>
            <a:avLst/>
            <a:gdLst>
              <a:gd name="T0" fmla="*/ 18 w 34"/>
              <a:gd name="T1" fmla="*/ 0 h 91"/>
              <a:gd name="T2" fmla="*/ 28 w 34"/>
              <a:gd name="T3" fmla="*/ 6 h 91"/>
              <a:gd name="T4" fmla="*/ 27 w 34"/>
              <a:gd name="T5" fmla="*/ 16 h 91"/>
              <a:gd name="T6" fmla="*/ 34 w 34"/>
              <a:gd name="T7" fmla="*/ 24 h 91"/>
              <a:gd name="T8" fmla="*/ 34 w 34"/>
              <a:gd name="T9" fmla="*/ 48 h 91"/>
              <a:gd name="T10" fmla="*/ 25 w 34"/>
              <a:gd name="T11" fmla="*/ 55 h 91"/>
              <a:gd name="T12" fmla="*/ 27 w 34"/>
              <a:gd name="T13" fmla="*/ 73 h 91"/>
              <a:gd name="T14" fmla="*/ 18 w 34"/>
              <a:gd name="T15" fmla="*/ 91 h 91"/>
              <a:gd name="T16" fmla="*/ 0 w 34"/>
              <a:gd name="T17" fmla="*/ 91 h 91"/>
              <a:gd name="T18" fmla="*/ 3 w 34"/>
              <a:gd name="T19" fmla="*/ 78 h 91"/>
              <a:gd name="T20" fmla="*/ 9 w 34"/>
              <a:gd name="T21" fmla="*/ 52 h 91"/>
              <a:gd name="T22" fmla="*/ 13 w 34"/>
              <a:gd name="T23" fmla="*/ 33 h 91"/>
              <a:gd name="T24" fmla="*/ 24 w 34"/>
              <a:gd name="T25" fmla="*/ 19 h 91"/>
              <a:gd name="T26" fmla="*/ 18 w 34"/>
              <a:gd name="T27" fmla="*/ 0 h 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91"/>
              <a:gd name="T44" fmla="*/ 34 w 34"/>
              <a:gd name="T45" fmla="*/ 91 h 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91">
                <a:moveTo>
                  <a:pt x="18" y="0"/>
                </a:moveTo>
                <a:lnTo>
                  <a:pt x="28" y="6"/>
                </a:lnTo>
                <a:lnTo>
                  <a:pt x="27" y="16"/>
                </a:lnTo>
                <a:lnTo>
                  <a:pt x="34" y="24"/>
                </a:lnTo>
                <a:lnTo>
                  <a:pt x="34" y="48"/>
                </a:lnTo>
                <a:lnTo>
                  <a:pt x="25" y="55"/>
                </a:lnTo>
                <a:lnTo>
                  <a:pt x="27" y="73"/>
                </a:lnTo>
                <a:lnTo>
                  <a:pt x="18" y="91"/>
                </a:lnTo>
                <a:lnTo>
                  <a:pt x="0" y="91"/>
                </a:lnTo>
                <a:lnTo>
                  <a:pt x="3" y="78"/>
                </a:lnTo>
                <a:lnTo>
                  <a:pt x="9" y="52"/>
                </a:lnTo>
                <a:lnTo>
                  <a:pt x="13" y="33"/>
                </a:lnTo>
                <a:lnTo>
                  <a:pt x="24" y="19"/>
                </a:lnTo>
                <a:lnTo>
                  <a:pt x="18" y="0"/>
                </a:lnTo>
                <a:close/>
              </a:path>
            </a:pathLst>
          </a:custGeom>
          <a:solidFill>
            <a:schemeClr val="accent2">
              <a:lumMod val="75000"/>
            </a:schemeClr>
          </a:solid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46" name="Freeform 22"/>
          <p:cNvSpPr>
            <a:spLocks/>
          </p:cNvSpPr>
          <p:nvPr/>
        </p:nvSpPr>
        <p:spPr bwMode="auto">
          <a:xfrm>
            <a:off x="7725647" y="5578606"/>
            <a:ext cx="38970" cy="42614"/>
          </a:xfrm>
          <a:custGeom>
            <a:avLst/>
            <a:gdLst>
              <a:gd name="T0" fmla="*/ 8 w 20"/>
              <a:gd name="T1" fmla="*/ 0 h 37"/>
              <a:gd name="T2" fmla="*/ 20 w 20"/>
              <a:gd name="T3" fmla="*/ 9 h 37"/>
              <a:gd name="T4" fmla="*/ 20 w 20"/>
              <a:gd name="T5" fmla="*/ 30 h 37"/>
              <a:gd name="T6" fmla="*/ 11 w 20"/>
              <a:gd name="T7" fmla="*/ 37 h 37"/>
              <a:gd name="T8" fmla="*/ 0 w 20"/>
              <a:gd name="T9" fmla="*/ 25 h 37"/>
              <a:gd name="T10" fmla="*/ 9 w 20"/>
              <a:gd name="T11" fmla="*/ 13 h 37"/>
              <a:gd name="T12" fmla="*/ 8 w 20"/>
              <a:gd name="T13" fmla="*/ 0 h 37"/>
              <a:gd name="T14" fmla="*/ 0 60000 65536"/>
              <a:gd name="T15" fmla="*/ 0 60000 65536"/>
              <a:gd name="T16" fmla="*/ 0 60000 65536"/>
              <a:gd name="T17" fmla="*/ 0 60000 65536"/>
              <a:gd name="T18" fmla="*/ 0 60000 65536"/>
              <a:gd name="T19" fmla="*/ 0 60000 65536"/>
              <a:gd name="T20" fmla="*/ 0 60000 65536"/>
              <a:gd name="T21" fmla="*/ 0 w 20"/>
              <a:gd name="T22" fmla="*/ 0 h 37"/>
              <a:gd name="T23" fmla="*/ 20 w 20"/>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7">
                <a:moveTo>
                  <a:pt x="8" y="0"/>
                </a:moveTo>
                <a:lnTo>
                  <a:pt x="20" y="9"/>
                </a:lnTo>
                <a:lnTo>
                  <a:pt x="20" y="30"/>
                </a:lnTo>
                <a:lnTo>
                  <a:pt x="11" y="37"/>
                </a:lnTo>
                <a:lnTo>
                  <a:pt x="0" y="25"/>
                </a:lnTo>
                <a:lnTo>
                  <a:pt x="9" y="13"/>
                </a:lnTo>
                <a:lnTo>
                  <a:pt x="8" y="0"/>
                </a:lnTo>
                <a:close/>
              </a:path>
            </a:pathLst>
          </a:custGeom>
          <a:solidFill>
            <a:schemeClr val="accent2">
              <a:lumMod val="75000"/>
            </a:schemeClr>
          </a:solid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47" name="Freeform 23"/>
          <p:cNvSpPr>
            <a:spLocks/>
          </p:cNvSpPr>
          <p:nvPr/>
        </p:nvSpPr>
        <p:spPr bwMode="auto">
          <a:xfrm>
            <a:off x="7573661" y="5612935"/>
            <a:ext cx="105220" cy="76943"/>
          </a:xfrm>
          <a:custGeom>
            <a:avLst/>
            <a:gdLst>
              <a:gd name="T0" fmla="*/ 12 w 56"/>
              <a:gd name="T1" fmla="*/ 22 h 67"/>
              <a:gd name="T2" fmla="*/ 21 w 56"/>
              <a:gd name="T3" fmla="*/ 15 h 67"/>
              <a:gd name="T4" fmla="*/ 41 w 56"/>
              <a:gd name="T5" fmla="*/ 37 h 67"/>
              <a:gd name="T6" fmla="*/ 35 w 56"/>
              <a:gd name="T7" fmla="*/ 48 h 67"/>
              <a:gd name="T8" fmla="*/ 41 w 56"/>
              <a:gd name="T9" fmla="*/ 67 h 67"/>
              <a:gd name="T10" fmla="*/ 56 w 56"/>
              <a:gd name="T11" fmla="*/ 54 h 67"/>
              <a:gd name="T12" fmla="*/ 56 w 56"/>
              <a:gd name="T13" fmla="*/ 27 h 67"/>
              <a:gd name="T14" fmla="*/ 33 w 56"/>
              <a:gd name="T15" fmla="*/ 0 h 67"/>
              <a:gd name="T16" fmla="*/ 15 w 56"/>
              <a:gd name="T17" fmla="*/ 0 h 67"/>
              <a:gd name="T18" fmla="*/ 0 w 56"/>
              <a:gd name="T19" fmla="*/ 13 h 67"/>
              <a:gd name="T20" fmla="*/ 12 w 56"/>
              <a:gd name="T21" fmla="*/ 22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67"/>
              <a:gd name="T35" fmla="*/ 56 w 56"/>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67">
                <a:moveTo>
                  <a:pt x="12" y="22"/>
                </a:moveTo>
                <a:lnTo>
                  <a:pt x="21" y="15"/>
                </a:lnTo>
                <a:lnTo>
                  <a:pt x="41" y="37"/>
                </a:lnTo>
                <a:lnTo>
                  <a:pt x="35" y="48"/>
                </a:lnTo>
                <a:lnTo>
                  <a:pt x="41" y="67"/>
                </a:lnTo>
                <a:lnTo>
                  <a:pt x="56" y="54"/>
                </a:lnTo>
                <a:lnTo>
                  <a:pt x="56" y="27"/>
                </a:lnTo>
                <a:lnTo>
                  <a:pt x="33" y="0"/>
                </a:lnTo>
                <a:lnTo>
                  <a:pt x="15" y="0"/>
                </a:lnTo>
                <a:lnTo>
                  <a:pt x="0" y="13"/>
                </a:lnTo>
                <a:lnTo>
                  <a:pt x="12" y="22"/>
                </a:lnTo>
                <a:close/>
              </a:path>
            </a:pathLst>
          </a:custGeom>
          <a:solidFill>
            <a:schemeClr val="accent2">
              <a:lumMod val="75000"/>
            </a:schemeClr>
          </a:solid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48" name="Freeform 24"/>
          <p:cNvSpPr>
            <a:spLocks/>
          </p:cNvSpPr>
          <p:nvPr/>
        </p:nvSpPr>
        <p:spPr bwMode="auto">
          <a:xfrm>
            <a:off x="7725645" y="5627139"/>
            <a:ext cx="44817" cy="31961"/>
          </a:xfrm>
          <a:custGeom>
            <a:avLst/>
            <a:gdLst>
              <a:gd name="T0" fmla="*/ 0 w 23"/>
              <a:gd name="T1" fmla="*/ 12 h 28"/>
              <a:gd name="T2" fmla="*/ 11 w 23"/>
              <a:gd name="T3" fmla="*/ 0 h 28"/>
              <a:gd name="T4" fmla="*/ 23 w 23"/>
              <a:gd name="T5" fmla="*/ 15 h 28"/>
              <a:gd name="T6" fmla="*/ 20 w 23"/>
              <a:gd name="T7" fmla="*/ 28 h 28"/>
              <a:gd name="T8" fmla="*/ 8 w 23"/>
              <a:gd name="T9" fmla="*/ 22 h 28"/>
              <a:gd name="T10" fmla="*/ 0 w 23"/>
              <a:gd name="T11" fmla="*/ 12 h 28"/>
              <a:gd name="T12" fmla="*/ 0 60000 65536"/>
              <a:gd name="T13" fmla="*/ 0 60000 65536"/>
              <a:gd name="T14" fmla="*/ 0 60000 65536"/>
              <a:gd name="T15" fmla="*/ 0 60000 65536"/>
              <a:gd name="T16" fmla="*/ 0 60000 65536"/>
              <a:gd name="T17" fmla="*/ 0 60000 65536"/>
              <a:gd name="T18" fmla="*/ 0 w 23"/>
              <a:gd name="T19" fmla="*/ 0 h 28"/>
              <a:gd name="T20" fmla="*/ 23 w 2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23" h="28">
                <a:moveTo>
                  <a:pt x="0" y="12"/>
                </a:moveTo>
                <a:lnTo>
                  <a:pt x="11" y="0"/>
                </a:lnTo>
                <a:lnTo>
                  <a:pt x="23" y="15"/>
                </a:lnTo>
                <a:lnTo>
                  <a:pt x="20" y="28"/>
                </a:lnTo>
                <a:lnTo>
                  <a:pt x="8" y="22"/>
                </a:lnTo>
                <a:lnTo>
                  <a:pt x="0" y="12"/>
                </a:lnTo>
                <a:close/>
              </a:path>
            </a:pathLst>
          </a:custGeom>
          <a:solidFill>
            <a:schemeClr val="accent2">
              <a:lumMod val="75000"/>
            </a:schemeClr>
          </a:solid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49" name="Freeform 25"/>
          <p:cNvSpPr>
            <a:spLocks/>
          </p:cNvSpPr>
          <p:nvPr/>
        </p:nvSpPr>
        <p:spPr bwMode="auto">
          <a:xfrm>
            <a:off x="7503514" y="5620037"/>
            <a:ext cx="40918" cy="24859"/>
          </a:xfrm>
          <a:custGeom>
            <a:avLst/>
            <a:gdLst>
              <a:gd name="T0" fmla="*/ 12 w 22"/>
              <a:gd name="T1" fmla="*/ 0 h 22"/>
              <a:gd name="T2" fmla="*/ 22 w 22"/>
              <a:gd name="T3" fmla="*/ 9 h 22"/>
              <a:gd name="T4" fmla="*/ 7 w 22"/>
              <a:gd name="T5" fmla="*/ 22 h 22"/>
              <a:gd name="T6" fmla="*/ 0 w 22"/>
              <a:gd name="T7" fmla="*/ 9 h 22"/>
              <a:gd name="T8" fmla="*/ 12 w 22"/>
              <a:gd name="T9" fmla="*/ 0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12" y="0"/>
                </a:moveTo>
                <a:lnTo>
                  <a:pt x="22" y="9"/>
                </a:lnTo>
                <a:lnTo>
                  <a:pt x="7" y="22"/>
                </a:lnTo>
                <a:lnTo>
                  <a:pt x="0" y="9"/>
                </a:lnTo>
                <a:lnTo>
                  <a:pt x="12" y="0"/>
                </a:lnTo>
                <a:close/>
              </a:path>
            </a:pathLst>
          </a:custGeom>
          <a:solidFill>
            <a:schemeClr val="accent2">
              <a:lumMod val="75000"/>
            </a:schemeClr>
          </a:solid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50" name="Freeform 28"/>
          <p:cNvSpPr>
            <a:spLocks/>
          </p:cNvSpPr>
          <p:nvPr/>
        </p:nvSpPr>
        <p:spPr bwMode="auto">
          <a:xfrm>
            <a:off x="7538587" y="5404599"/>
            <a:ext cx="52609" cy="50901"/>
          </a:xfrm>
          <a:custGeom>
            <a:avLst/>
            <a:gdLst>
              <a:gd name="T0" fmla="*/ 9 w 27"/>
              <a:gd name="T1" fmla="*/ 0 h 45"/>
              <a:gd name="T2" fmla="*/ 11 w 27"/>
              <a:gd name="T3" fmla="*/ 15 h 45"/>
              <a:gd name="T4" fmla="*/ 27 w 27"/>
              <a:gd name="T5" fmla="*/ 32 h 45"/>
              <a:gd name="T6" fmla="*/ 15 w 27"/>
              <a:gd name="T7" fmla="*/ 45 h 45"/>
              <a:gd name="T8" fmla="*/ 6 w 27"/>
              <a:gd name="T9" fmla="*/ 33 h 45"/>
              <a:gd name="T10" fmla="*/ 0 w 27"/>
              <a:gd name="T11" fmla="*/ 15 h 45"/>
              <a:gd name="T12" fmla="*/ 9 w 27"/>
              <a:gd name="T13" fmla="*/ 0 h 45"/>
              <a:gd name="T14" fmla="*/ 0 60000 65536"/>
              <a:gd name="T15" fmla="*/ 0 60000 65536"/>
              <a:gd name="T16" fmla="*/ 0 60000 65536"/>
              <a:gd name="T17" fmla="*/ 0 60000 65536"/>
              <a:gd name="T18" fmla="*/ 0 60000 65536"/>
              <a:gd name="T19" fmla="*/ 0 60000 65536"/>
              <a:gd name="T20" fmla="*/ 0 60000 65536"/>
              <a:gd name="T21" fmla="*/ 0 w 27"/>
              <a:gd name="T22" fmla="*/ 0 h 45"/>
              <a:gd name="T23" fmla="*/ 27 w 27"/>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5">
                <a:moveTo>
                  <a:pt x="9" y="0"/>
                </a:moveTo>
                <a:lnTo>
                  <a:pt x="11" y="15"/>
                </a:lnTo>
                <a:lnTo>
                  <a:pt x="27" y="32"/>
                </a:lnTo>
                <a:lnTo>
                  <a:pt x="15" y="45"/>
                </a:lnTo>
                <a:lnTo>
                  <a:pt x="6" y="33"/>
                </a:lnTo>
                <a:lnTo>
                  <a:pt x="0" y="15"/>
                </a:lnTo>
                <a:lnTo>
                  <a:pt x="9" y="0"/>
                </a:lnTo>
                <a:close/>
              </a:path>
            </a:pathLst>
          </a:custGeom>
          <a:solidFill>
            <a:schemeClr val="accent2">
              <a:lumMod val="75000"/>
            </a:schemeClr>
          </a:solid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51" name="Freeform 29"/>
          <p:cNvSpPr>
            <a:spLocks/>
          </p:cNvSpPr>
          <p:nvPr/>
        </p:nvSpPr>
        <p:spPr bwMode="auto">
          <a:xfrm>
            <a:off x="7544434" y="5376188"/>
            <a:ext cx="27280" cy="20123"/>
          </a:xfrm>
          <a:custGeom>
            <a:avLst/>
            <a:gdLst>
              <a:gd name="T0" fmla="*/ 0 w 14"/>
              <a:gd name="T1" fmla="*/ 0 h 17"/>
              <a:gd name="T2" fmla="*/ 2 w 14"/>
              <a:gd name="T3" fmla="*/ 17 h 17"/>
              <a:gd name="T4" fmla="*/ 14 w 14"/>
              <a:gd name="T5" fmla="*/ 12 h 17"/>
              <a:gd name="T6" fmla="*/ 0 w 14"/>
              <a:gd name="T7" fmla="*/ 0 h 17"/>
              <a:gd name="T8" fmla="*/ 0 60000 65536"/>
              <a:gd name="T9" fmla="*/ 0 60000 65536"/>
              <a:gd name="T10" fmla="*/ 0 60000 65536"/>
              <a:gd name="T11" fmla="*/ 0 60000 65536"/>
              <a:gd name="T12" fmla="*/ 0 w 14"/>
              <a:gd name="T13" fmla="*/ 0 h 17"/>
              <a:gd name="T14" fmla="*/ 14 w 14"/>
              <a:gd name="T15" fmla="*/ 17 h 17"/>
            </a:gdLst>
            <a:ahLst/>
            <a:cxnLst>
              <a:cxn ang="T8">
                <a:pos x="T0" y="T1"/>
              </a:cxn>
              <a:cxn ang="T9">
                <a:pos x="T2" y="T3"/>
              </a:cxn>
              <a:cxn ang="T10">
                <a:pos x="T4" y="T5"/>
              </a:cxn>
              <a:cxn ang="T11">
                <a:pos x="T6" y="T7"/>
              </a:cxn>
            </a:cxnLst>
            <a:rect l="T12" t="T13" r="T14" b="T15"/>
            <a:pathLst>
              <a:path w="14" h="17">
                <a:moveTo>
                  <a:pt x="0" y="0"/>
                </a:moveTo>
                <a:lnTo>
                  <a:pt x="2" y="17"/>
                </a:lnTo>
                <a:lnTo>
                  <a:pt x="14" y="12"/>
                </a:lnTo>
                <a:lnTo>
                  <a:pt x="0" y="0"/>
                </a:lnTo>
                <a:close/>
              </a:path>
            </a:pathLst>
          </a:custGeom>
          <a:solidFill>
            <a:schemeClr val="accent2">
              <a:lumMod val="75000"/>
            </a:schemeClr>
          </a:solid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52" name="Freeform 30"/>
          <p:cNvSpPr>
            <a:spLocks/>
          </p:cNvSpPr>
          <p:nvPr/>
        </p:nvSpPr>
        <p:spPr bwMode="auto">
          <a:xfrm>
            <a:off x="7556125" y="5307533"/>
            <a:ext cx="50663" cy="36696"/>
          </a:xfrm>
          <a:custGeom>
            <a:avLst/>
            <a:gdLst>
              <a:gd name="T0" fmla="*/ 0 w 27"/>
              <a:gd name="T1" fmla="*/ 14 h 32"/>
              <a:gd name="T2" fmla="*/ 15 w 27"/>
              <a:gd name="T3" fmla="*/ 0 h 32"/>
              <a:gd name="T4" fmla="*/ 21 w 27"/>
              <a:gd name="T5" fmla="*/ 11 h 32"/>
              <a:gd name="T6" fmla="*/ 27 w 27"/>
              <a:gd name="T7" fmla="*/ 21 h 32"/>
              <a:gd name="T8" fmla="*/ 14 w 27"/>
              <a:gd name="T9" fmla="*/ 32 h 32"/>
              <a:gd name="T10" fmla="*/ 0 w 27"/>
              <a:gd name="T11" fmla="*/ 14 h 32"/>
              <a:gd name="T12" fmla="*/ 0 60000 65536"/>
              <a:gd name="T13" fmla="*/ 0 60000 65536"/>
              <a:gd name="T14" fmla="*/ 0 60000 65536"/>
              <a:gd name="T15" fmla="*/ 0 60000 65536"/>
              <a:gd name="T16" fmla="*/ 0 60000 65536"/>
              <a:gd name="T17" fmla="*/ 0 60000 65536"/>
              <a:gd name="T18" fmla="*/ 0 w 27"/>
              <a:gd name="T19" fmla="*/ 0 h 32"/>
              <a:gd name="T20" fmla="*/ 27 w 27"/>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7" h="32">
                <a:moveTo>
                  <a:pt x="0" y="14"/>
                </a:moveTo>
                <a:lnTo>
                  <a:pt x="15" y="0"/>
                </a:lnTo>
                <a:lnTo>
                  <a:pt x="21" y="11"/>
                </a:lnTo>
                <a:lnTo>
                  <a:pt x="27" y="21"/>
                </a:lnTo>
                <a:lnTo>
                  <a:pt x="14" y="32"/>
                </a:lnTo>
                <a:lnTo>
                  <a:pt x="0" y="14"/>
                </a:lnTo>
                <a:close/>
              </a:path>
            </a:pathLst>
          </a:custGeom>
          <a:solidFill>
            <a:schemeClr val="accent2">
              <a:lumMod val="75000"/>
            </a:schemeClr>
          </a:solid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53" name="Freeform 31"/>
          <p:cNvSpPr>
            <a:spLocks/>
          </p:cNvSpPr>
          <p:nvPr/>
        </p:nvSpPr>
        <p:spPr bwMode="auto">
          <a:xfrm>
            <a:off x="7515206" y="5276755"/>
            <a:ext cx="79890" cy="36696"/>
          </a:xfrm>
          <a:custGeom>
            <a:avLst/>
            <a:gdLst>
              <a:gd name="T0" fmla="*/ 0 w 42"/>
              <a:gd name="T1" fmla="*/ 15 h 32"/>
              <a:gd name="T2" fmla="*/ 10 w 42"/>
              <a:gd name="T3" fmla="*/ 5 h 32"/>
              <a:gd name="T4" fmla="*/ 22 w 42"/>
              <a:gd name="T5" fmla="*/ 12 h 32"/>
              <a:gd name="T6" fmla="*/ 33 w 42"/>
              <a:gd name="T7" fmla="*/ 0 h 32"/>
              <a:gd name="T8" fmla="*/ 42 w 42"/>
              <a:gd name="T9" fmla="*/ 9 h 32"/>
              <a:gd name="T10" fmla="*/ 30 w 42"/>
              <a:gd name="T11" fmla="*/ 21 h 32"/>
              <a:gd name="T12" fmla="*/ 16 w 42"/>
              <a:gd name="T13" fmla="*/ 32 h 32"/>
              <a:gd name="T14" fmla="*/ 0 w 42"/>
              <a:gd name="T15" fmla="*/ 15 h 32"/>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32"/>
              <a:gd name="T26" fmla="*/ 42 w 42"/>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32">
                <a:moveTo>
                  <a:pt x="0" y="15"/>
                </a:moveTo>
                <a:lnTo>
                  <a:pt x="10" y="5"/>
                </a:lnTo>
                <a:lnTo>
                  <a:pt x="22" y="12"/>
                </a:lnTo>
                <a:lnTo>
                  <a:pt x="33" y="0"/>
                </a:lnTo>
                <a:lnTo>
                  <a:pt x="42" y="9"/>
                </a:lnTo>
                <a:lnTo>
                  <a:pt x="30" y="21"/>
                </a:lnTo>
                <a:lnTo>
                  <a:pt x="16" y="32"/>
                </a:lnTo>
                <a:lnTo>
                  <a:pt x="0" y="15"/>
                </a:lnTo>
                <a:close/>
              </a:path>
            </a:pathLst>
          </a:custGeom>
          <a:solidFill>
            <a:schemeClr val="accent2">
              <a:lumMod val="75000"/>
            </a:schemeClr>
          </a:solid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54" name="Freeform 32"/>
          <p:cNvSpPr>
            <a:spLocks/>
          </p:cNvSpPr>
          <p:nvPr/>
        </p:nvSpPr>
        <p:spPr bwMode="auto">
          <a:xfrm>
            <a:off x="7458698" y="4862448"/>
            <a:ext cx="27280" cy="23674"/>
          </a:xfrm>
          <a:custGeom>
            <a:avLst/>
            <a:gdLst>
              <a:gd name="T0" fmla="*/ 0 w 15"/>
              <a:gd name="T1" fmla="*/ 0 h 21"/>
              <a:gd name="T2" fmla="*/ 0 w 15"/>
              <a:gd name="T3" fmla="*/ 16 h 21"/>
              <a:gd name="T4" fmla="*/ 9 w 15"/>
              <a:gd name="T5" fmla="*/ 21 h 21"/>
              <a:gd name="T6" fmla="*/ 15 w 15"/>
              <a:gd name="T7" fmla="*/ 13 h 21"/>
              <a:gd name="T8" fmla="*/ 0 w 15"/>
              <a:gd name="T9" fmla="*/ 0 h 21"/>
              <a:gd name="T10" fmla="*/ 0 60000 65536"/>
              <a:gd name="T11" fmla="*/ 0 60000 65536"/>
              <a:gd name="T12" fmla="*/ 0 60000 65536"/>
              <a:gd name="T13" fmla="*/ 0 60000 65536"/>
              <a:gd name="T14" fmla="*/ 0 60000 65536"/>
              <a:gd name="T15" fmla="*/ 0 w 15"/>
              <a:gd name="T16" fmla="*/ 0 h 21"/>
              <a:gd name="T17" fmla="*/ 15 w 15"/>
              <a:gd name="T18" fmla="*/ 21 h 21"/>
            </a:gdLst>
            <a:ahLst/>
            <a:cxnLst>
              <a:cxn ang="T10">
                <a:pos x="T0" y="T1"/>
              </a:cxn>
              <a:cxn ang="T11">
                <a:pos x="T2" y="T3"/>
              </a:cxn>
              <a:cxn ang="T12">
                <a:pos x="T4" y="T5"/>
              </a:cxn>
              <a:cxn ang="T13">
                <a:pos x="T6" y="T7"/>
              </a:cxn>
              <a:cxn ang="T14">
                <a:pos x="T8" y="T9"/>
              </a:cxn>
            </a:cxnLst>
            <a:rect l="T15" t="T16" r="T17" b="T18"/>
            <a:pathLst>
              <a:path w="15" h="21">
                <a:moveTo>
                  <a:pt x="0" y="0"/>
                </a:moveTo>
                <a:lnTo>
                  <a:pt x="0" y="16"/>
                </a:lnTo>
                <a:lnTo>
                  <a:pt x="9" y="21"/>
                </a:lnTo>
                <a:lnTo>
                  <a:pt x="15" y="13"/>
                </a:lnTo>
                <a:lnTo>
                  <a:pt x="0" y="0"/>
                </a:lnTo>
                <a:close/>
              </a:path>
            </a:pathLst>
          </a:custGeom>
          <a:solidFill>
            <a:schemeClr val="accent2">
              <a:lumMod val="75000"/>
            </a:schemeClr>
          </a:solid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55" name="Freeform 33"/>
          <p:cNvSpPr>
            <a:spLocks/>
          </p:cNvSpPr>
          <p:nvPr/>
        </p:nvSpPr>
        <p:spPr bwMode="auto">
          <a:xfrm>
            <a:off x="7503514" y="4946492"/>
            <a:ext cx="17537" cy="9470"/>
          </a:xfrm>
          <a:custGeom>
            <a:avLst/>
            <a:gdLst>
              <a:gd name="T0" fmla="*/ 9 w 9"/>
              <a:gd name="T1" fmla="*/ 0 h 9"/>
              <a:gd name="T2" fmla="*/ 0 w 9"/>
              <a:gd name="T3" fmla="*/ 9 h 9"/>
              <a:gd name="T4" fmla="*/ 9 w 9"/>
              <a:gd name="T5" fmla="*/ 0 h 9"/>
              <a:gd name="T6" fmla="*/ 0 60000 65536"/>
              <a:gd name="T7" fmla="*/ 0 60000 65536"/>
              <a:gd name="T8" fmla="*/ 0 60000 65536"/>
              <a:gd name="T9" fmla="*/ 0 w 9"/>
              <a:gd name="T10" fmla="*/ 0 h 9"/>
              <a:gd name="T11" fmla="*/ 9 w 9"/>
              <a:gd name="T12" fmla="*/ 9 h 9"/>
            </a:gdLst>
            <a:ahLst/>
            <a:cxnLst>
              <a:cxn ang="T6">
                <a:pos x="T0" y="T1"/>
              </a:cxn>
              <a:cxn ang="T7">
                <a:pos x="T2" y="T3"/>
              </a:cxn>
              <a:cxn ang="T8">
                <a:pos x="T4" y="T5"/>
              </a:cxn>
            </a:cxnLst>
            <a:rect l="T9" t="T10" r="T11" b="T12"/>
            <a:pathLst>
              <a:path w="9" h="9">
                <a:moveTo>
                  <a:pt x="9" y="0"/>
                </a:moveTo>
                <a:lnTo>
                  <a:pt x="0" y="9"/>
                </a:lnTo>
                <a:lnTo>
                  <a:pt x="9" y="0"/>
                </a:lnTo>
                <a:close/>
              </a:path>
            </a:pathLst>
          </a:custGeom>
          <a:solidFill>
            <a:srgbClr val="215968">
              <a:lumMod val="20000"/>
              <a:lumOff val="80000"/>
            </a:srgbClr>
          </a:solid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56" name="Freeform 34"/>
          <p:cNvSpPr>
            <a:spLocks/>
          </p:cNvSpPr>
          <p:nvPr/>
        </p:nvSpPr>
        <p:spPr bwMode="auto">
          <a:xfrm>
            <a:off x="7497668" y="4941757"/>
            <a:ext cx="23382" cy="16573"/>
          </a:xfrm>
          <a:custGeom>
            <a:avLst/>
            <a:gdLst>
              <a:gd name="T0" fmla="*/ 10 w 12"/>
              <a:gd name="T1" fmla="*/ 0 h 15"/>
              <a:gd name="T2" fmla="*/ 0 w 12"/>
              <a:gd name="T3" fmla="*/ 13 h 15"/>
              <a:gd name="T4" fmla="*/ 12 w 12"/>
              <a:gd name="T5" fmla="*/ 15 h 15"/>
              <a:gd name="T6" fmla="*/ 10 w 12"/>
              <a:gd name="T7" fmla="*/ 0 h 15"/>
              <a:gd name="T8" fmla="*/ 0 60000 65536"/>
              <a:gd name="T9" fmla="*/ 0 60000 65536"/>
              <a:gd name="T10" fmla="*/ 0 60000 65536"/>
              <a:gd name="T11" fmla="*/ 0 60000 65536"/>
              <a:gd name="T12" fmla="*/ 0 w 12"/>
              <a:gd name="T13" fmla="*/ 0 h 15"/>
              <a:gd name="T14" fmla="*/ 12 w 12"/>
              <a:gd name="T15" fmla="*/ 15 h 15"/>
            </a:gdLst>
            <a:ahLst/>
            <a:cxnLst>
              <a:cxn ang="T8">
                <a:pos x="T0" y="T1"/>
              </a:cxn>
              <a:cxn ang="T9">
                <a:pos x="T2" y="T3"/>
              </a:cxn>
              <a:cxn ang="T10">
                <a:pos x="T4" y="T5"/>
              </a:cxn>
              <a:cxn ang="T11">
                <a:pos x="T6" y="T7"/>
              </a:cxn>
            </a:cxnLst>
            <a:rect l="T12" t="T13" r="T14" b="T15"/>
            <a:pathLst>
              <a:path w="12" h="15">
                <a:moveTo>
                  <a:pt x="10" y="0"/>
                </a:moveTo>
                <a:lnTo>
                  <a:pt x="0" y="13"/>
                </a:lnTo>
                <a:lnTo>
                  <a:pt x="12" y="15"/>
                </a:lnTo>
                <a:lnTo>
                  <a:pt x="10" y="0"/>
                </a:lnTo>
                <a:close/>
              </a:path>
            </a:pathLst>
          </a:custGeom>
          <a:solidFill>
            <a:schemeClr val="accent2">
              <a:lumMod val="75000"/>
            </a:schemeClr>
          </a:solid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57" name="Freeform 35"/>
          <p:cNvSpPr>
            <a:spLocks/>
          </p:cNvSpPr>
          <p:nvPr/>
        </p:nvSpPr>
        <p:spPr bwMode="auto">
          <a:xfrm>
            <a:off x="7474286" y="5183239"/>
            <a:ext cx="29227" cy="14205"/>
          </a:xfrm>
          <a:custGeom>
            <a:avLst/>
            <a:gdLst>
              <a:gd name="T0" fmla="*/ 0 w 15"/>
              <a:gd name="T1" fmla="*/ 0 h 13"/>
              <a:gd name="T2" fmla="*/ 6 w 15"/>
              <a:gd name="T3" fmla="*/ 13 h 13"/>
              <a:gd name="T4" fmla="*/ 15 w 15"/>
              <a:gd name="T5" fmla="*/ 7 h 13"/>
              <a:gd name="T6" fmla="*/ 0 w 15"/>
              <a:gd name="T7" fmla="*/ 0 h 13"/>
              <a:gd name="T8" fmla="*/ 0 60000 65536"/>
              <a:gd name="T9" fmla="*/ 0 60000 65536"/>
              <a:gd name="T10" fmla="*/ 0 60000 65536"/>
              <a:gd name="T11" fmla="*/ 0 60000 65536"/>
              <a:gd name="T12" fmla="*/ 0 w 15"/>
              <a:gd name="T13" fmla="*/ 0 h 13"/>
              <a:gd name="T14" fmla="*/ 15 w 15"/>
              <a:gd name="T15" fmla="*/ 13 h 13"/>
            </a:gdLst>
            <a:ahLst/>
            <a:cxnLst>
              <a:cxn ang="T8">
                <a:pos x="T0" y="T1"/>
              </a:cxn>
              <a:cxn ang="T9">
                <a:pos x="T2" y="T3"/>
              </a:cxn>
              <a:cxn ang="T10">
                <a:pos x="T4" y="T5"/>
              </a:cxn>
              <a:cxn ang="T11">
                <a:pos x="T6" y="T7"/>
              </a:cxn>
            </a:cxnLst>
            <a:rect l="T12" t="T13" r="T14" b="T15"/>
            <a:pathLst>
              <a:path w="15" h="13">
                <a:moveTo>
                  <a:pt x="0" y="0"/>
                </a:moveTo>
                <a:lnTo>
                  <a:pt x="6" y="13"/>
                </a:lnTo>
                <a:lnTo>
                  <a:pt x="15" y="7"/>
                </a:lnTo>
                <a:lnTo>
                  <a:pt x="0" y="0"/>
                </a:lnTo>
                <a:close/>
              </a:path>
            </a:pathLst>
          </a:custGeom>
          <a:solidFill>
            <a:schemeClr val="accent2">
              <a:lumMod val="75000"/>
            </a:schemeClr>
          </a:solid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58" name="Freeform 36"/>
          <p:cNvSpPr>
            <a:spLocks/>
          </p:cNvSpPr>
          <p:nvPr/>
        </p:nvSpPr>
        <p:spPr bwMode="auto">
          <a:xfrm>
            <a:off x="7466491" y="5228221"/>
            <a:ext cx="31176" cy="23674"/>
          </a:xfrm>
          <a:custGeom>
            <a:avLst/>
            <a:gdLst>
              <a:gd name="T0" fmla="*/ 11 w 17"/>
              <a:gd name="T1" fmla="*/ 0 h 20"/>
              <a:gd name="T2" fmla="*/ 0 w 17"/>
              <a:gd name="T3" fmla="*/ 6 h 20"/>
              <a:gd name="T4" fmla="*/ 8 w 17"/>
              <a:gd name="T5" fmla="*/ 20 h 20"/>
              <a:gd name="T6" fmla="*/ 17 w 17"/>
              <a:gd name="T7" fmla="*/ 12 h 20"/>
              <a:gd name="T8" fmla="*/ 11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11" y="0"/>
                </a:moveTo>
                <a:lnTo>
                  <a:pt x="0" y="6"/>
                </a:lnTo>
                <a:lnTo>
                  <a:pt x="8" y="20"/>
                </a:lnTo>
                <a:lnTo>
                  <a:pt x="17" y="12"/>
                </a:lnTo>
                <a:lnTo>
                  <a:pt x="11" y="0"/>
                </a:lnTo>
                <a:close/>
              </a:path>
            </a:pathLst>
          </a:custGeom>
          <a:solidFill>
            <a:schemeClr val="accent2">
              <a:lumMod val="75000"/>
            </a:schemeClr>
          </a:solid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59" name="Freeform 39"/>
          <p:cNvSpPr>
            <a:spLocks/>
          </p:cNvSpPr>
          <p:nvPr/>
        </p:nvSpPr>
        <p:spPr bwMode="auto">
          <a:xfrm>
            <a:off x="7661344" y="5189157"/>
            <a:ext cx="31176" cy="15388"/>
          </a:xfrm>
          <a:custGeom>
            <a:avLst/>
            <a:gdLst>
              <a:gd name="T0" fmla="*/ 0 w 16"/>
              <a:gd name="T1" fmla="*/ 0 h 13"/>
              <a:gd name="T2" fmla="*/ 4 w 16"/>
              <a:gd name="T3" fmla="*/ 13 h 13"/>
              <a:gd name="T4" fmla="*/ 16 w 16"/>
              <a:gd name="T5" fmla="*/ 12 h 13"/>
              <a:gd name="T6" fmla="*/ 0 w 16"/>
              <a:gd name="T7" fmla="*/ 0 h 13"/>
              <a:gd name="T8" fmla="*/ 0 60000 65536"/>
              <a:gd name="T9" fmla="*/ 0 60000 65536"/>
              <a:gd name="T10" fmla="*/ 0 60000 65536"/>
              <a:gd name="T11" fmla="*/ 0 60000 65536"/>
              <a:gd name="T12" fmla="*/ 0 w 16"/>
              <a:gd name="T13" fmla="*/ 0 h 13"/>
              <a:gd name="T14" fmla="*/ 16 w 16"/>
              <a:gd name="T15" fmla="*/ 13 h 13"/>
            </a:gdLst>
            <a:ahLst/>
            <a:cxnLst>
              <a:cxn ang="T8">
                <a:pos x="T0" y="T1"/>
              </a:cxn>
              <a:cxn ang="T9">
                <a:pos x="T2" y="T3"/>
              </a:cxn>
              <a:cxn ang="T10">
                <a:pos x="T4" y="T5"/>
              </a:cxn>
              <a:cxn ang="T11">
                <a:pos x="T6" y="T7"/>
              </a:cxn>
            </a:cxnLst>
            <a:rect l="T12" t="T13" r="T14" b="T15"/>
            <a:pathLst>
              <a:path w="16" h="13">
                <a:moveTo>
                  <a:pt x="0" y="0"/>
                </a:moveTo>
                <a:lnTo>
                  <a:pt x="4" y="13"/>
                </a:lnTo>
                <a:lnTo>
                  <a:pt x="16" y="12"/>
                </a:lnTo>
                <a:lnTo>
                  <a:pt x="0" y="0"/>
                </a:lnTo>
                <a:close/>
              </a:path>
            </a:pathLst>
          </a:custGeom>
          <a:solidFill>
            <a:srgbClr val="215968">
              <a:lumMod val="20000"/>
              <a:lumOff val="80000"/>
            </a:srgbClr>
          </a:solid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60" name="Freeform 40"/>
          <p:cNvSpPr>
            <a:spLocks/>
          </p:cNvSpPr>
          <p:nvPr/>
        </p:nvSpPr>
        <p:spPr bwMode="auto">
          <a:xfrm>
            <a:off x="7624324" y="5234139"/>
            <a:ext cx="29227" cy="24859"/>
          </a:xfrm>
          <a:custGeom>
            <a:avLst/>
            <a:gdLst>
              <a:gd name="T0" fmla="*/ 5 w 15"/>
              <a:gd name="T1" fmla="*/ 0 h 21"/>
              <a:gd name="T2" fmla="*/ 15 w 15"/>
              <a:gd name="T3" fmla="*/ 21 h 21"/>
              <a:gd name="T4" fmla="*/ 0 w 15"/>
              <a:gd name="T5" fmla="*/ 19 h 21"/>
              <a:gd name="T6" fmla="*/ 5 w 15"/>
              <a:gd name="T7" fmla="*/ 0 h 21"/>
              <a:gd name="T8" fmla="*/ 0 60000 65536"/>
              <a:gd name="T9" fmla="*/ 0 60000 65536"/>
              <a:gd name="T10" fmla="*/ 0 60000 65536"/>
              <a:gd name="T11" fmla="*/ 0 60000 65536"/>
              <a:gd name="T12" fmla="*/ 0 w 15"/>
              <a:gd name="T13" fmla="*/ 0 h 21"/>
              <a:gd name="T14" fmla="*/ 15 w 15"/>
              <a:gd name="T15" fmla="*/ 21 h 21"/>
            </a:gdLst>
            <a:ahLst/>
            <a:cxnLst>
              <a:cxn ang="T8">
                <a:pos x="T0" y="T1"/>
              </a:cxn>
              <a:cxn ang="T9">
                <a:pos x="T2" y="T3"/>
              </a:cxn>
              <a:cxn ang="T10">
                <a:pos x="T4" y="T5"/>
              </a:cxn>
              <a:cxn ang="T11">
                <a:pos x="T6" y="T7"/>
              </a:cxn>
            </a:cxnLst>
            <a:rect l="T12" t="T13" r="T14" b="T15"/>
            <a:pathLst>
              <a:path w="15" h="21">
                <a:moveTo>
                  <a:pt x="5" y="0"/>
                </a:moveTo>
                <a:lnTo>
                  <a:pt x="15" y="21"/>
                </a:lnTo>
                <a:lnTo>
                  <a:pt x="0" y="19"/>
                </a:lnTo>
                <a:lnTo>
                  <a:pt x="5" y="0"/>
                </a:lnTo>
                <a:close/>
              </a:path>
            </a:pathLst>
          </a:custGeom>
          <a:solidFill>
            <a:schemeClr val="accent2">
              <a:lumMod val="75000"/>
            </a:schemeClr>
          </a:solid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61" name="Freeform 42"/>
          <p:cNvSpPr>
            <a:spLocks/>
          </p:cNvSpPr>
          <p:nvPr/>
        </p:nvSpPr>
        <p:spPr bwMode="auto">
          <a:xfrm>
            <a:off x="7454801" y="5261364"/>
            <a:ext cx="31176" cy="15388"/>
          </a:xfrm>
          <a:custGeom>
            <a:avLst/>
            <a:gdLst>
              <a:gd name="T0" fmla="*/ 11 w 17"/>
              <a:gd name="T1" fmla="*/ 0 h 13"/>
              <a:gd name="T2" fmla="*/ 0 w 17"/>
              <a:gd name="T3" fmla="*/ 13 h 13"/>
              <a:gd name="T4" fmla="*/ 17 w 17"/>
              <a:gd name="T5" fmla="*/ 13 h 13"/>
              <a:gd name="T6" fmla="*/ 11 w 17"/>
              <a:gd name="T7" fmla="*/ 0 h 13"/>
              <a:gd name="T8" fmla="*/ 0 60000 65536"/>
              <a:gd name="T9" fmla="*/ 0 60000 65536"/>
              <a:gd name="T10" fmla="*/ 0 60000 65536"/>
              <a:gd name="T11" fmla="*/ 0 60000 65536"/>
              <a:gd name="T12" fmla="*/ 0 w 17"/>
              <a:gd name="T13" fmla="*/ 0 h 13"/>
              <a:gd name="T14" fmla="*/ 17 w 17"/>
              <a:gd name="T15" fmla="*/ 13 h 13"/>
            </a:gdLst>
            <a:ahLst/>
            <a:cxnLst>
              <a:cxn ang="T8">
                <a:pos x="T0" y="T1"/>
              </a:cxn>
              <a:cxn ang="T9">
                <a:pos x="T2" y="T3"/>
              </a:cxn>
              <a:cxn ang="T10">
                <a:pos x="T4" y="T5"/>
              </a:cxn>
              <a:cxn ang="T11">
                <a:pos x="T6" y="T7"/>
              </a:cxn>
            </a:cxnLst>
            <a:rect l="T12" t="T13" r="T14" b="T15"/>
            <a:pathLst>
              <a:path w="17" h="13">
                <a:moveTo>
                  <a:pt x="11" y="0"/>
                </a:moveTo>
                <a:lnTo>
                  <a:pt x="0" y="13"/>
                </a:lnTo>
                <a:lnTo>
                  <a:pt x="17" y="13"/>
                </a:lnTo>
                <a:lnTo>
                  <a:pt x="11" y="0"/>
                </a:lnTo>
                <a:close/>
              </a:path>
            </a:pathLst>
          </a:custGeom>
          <a:solidFill>
            <a:schemeClr val="accent2">
              <a:lumMod val="75000"/>
            </a:schemeClr>
          </a:solid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62" name="Freeform 43"/>
          <p:cNvSpPr>
            <a:spLocks/>
          </p:cNvSpPr>
          <p:nvPr/>
        </p:nvSpPr>
        <p:spPr bwMode="auto">
          <a:xfrm>
            <a:off x="7458698" y="5296877"/>
            <a:ext cx="27280" cy="20123"/>
          </a:xfrm>
          <a:custGeom>
            <a:avLst/>
            <a:gdLst>
              <a:gd name="T0" fmla="*/ 4 w 15"/>
              <a:gd name="T1" fmla="*/ 0 h 18"/>
              <a:gd name="T2" fmla="*/ 0 w 15"/>
              <a:gd name="T3" fmla="*/ 18 h 18"/>
              <a:gd name="T4" fmla="*/ 15 w 15"/>
              <a:gd name="T5" fmla="*/ 13 h 18"/>
              <a:gd name="T6" fmla="*/ 4 w 15"/>
              <a:gd name="T7" fmla="*/ 0 h 18"/>
              <a:gd name="T8" fmla="*/ 0 60000 65536"/>
              <a:gd name="T9" fmla="*/ 0 60000 65536"/>
              <a:gd name="T10" fmla="*/ 0 60000 65536"/>
              <a:gd name="T11" fmla="*/ 0 60000 65536"/>
              <a:gd name="T12" fmla="*/ 0 w 15"/>
              <a:gd name="T13" fmla="*/ 0 h 18"/>
              <a:gd name="T14" fmla="*/ 15 w 15"/>
              <a:gd name="T15" fmla="*/ 18 h 18"/>
            </a:gdLst>
            <a:ahLst/>
            <a:cxnLst>
              <a:cxn ang="T8">
                <a:pos x="T0" y="T1"/>
              </a:cxn>
              <a:cxn ang="T9">
                <a:pos x="T2" y="T3"/>
              </a:cxn>
              <a:cxn ang="T10">
                <a:pos x="T4" y="T5"/>
              </a:cxn>
              <a:cxn ang="T11">
                <a:pos x="T6" y="T7"/>
              </a:cxn>
            </a:cxnLst>
            <a:rect l="T12" t="T13" r="T14" b="T15"/>
            <a:pathLst>
              <a:path w="15" h="18">
                <a:moveTo>
                  <a:pt x="4" y="0"/>
                </a:moveTo>
                <a:lnTo>
                  <a:pt x="0" y="18"/>
                </a:lnTo>
                <a:lnTo>
                  <a:pt x="15" y="13"/>
                </a:lnTo>
                <a:lnTo>
                  <a:pt x="4" y="0"/>
                </a:lnTo>
                <a:close/>
              </a:path>
            </a:pathLst>
          </a:custGeom>
          <a:solidFill>
            <a:schemeClr val="accent2">
              <a:lumMod val="75000"/>
            </a:schemeClr>
          </a:solid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63" name="Freeform 44"/>
          <p:cNvSpPr>
            <a:spLocks/>
          </p:cNvSpPr>
          <p:nvPr/>
        </p:nvSpPr>
        <p:spPr bwMode="auto">
          <a:xfrm>
            <a:off x="7435316" y="5331206"/>
            <a:ext cx="23382" cy="20123"/>
          </a:xfrm>
          <a:custGeom>
            <a:avLst/>
            <a:gdLst>
              <a:gd name="T0" fmla="*/ 0 w 12"/>
              <a:gd name="T1" fmla="*/ 4 h 18"/>
              <a:gd name="T2" fmla="*/ 0 w 12"/>
              <a:gd name="T3" fmla="*/ 18 h 18"/>
              <a:gd name="T4" fmla="*/ 12 w 12"/>
              <a:gd name="T5" fmla="*/ 13 h 18"/>
              <a:gd name="T6" fmla="*/ 12 w 12"/>
              <a:gd name="T7" fmla="*/ 0 h 18"/>
              <a:gd name="T8" fmla="*/ 0 w 12"/>
              <a:gd name="T9" fmla="*/ 4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0" y="4"/>
                </a:moveTo>
                <a:lnTo>
                  <a:pt x="0" y="18"/>
                </a:lnTo>
                <a:lnTo>
                  <a:pt x="12" y="13"/>
                </a:lnTo>
                <a:lnTo>
                  <a:pt x="12" y="0"/>
                </a:lnTo>
                <a:lnTo>
                  <a:pt x="0" y="4"/>
                </a:lnTo>
                <a:close/>
              </a:path>
            </a:pathLst>
          </a:custGeom>
          <a:solidFill>
            <a:schemeClr val="accent2">
              <a:lumMod val="75000"/>
            </a:schemeClr>
          </a:solid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64" name="Freeform 45"/>
          <p:cNvSpPr>
            <a:spLocks/>
          </p:cNvSpPr>
          <p:nvPr/>
        </p:nvSpPr>
        <p:spPr bwMode="auto">
          <a:xfrm>
            <a:off x="7408036" y="5399864"/>
            <a:ext cx="23382" cy="11837"/>
          </a:xfrm>
          <a:custGeom>
            <a:avLst/>
            <a:gdLst>
              <a:gd name="T0" fmla="*/ 0 w 13"/>
              <a:gd name="T1" fmla="*/ 0 h 10"/>
              <a:gd name="T2" fmla="*/ 3 w 13"/>
              <a:gd name="T3" fmla="*/ 10 h 10"/>
              <a:gd name="T4" fmla="*/ 13 w 13"/>
              <a:gd name="T5" fmla="*/ 10 h 10"/>
              <a:gd name="T6" fmla="*/ 0 w 13"/>
              <a:gd name="T7" fmla="*/ 0 h 10"/>
              <a:gd name="T8" fmla="*/ 0 60000 65536"/>
              <a:gd name="T9" fmla="*/ 0 60000 65536"/>
              <a:gd name="T10" fmla="*/ 0 60000 65536"/>
              <a:gd name="T11" fmla="*/ 0 60000 65536"/>
              <a:gd name="T12" fmla="*/ 0 w 13"/>
              <a:gd name="T13" fmla="*/ 0 h 10"/>
              <a:gd name="T14" fmla="*/ 13 w 13"/>
              <a:gd name="T15" fmla="*/ 10 h 10"/>
            </a:gdLst>
            <a:ahLst/>
            <a:cxnLst>
              <a:cxn ang="T8">
                <a:pos x="T0" y="T1"/>
              </a:cxn>
              <a:cxn ang="T9">
                <a:pos x="T2" y="T3"/>
              </a:cxn>
              <a:cxn ang="T10">
                <a:pos x="T4" y="T5"/>
              </a:cxn>
              <a:cxn ang="T11">
                <a:pos x="T6" y="T7"/>
              </a:cxn>
            </a:cxnLst>
            <a:rect l="T12" t="T13" r="T14" b="T15"/>
            <a:pathLst>
              <a:path w="13" h="10">
                <a:moveTo>
                  <a:pt x="0" y="0"/>
                </a:moveTo>
                <a:lnTo>
                  <a:pt x="3" y="10"/>
                </a:lnTo>
                <a:lnTo>
                  <a:pt x="13" y="10"/>
                </a:lnTo>
                <a:lnTo>
                  <a:pt x="0" y="0"/>
                </a:lnTo>
                <a:close/>
              </a:path>
            </a:pathLst>
          </a:custGeom>
          <a:solidFill>
            <a:schemeClr val="accent2">
              <a:lumMod val="75000"/>
            </a:schemeClr>
          </a:solid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65" name="Freeform 46"/>
          <p:cNvSpPr>
            <a:spLocks/>
          </p:cNvSpPr>
          <p:nvPr/>
        </p:nvSpPr>
        <p:spPr bwMode="auto">
          <a:xfrm>
            <a:off x="7341787" y="5414066"/>
            <a:ext cx="21434" cy="20123"/>
          </a:xfrm>
          <a:custGeom>
            <a:avLst/>
            <a:gdLst>
              <a:gd name="T0" fmla="*/ 8 w 12"/>
              <a:gd name="T1" fmla="*/ 0 h 18"/>
              <a:gd name="T2" fmla="*/ 0 w 12"/>
              <a:gd name="T3" fmla="*/ 10 h 18"/>
              <a:gd name="T4" fmla="*/ 12 w 12"/>
              <a:gd name="T5" fmla="*/ 18 h 18"/>
              <a:gd name="T6" fmla="*/ 8 w 12"/>
              <a:gd name="T7" fmla="*/ 0 h 18"/>
              <a:gd name="T8" fmla="*/ 0 60000 65536"/>
              <a:gd name="T9" fmla="*/ 0 60000 65536"/>
              <a:gd name="T10" fmla="*/ 0 60000 65536"/>
              <a:gd name="T11" fmla="*/ 0 60000 65536"/>
              <a:gd name="T12" fmla="*/ 0 w 12"/>
              <a:gd name="T13" fmla="*/ 0 h 18"/>
              <a:gd name="T14" fmla="*/ 12 w 12"/>
              <a:gd name="T15" fmla="*/ 18 h 18"/>
            </a:gdLst>
            <a:ahLst/>
            <a:cxnLst>
              <a:cxn ang="T8">
                <a:pos x="T0" y="T1"/>
              </a:cxn>
              <a:cxn ang="T9">
                <a:pos x="T2" y="T3"/>
              </a:cxn>
              <a:cxn ang="T10">
                <a:pos x="T4" y="T5"/>
              </a:cxn>
              <a:cxn ang="T11">
                <a:pos x="T6" y="T7"/>
              </a:cxn>
            </a:cxnLst>
            <a:rect l="T12" t="T13" r="T14" b="T15"/>
            <a:pathLst>
              <a:path w="12" h="18">
                <a:moveTo>
                  <a:pt x="8" y="0"/>
                </a:moveTo>
                <a:lnTo>
                  <a:pt x="0" y="10"/>
                </a:lnTo>
                <a:lnTo>
                  <a:pt x="12" y="18"/>
                </a:lnTo>
                <a:lnTo>
                  <a:pt x="8" y="0"/>
                </a:lnTo>
                <a:close/>
              </a:path>
            </a:pathLst>
          </a:custGeom>
          <a:solidFill>
            <a:schemeClr val="accent2">
              <a:lumMod val="75000"/>
            </a:schemeClr>
          </a:solid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66" name="Freeform 5"/>
          <p:cNvSpPr>
            <a:spLocks/>
          </p:cNvSpPr>
          <p:nvPr/>
        </p:nvSpPr>
        <p:spPr bwMode="auto">
          <a:xfrm>
            <a:off x="6788402" y="1677017"/>
            <a:ext cx="960625" cy="1084301"/>
          </a:xfrm>
          <a:custGeom>
            <a:avLst/>
            <a:gdLst>
              <a:gd name="T0" fmla="*/ 210 w 493"/>
              <a:gd name="T1" fmla="*/ 279 h 916"/>
              <a:gd name="T2" fmla="*/ 207 w 493"/>
              <a:gd name="T3" fmla="*/ 252 h 916"/>
              <a:gd name="T4" fmla="*/ 178 w 493"/>
              <a:gd name="T5" fmla="*/ 185 h 916"/>
              <a:gd name="T6" fmla="*/ 265 w 493"/>
              <a:gd name="T7" fmla="*/ 110 h 916"/>
              <a:gd name="T8" fmla="*/ 274 w 493"/>
              <a:gd name="T9" fmla="*/ 48 h 916"/>
              <a:gd name="T10" fmla="*/ 294 w 493"/>
              <a:gd name="T11" fmla="*/ 0 h 916"/>
              <a:gd name="T12" fmla="*/ 331 w 493"/>
              <a:gd name="T13" fmla="*/ 30 h 916"/>
              <a:gd name="T14" fmla="*/ 366 w 493"/>
              <a:gd name="T15" fmla="*/ 50 h 916"/>
              <a:gd name="T16" fmla="*/ 397 w 493"/>
              <a:gd name="T17" fmla="*/ 81 h 916"/>
              <a:gd name="T18" fmla="*/ 412 w 493"/>
              <a:gd name="T19" fmla="*/ 161 h 916"/>
              <a:gd name="T20" fmla="*/ 433 w 493"/>
              <a:gd name="T21" fmla="*/ 191 h 916"/>
              <a:gd name="T22" fmla="*/ 490 w 493"/>
              <a:gd name="T23" fmla="*/ 183 h 916"/>
              <a:gd name="T24" fmla="*/ 486 w 493"/>
              <a:gd name="T25" fmla="*/ 246 h 916"/>
              <a:gd name="T26" fmla="*/ 501 w 493"/>
              <a:gd name="T27" fmla="*/ 416 h 916"/>
              <a:gd name="T28" fmla="*/ 487 w 493"/>
              <a:gd name="T29" fmla="*/ 468 h 916"/>
              <a:gd name="T30" fmla="*/ 493 w 493"/>
              <a:gd name="T31" fmla="*/ 515 h 916"/>
              <a:gd name="T32" fmla="*/ 451 w 493"/>
              <a:gd name="T33" fmla="*/ 534 h 916"/>
              <a:gd name="T34" fmla="*/ 423 w 493"/>
              <a:gd name="T35" fmla="*/ 579 h 916"/>
              <a:gd name="T36" fmla="*/ 390 w 493"/>
              <a:gd name="T37" fmla="*/ 584 h 916"/>
              <a:gd name="T38" fmla="*/ 366 w 493"/>
              <a:gd name="T39" fmla="*/ 641 h 916"/>
              <a:gd name="T40" fmla="*/ 342 w 493"/>
              <a:gd name="T41" fmla="*/ 659 h 916"/>
              <a:gd name="T42" fmla="*/ 331 w 493"/>
              <a:gd name="T43" fmla="*/ 719 h 916"/>
              <a:gd name="T44" fmla="*/ 298 w 493"/>
              <a:gd name="T45" fmla="*/ 768 h 916"/>
              <a:gd name="T46" fmla="*/ 327 w 493"/>
              <a:gd name="T47" fmla="*/ 798 h 916"/>
              <a:gd name="T48" fmla="*/ 337 w 493"/>
              <a:gd name="T49" fmla="*/ 837 h 916"/>
              <a:gd name="T50" fmla="*/ 297 w 493"/>
              <a:gd name="T51" fmla="*/ 882 h 916"/>
              <a:gd name="T52" fmla="*/ 283 w 493"/>
              <a:gd name="T53" fmla="*/ 911 h 916"/>
              <a:gd name="T54" fmla="*/ 175 w 493"/>
              <a:gd name="T55" fmla="*/ 906 h 916"/>
              <a:gd name="T56" fmla="*/ 193 w 493"/>
              <a:gd name="T57" fmla="*/ 875 h 916"/>
              <a:gd name="T58" fmla="*/ 141 w 493"/>
              <a:gd name="T59" fmla="*/ 845 h 916"/>
              <a:gd name="T60" fmla="*/ 142 w 493"/>
              <a:gd name="T61" fmla="*/ 786 h 916"/>
              <a:gd name="T62" fmla="*/ 93 w 493"/>
              <a:gd name="T63" fmla="*/ 774 h 916"/>
              <a:gd name="T64" fmla="*/ 39 w 493"/>
              <a:gd name="T65" fmla="*/ 734 h 916"/>
              <a:gd name="T66" fmla="*/ 12 w 493"/>
              <a:gd name="T67" fmla="*/ 702 h 916"/>
              <a:gd name="T68" fmla="*/ 22 w 493"/>
              <a:gd name="T69" fmla="*/ 671 h 916"/>
              <a:gd name="T70" fmla="*/ 21 w 493"/>
              <a:gd name="T71" fmla="*/ 636 h 916"/>
              <a:gd name="T72" fmla="*/ 24 w 493"/>
              <a:gd name="T73" fmla="*/ 563 h 916"/>
              <a:gd name="T74" fmla="*/ 33 w 493"/>
              <a:gd name="T75" fmla="*/ 501 h 916"/>
              <a:gd name="T76" fmla="*/ 21 w 493"/>
              <a:gd name="T77" fmla="*/ 402 h 916"/>
              <a:gd name="T78" fmla="*/ 34 w 493"/>
              <a:gd name="T79" fmla="*/ 353 h 916"/>
              <a:gd name="T80" fmla="*/ 78 w 493"/>
              <a:gd name="T81" fmla="*/ 318 h 916"/>
              <a:gd name="T82" fmla="*/ 132 w 493"/>
              <a:gd name="T83" fmla="*/ 308 h 9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3"/>
              <a:gd name="T127" fmla="*/ 0 h 916"/>
              <a:gd name="T128" fmla="*/ 508 w 493"/>
              <a:gd name="T129" fmla="*/ 944 h 9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3" h="916">
                <a:moveTo>
                  <a:pt x="178" y="284"/>
                </a:moveTo>
                <a:lnTo>
                  <a:pt x="196" y="284"/>
                </a:lnTo>
                <a:lnTo>
                  <a:pt x="204" y="271"/>
                </a:lnTo>
                <a:lnTo>
                  <a:pt x="221" y="273"/>
                </a:lnTo>
                <a:lnTo>
                  <a:pt x="215" y="256"/>
                </a:lnTo>
                <a:lnTo>
                  <a:pt x="201" y="245"/>
                </a:lnTo>
                <a:lnTo>
                  <a:pt x="195" y="229"/>
                </a:lnTo>
                <a:lnTo>
                  <a:pt x="173" y="212"/>
                </a:lnTo>
                <a:lnTo>
                  <a:pt x="173" y="180"/>
                </a:lnTo>
                <a:lnTo>
                  <a:pt x="230" y="128"/>
                </a:lnTo>
                <a:lnTo>
                  <a:pt x="245" y="128"/>
                </a:lnTo>
                <a:lnTo>
                  <a:pt x="257" y="107"/>
                </a:lnTo>
                <a:lnTo>
                  <a:pt x="240" y="83"/>
                </a:lnTo>
                <a:lnTo>
                  <a:pt x="251" y="66"/>
                </a:lnTo>
                <a:lnTo>
                  <a:pt x="266" y="47"/>
                </a:lnTo>
                <a:lnTo>
                  <a:pt x="269" y="20"/>
                </a:lnTo>
                <a:lnTo>
                  <a:pt x="279" y="15"/>
                </a:lnTo>
                <a:lnTo>
                  <a:pt x="285" y="0"/>
                </a:lnTo>
                <a:lnTo>
                  <a:pt x="298" y="16"/>
                </a:lnTo>
                <a:lnTo>
                  <a:pt x="306" y="8"/>
                </a:lnTo>
                <a:lnTo>
                  <a:pt x="321" y="29"/>
                </a:lnTo>
                <a:lnTo>
                  <a:pt x="329" y="35"/>
                </a:lnTo>
                <a:lnTo>
                  <a:pt x="345" y="35"/>
                </a:lnTo>
                <a:lnTo>
                  <a:pt x="355" y="49"/>
                </a:lnTo>
                <a:lnTo>
                  <a:pt x="355" y="58"/>
                </a:lnTo>
                <a:lnTo>
                  <a:pt x="370" y="75"/>
                </a:lnTo>
                <a:lnTo>
                  <a:pt x="385" y="79"/>
                </a:lnTo>
                <a:lnTo>
                  <a:pt x="384" y="114"/>
                </a:lnTo>
                <a:lnTo>
                  <a:pt x="399" y="137"/>
                </a:lnTo>
                <a:lnTo>
                  <a:pt x="400" y="156"/>
                </a:lnTo>
                <a:lnTo>
                  <a:pt x="409" y="171"/>
                </a:lnTo>
                <a:lnTo>
                  <a:pt x="411" y="189"/>
                </a:lnTo>
                <a:lnTo>
                  <a:pt x="420" y="185"/>
                </a:lnTo>
                <a:lnTo>
                  <a:pt x="420" y="171"/>
                </a:lnTo>
                <a:lnTo>
                  <a:pt x="434" y="159"/>
                </a:lnTo>
                <a:lnTo>
                  <a:pt x="476" y="178"/>
                </a:lnTo>
                <a:lnTo>
                  <a:pt x="472" y="212"/>
                </a:lnTo>
                <a:lnTo>
                  <a:pt x="476" y="224"/>
                </a:lnTo>
                <a:lnTo>
                  <a:pt x="472" y="239"/>
                </a:lnTo>
                <a:lnTo>
                  <a:pt x="484" y="277"/>
                </a:lnTo>
                <a:lnTo>
                  <a:pt x="493" y="346"/>
                </a:lnTo>
                <a:lnTo>
                  <a:pt x="486" y="404"/>
                </a:lnTo>
                <a:lnTo>
                  <a:pt x="475" y="418"/>
                </a:lnTo>
                <a:lnTo>
                  <a:pt x="480" y="433"/>
                </a:lnTo>
                <a:lnTo>
                  <a:pt x="473" y="454"/>
                </a:lnTo>
                <a:lnTo>
                  <a:pt x="460" y="447"/>
                </a:lnTo>
                <a:lnTo>
                  <a:pt x="454" y="456"/>
                </a:lnTo>
                <a:lnTo>
                  <a:pt x="472" y="490"/>
                </a:lnTo>
                <a:lnTo>
                  <a:pt x="476" y="499"/>
                </a:lnTo>
                <a:lnTo>
                  <a:pt x="470" y="508"/>
                </a:lnTo>
                <a:lnTo>
                  <a:pt x="461" y="512"/>
                </a:lnTo>
                <a:lnTo>
                  <a:pt x="452" y="501"/>
                </a:lnTo>
                <a:lnTo>
                  <a:pt x="438" y="518"/>
                </a:lnTo>
                <a:lnTo>
                  <a:pt x="426" y="535"/>
                </a:lnTo>
                <a:lnTo>
                  <a:pt x="432" y="543"/>
                </a:lnTo>
                <a:lnTo>
                  <a:pt x="419" y="562"/>
                </a:lnTo>
                <a:lnTo>
                  <a:pt x="411" y="562"/>
                </a:lnTo>
                <a:lnTo>
                  <a:pt x="391" y="541"/>
                </a:lnTo>
                <a:lnTo>
                  <a:pt x="394" y="558"/>
                </a:lnTo>
                <a:lnTo>
                  <a:pt x="378" y="567"/>
                </a:lnTo>
                <a:lnTo>
                  <a:pt x="388" y="573"/>
                </a:lnTo>
                <a:lnTo>
                  <a:pt x="387" y="587"/>
                </a:lnTo>
                <a:lnTo>
                  <a:pt x="374" y="589"/>
                </a:lnTo>
                <a:lnTo>
                  <a:pt x="365" y="600"/>
                </a:lnTo>
                <a:lnTo>
                  <a:pt x="363" y="616"/>
                </a:lnTo>
                <a:lnTo>
                  <a:pt x="355" y="622"/>
                </a:lnTo>
                <a:lnTo>
                  <a:pt x="338" y="608"/>
                </a:lnTo>
                <a:lnTo>
                  <a:pt x="332" y="622"/>
                </a:lnTo>
                <a:lnTo>
                  <a:pt x="332" y="639"/>
                </a:lnTo>
                <a:lnTo>
                  <a:pt x="318" y="642"/>
                </a:lnTo>
                <a:lnTo>
                  <a:pt x="320" y="671"/>
                </a:lnTo>
                <a:lnTo>
                  <a:pt x="326" y="693"/>
                </a:lnTo>
                <a:lnTo>
                  <a:pt x="321" y="698"/>
                </a:lnTo>
                <a:lnTo>
                  <a:pt x="304" y="690"/>
                </a:lnTo>
                <a:lnTo>
                  <a:pt x="291" y="704"/>
                </a:lnTo>
                <a:lnTo>
                  <a:pt x="289" y="745"/>
                </a:lnTo>
                <a:lnTo>
                  <a:pt x="300" y="763"/>
                </a:lnTo>
                <a:lnTo>
                  <a:pt x="314" y="760"/>
                </a:lnTo>
                <a:lnTo>
                  <a:pt x="317" y="774"/>
                </a:lnTo>
                <a:lnTo>
                  <a:pt x="306" y="791"/>
                </a:lnTo>
                <a:lnTo>
                  <a:pt x="317" y="789"/>
                </a:lnTo>
                <a:lnTo>
                  <a:pt x="327" y="812"/>
                </a:lnTo>
                <a:lnTo>
                  <a:pt x="312" y="832"/>
                </a:lnTo>
                <a:lnTo>
                  <a:pt x="294" y="847"/>
                </a:lnTo>
                <a:lnTo>
                  <a:pt x="288" y="856"/>
                </a:lnTo>
                <a:lnTo>
                  <a:pt x="310" y="873"/>
                </a:lnTo>
                <a:lnTo>
                  <a:pt x="288" y="887"/>
                </a:lnTo>
                <a:lnTo>
                  <a:pt x="275" y="884"/>
                </a:lnTo>
                <a:lnTo>
                  <a:pt x="219" y="907"/>
                </a:lnTo>
                <a:lnTo>
                  <a:pt x="201" y="916"/>
                </a:lnTo>
                <a:lnTo>
                  <a:pt x="170" y="879"/>
                </a:lnTo>
                <a:lnTo>
                  <a:pt x="192" y="867"/>
                </a:lnTo>
                <a:lnTo>
                  <a:pt x="186" y="855"/>
                </a:lnTo>
                <a:lnTo>
                  <a:pt x="179" y="843"/>
                </a:lnTo>
                <a:lnTo>
                  <a:pt x="164" y="855"/>
                </a:lnTo>
                <a:lnTo>
                  <a:pt x="137" y="820"/>
                </a:lnTo>
                <a:lnTo>
                  <a:pt x="125" y="795"/>
                </a:lnTo>
                <a:lnTo>
                  <a:pt x="128" y="774"/>
                </a:lnTo>
                <a:lnTo>
                  <a:pt x="138" y="763"/>
                </a:lnTo>
                <a:lnTo>
                  <a:pt x="116" y="763"/>
                </a:lnTo>
                <a:lnTo>
                  <a:pt x="105" y="745"/>
                </a:lnTo>
                <a:lnTo>
                  <a:pt x="90" y="751"/>
                </a:lnTo>
                <a:lnTo>
                  <a:pt x="62" y="757"/>
                </a:lnTo>
                <a:lnTo>
                  <a:pt x="47" y="736"/>
                </a:lnTo>
                <a:lnTo>
                  <a:pt x="38" y="712"/>
                </a:lnTo>
                <a:lnTo>
                  <a:pt x="21" y="718"/>
                </a:lnTo>
                <a:lnTo>
                  <a:pt x="3" y="704"/>
                </a:lnTo>
                <a:lnTo>
                  <a:pt x="12" y="681"/>
                </a:lnTo>
                <a:lnTo>
                  <a:pt x="0" y="658"/>
                </a:lnTo>
                <a:lnTo>
                  <a:pt x="10" y="648"/>
                </a:lnTo>
                <a:lnTo>
                  <a:pt x="21" y="651"/>
                </a:lnTo>
                <a:lnTo>
                  <a:pt x="39" y="651"/>
                </a:lnTo>
                <a:lnTo>
                  <a:pt x="47" y="638"/>
                </a:lnTo>
                <a:lnTo>
                  <a:pt x="20" y="617"/>
                </a:lnTo>
                <a:lnTo>
                  <a:pt x="21" y="573"/>
                </a:lnTo>
                <a:lnTo>
                  <a:pt x="17" y="556"/>
                </a:lnTo>
                <a:lnTo>
                  <a:pt x="23" y="546"/>
                </a:lnTo>
                <a:lnTo>
                  <a:pt x="42" y="549"/>
                </a:lnTo>
                <a:lnTo>
                  <a:pt x="59" y="530"/>
                </a:lnTo>
                <a:lnTo>
                  <a:pt x="32" y="486"/>
                </a:lnTo>
                <a:lnTo>
                  <a:pt x="56" y="457"/>
                </a:lnTo>
                <a:lnTo>
                  <a:pt x="33" y="409"/>
                </a:lnTo>
                <a:lnTo>
                  <a:pt x="20" y="390"/>
                </a:lnTo>
                <a:lnTo>
                  <a:pt x="32" y="379"/>
                </a:lnTo>
                <a:lnTo>
                  <a:pt x="53" y="375"/>
                </a:lnTo>
                <a:lnTo>
                  <a:pt x="33" y="343"/>
                </a:lnTo>
                <a:lnTo>
                  <a:pt x="42" y="331"/>
                </a:lnTo>
                <a:lnTo>
                  <a:pt x="64" y="328"/>
                </a:lnTo>
                <a:lnTo>
                  <a:pt x="76" y="309"/>
                </a:lnTo>
                <a:lnTo>
                  <a:pt x="74" y="293"/>
                </a:lnTo>
                <a:lnTo>
                  <a:pt x="91" y="293"/>
                </a:lnTo>
                <a:lnTo>
                  <a:pt x="128" y="299"/>
                </a:lnTo>
                <a:lnTo>
                  <a:pt x="146" y="283"/>
                </a:lnTo>
                <a:lnTo>
                  <a:pt x="178" y="284"/>
                </a:lnTo>
                <a:close/>
              </a:path>
            </a:pathLst>
          </a:custGeom>
          <a:solidFill>
            <a:schemeClr val="accent3">
              <a:lumMod val="40000"/>
              <a:lumOff val="60000"/>
            </a:schemeClr>
          </a:solid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67" name="Freeform 6"/>
          <p:cNvSpPr>
            <a:spLocks/>
          </p:cNvSpPr>
          <p:nvPr/>
        </p:nvSpPr>
        <p:spPr bwMode="auto">
          <a:xfrm>
            <a:off x="6147336" y="1944542"/>
            <a:ext cx="1040516" cy="1254759"/>
          </a:xfrm>
          <a:custGeom>
            <a:avLst/>
            <a:gdLst>
              <a:gd name="T0" fmla="*/ 462 w 534"/>
              <a:gd name="T1" fmla="*/ 615 h 1060"/>
              <a:gd name="T2" fmla="*/ 429 w 534"/>
              <a:gd name="T3" fmla="*/ 618 h 1060"/>
              <a:gd name="T4" fmla="*/ 447 w 534"/>
              <a:gd name="T5" fmla="*/ 630 h 1060"/>
              <a:gd name="T6" fmla="*/ 463 w 534"/>
              <a:gd name="T7" fmla="*/ 676 h 1060"/>
              <a:gd name="T8" fmla="*/ 436 w 534"/>
              <a:gd name="T9" fmla="*/ 721 h 1060"/>
              <a:gd name="T10" fmla="*/ 391 w 534"/>
              <a:gd name="T11" fmla="*/ 726 h 1060"/>
              <a:gd name="T12" fmla="*/ 378 w 534"/>
              <a:gd name="T13" fmla="*/ 703 h 1060"/>
              <a:gd name="T14" fmla="*/ 358 w 534"/>
              <a:gd name="T15" fmla="*/ 808 h 1060"/>
              <a:gd name="T16" fmla="*/ 351 w 534"/>
              <a:gd name="T17" fmla="*/ 900 h 1060"/>
              <a:gd name="T18" fmla="*/ 357 w 534"/>
              <a:gd name="T19" fmla="*/ 939 h 1060"/>
              <a:gd name="T20" fmla="*/ 352 w 534"/>
              <a:gd name="T21" fmla="*/ 973 h 1060"/>
              <a:gd name="T22" fmla="*/ 363 w 534"/>
              <a:gd name="T23" fmla="*/ 1015 h 1060"/>
              <a:gd name="T24" fmla="*/ 360 w 534"/>
              <a:gd name="T25" fmla="*/ 1062 h 1060"/>
              <a:gd name="T26" fmla="*/ 333 w 534"/>
              <a:gd name="T27" fmla="*/ 1057 h 1060"/>
              <a:gd name="T28" fmla="*/ 315 w 534"/>
              <a:gd name="T29" fmla="*/ 1090 h 1060"/>
              <a:gd name="T30" fmla="*/ 256 w 534"/>
              <a:gd name="T31" fmla="*/ 1065 h 1060"/>
              <a:gd name="T32" fmla="*/ 210 w 534"/>
              <a:gd name="T33" fmla="*/ 1044 h 1060"/>
              <a:gd name="T34" fmla="*/ 196 w 534"/>
              <a:gd name="T35" fmla="*/ 1054 h 1060"/>
              <a:gd name="T36" fmla="*/ 112 w 534"/>
              <a:gd name="T37" fmla="*/ 1044 h 1060"/>
              <a:gd name="T38" fmla="*/ 78 w 534"/>
              <a:gd name="T39" fmla="*/ 1047 h 1060"/>
              <a:gd name="T40" fmla="*/ 61 w 534"/>
              <a:gd name="T41" fmla="*/ 990 h 1060"/>
              <a:gd name="T42" fmla="*/ 63 w 534"/>
              <a:gd name="T43" fmla="*/ 939 h 1060"/>
              <a:gd name="T44" fmla="*/ 7 w 534"/>
              <a:gd name="T45" fmla="*/ 879 h 1060"/>
              <a:gd name="T46" fmla="*/ 21 w 534"/>
              <a:gd name="T47" fmla="*/ 844 h 1060"/>
              <a:gd name="T48" fmla="*/ 10 w 534"/>
              <a:gd name="T49" fmla="*/ 784 h 1060"/>
              <a:gd name="T50" fmla="*/ 24 w 534"/>
              <a:gd name="T51" fmla="*/ 741 h 1060"/>
              <a:gd name="T52" fmla="*/ 37 w 534"/>
              <a:gd name="T53" fmla="*/ 726 h 1060"/>
              <a:gd name="T54" fmla="*/ 76 w 534"/>
              <a:gd name="T55" fmla="*/ 564 h 1060"/>
              <a:gd name="T56" fmla="*/ 127 w 534"/>
              <a:gd name="T57" fmla="*/ 489 h 1060"/>
              <a:gd name="T58" fmla="*/ 145 w 534"/>
              <a:gd name="T59" fmla="*/ 444 h 1060"/>
              <a:gd name="T60" fmla="*/ 129 w 534"/>
              <a:gd name="T61" fmla="*/ 414 h 1060"/>
              <a:gd name="T62" fmla="*/ 127 w 534"/>
              <a:gd name="T63" fmla="*/ 363 h 1060"/>
              <a:gd name="T64" fmla="*/ 189 w 534"/>
              <a:gd name="T65" fmla="*/ 318 h 1060"/>
              <a:gd name="T66" fmla="*/ 201 w 534"/>
              <a:gd name="T67" fmla="*/ 268 h 1060"/>
              <a:gd name="T68" fmla="*/ 225 w 534"/>
              <a:gd name="T69" fmla="*/ 232 h 1060"/>
              <a:gd name="T70" fmla="*/ 222 w 534"/>
              <a:gd name="T71" fmla="*/ 129 h 1060"/>
              <a:gd name="T72" fmla="*/ 291 w 534"/>
              <a:gd name="T73" fmla="*/ 105 h 1060"/>
              <a:gd name="T74" fmla="*/ 340 w 534"/>
              <a:gd name="T75" fmla="*/ 61 h 1060"/>
              <a:gd name="T76" fmla="*/ 370 w 534"/>
              <a:gd name="T77" fmla="*/ 34 h 1060"/>
              <a:gd name="T78" fmla="*/ 445 w 534"/>
              <a:gd name="T79" fmla="*/ 13 h 1060"/>
              <a:gd name="T80" fmla="*/ 522 w 534"/>
              <a:gd name="T81" fmla="*/ 16 h 1060"/>
              <a:gd name="T82" fmla="*/ 526 w 534"/>
              <a:gd name="T83" fmla="*/ 33 h 1060"/>
              <a:gd name="T84" fmla="*/ 540 w 534"/>
              <a:gd name="T85" fmla="*/ 60 h 1060"/>
              <a:gd name="T86" fmla="*/ 471 w 534"/>
              <a:gd name="T87" fmla="*/ 75 h 1060"/>
              <a:gd name="T88" fmla="*/ 415 w 534"/>
              <a:gd name="T89" fmla="*/ 69 h 1060"/>
              <a:gd name="T90" fmla="*/ 406 w 534"/>
              <a:gd name="T91" fmla="*/ 105 h 1060"/>
              <a:gd name="T92" fmla="*/ 370 w 534"/>
              <a:gd name="T93" fmla="*/ 121 h 1060"/>
              <a:gd name="T94" fmla="*/ 375 w 534"/>
              <a:gd name="T95" fmla="*/ 163 h 1060"/>
              <a:gd name="T96" fmla="*/ 373 w 534"/>
              <a:gd name="T97" fmla="*/ 190 h 1060"/>
              <a:gd name="T98" fmla="*/ 370 w 534"/>
              <a:gd name="T99" fmla="*/ 268 h 1060"/>
              <a:gd name="T100" fmla="*/ 382 w 534"/>
              <a:gd name="T101" fmla="*/ 333 h 1060"/>
              <a:gd name="T102" fmla="*/ 357 w 534"/>
              <a:gd name="T103" fmla="*/ 340 h 1060"/>
              <a:gd name="T104" fmla="*/ 361 w 534"/>
              <a:gd name="T105" fmla="*/ 402 h 1060"/>
              <a:gd name="T106" fmla="*/ 381 w 534"/>
              <a:gd name="T107" fmla="*/ 438 h 1060"/>
              <a:gd name="T108" fmla="*/ 349 w 534"/>
              <a:gd name="T109" fmla="*/ 435 h 1060"/>
              <a:gd name="T110" fmla="*/ 349 w 534"/>
              <a:gd name="T111" fmla="*/ 471 h 1060"/>
              <a:gd name="T112" fmla="*/ 358 w 534"/>
              <a:gd name="T113" fmla="*/ 507 h 1060"/>
              <a:gd name="T114" fmla="*/ 385 w 534"/>
              <a:gd name="T115" fmla="*/ 526 h 1060"/>
              <a:gd name="T116" fmla="*/ 435 w 534"/>
              <a:gd name="T117" fmla="*/ 541 h 1060"/>
              <a:gd name="T118" fmla="*/ 459 w 534"/>
              <a:gd name="T119" fmla="*/ 555 h 1060"/>
              <a:gd name="T120" fmla="*/ 471 w 534"/>
              <a:gd name="T121" fmla="*/ 565 h 1060"/>
              <a:gd name="T122" fmla="*/ 477 w 534"/>
              <a:gd name="T123" fmla="*/ 603 h 10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34"/>
              <a:gd name="T187" fmla="*/ 0 h 1060"/>
              <a:gd name="T188" fmla="*/ 550 w 534"/>
              <a:gd name="T189" fmla="*/ 1093 h 10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34" h="1060">
                <a:moveTo>
                  <a:pt x="463" y="585"/>
                </a:moveTo>
                <a:lnTo>
                  <a:pt x="449" y="596"/>
                </a:lnTo>
                <a:lnTo>
                  <a:pt x="426" y="592"/>
                </a:lnTo>
                <a:lnTo>
                  <a:pt x="417" y="599"/>
                </a:lnTo>
                <a:lnTo>
                  <a:pt x="423" y="620"/>
                </a:lnTo>
                <a:lnTo>
                  <a:pt x="434" y="611"/>
                </a:lnTo>
                <a:lnTo>
                  <a:pt x="446" y="631"/>
                </a:lnTo>
                <a:lnTo>
                  <a:pt x="450" y="656"/>
                </a:lnTo>
                <a:lnTo>
                  <a:pt x="432" y="669"/>
                </a:lnTo>
                <a:lnTo>
                  <a:pt x="423" y="699"/>
                </a:lnTo>
                <a:lnTo>
                  <a:pt x="405" y="713"/>
                </a:lnTo>
                <a:lnTo>
                  <a:pt x="380" y="704"/>
                </a:lnTo>
                <a:lnTo>
                  <a:pt x="380" y="682"/>
                </a:lnTo>
                <a:lnTo>
                  <a:pt x="367" y="682"/>
                </a:lnTo>
                <a:lnTo>
                  <a:pt x="339" y="724"/>
                </a:lnTo>
                <a:lnTo>
                  <a:pt x="348" y="784"/>
                </a:lnTo>
                <a:lnTo>
                  <a:pt x="341" y="861"/>
                </a:lnTo>
                <a:lnTo>
                  <a:pt x="341" y="873"/>
                </a:lnTo>
                <a:lnTo>
                  <a:pt x="342" y="883"/>
                </a:lnTo>
                <a:lnTo>
                  <a:pt x="347" y="911"/>
                </a:lnTo>
                <a:lnTo>
                  <a:pt x="362" y="925"/>
                </a:lnTo>
                <a:lnTo>
                  <a:pt x="342" y="944"/>
                </a:lnTo>
                <a:lnTo>
                  <a:pt x="352" y="955"/>
                </a:lnTo>
                <a:lnTo>
                  <a:pt x="352" y="984"/>
                </a:lnTo>
                <a:lnTo>
                  <a:pt x="364" y="999"/>
                </a:lnTo>
                <a:lnTo>
                  <a:pt x="350" y="1030"/>
                </a:lnTo>
                <a:lnTo>
                  <a:pt x="335" y="1022"/>
                </a:lnTo>
                <a:lnTo>
                  <a:pt x="323" y="1025"/>
                </a:lnTo>
                <a:lnTo>
                  <a:pt x="323" y="1043"/>
                </a:lnTo>
                <a:lnTo>
                  <a:pt x="306" y="1057"/>
                </a:lnTo>
                <a:lnTo>
                  <a:pt x="272" y="1036"/>
                </a:lnTo>
                <a:lnTo>
                  <a:pt x="249" y="1033"/>
                </a:lnTo>
                <a:lnTo>
                  <a:pt x="233" y="1060"/>
                </a:lnTo>
                <a:lnTo>
                  <a:pt x="204" y="1012"/>
                </a:lnTo>
                <a:lnTo>
                  <a:pt x="193" y="1012"/>
                </a:lnTo>
                <a:lnTo>
                  <a:pt x="190" y="1022"/>
                </a:lnTo>
                <a:lnTo>
                  <a:pt x="128" y="1021"/>
                </a:lnTo>
                <a:lnTo>
                  <a:pt x="109" y="1012"/>
                </a:lnTo>
                <a:lnTo>
                  <a:pt x="91" y="1030"/>
                </a:lnTo>
                <a:lnTo>
                  <a:pt x="76" y="1015"/>
                </a:lnTo>
                <a:lnTo>
                  <a:pt x="76" y="978"/>
                </a:lnTo>
                <a:lnTo>
                  <a:pt x="59" y="960"/>
                </a:lnTo>
                <a:lnTo>
                  <a:pt x="50" y="922"/>
                </a:lnTo>
                <a:lnTo>
                  <a:pt x="62" y="908"/>
                </a:lnTo>
                <a:lnTo>
                  <a:pt x="26" y="848"/>
                </a:lnTo>
                <a:lnTo>
                  <a:pt x="14" y="849"/>
                </a:lnTo>
                <a:lnTo>
                  <a:pt x="0" y="839"/>
                </a:lnTo>
                <a:lnTo>
                  <a:pt x="20" y="819"/>
                </a:lnTo>
                <a:lnTo>
                  <a:pt x="7" y="803"/>
                </a:lnTo>
                <a:lnTo>
                  <a:pt x="13" y="767"/>
                </a:lnTo>
                <a:lnTo>
                  <a:pt x="4" y="748"/>
                </a:lnTo>
                <a:lnTo>
                  <a:pt x="23" y="719"/>
                </a:lnTo>
                <a:lnTo>
                  <a:pt x="23" y="704"/>
                </a:lnTo>
                <a:lnTo>
                  <a:pt x="36" y="704"/>
                </a:lnTo>
                <a:lnTo>
                  <a:pt x="44" y="626"/>
                </a:lnTo>
                <a:lnTo>
                  <a:pt x="74" y="547"/>
                </a:lnTo>
                <a:lnTo>
                  <a:pt x="102" y="496"/>
                </a:lnTo>
                <a:lnTo>
                  <a:pt x="123" y="474"/>
                </a:lnTo>
                <a:lnTo>
                  <a:pt x="128" y="454"/>
                </a:lnTo>
                <a:lnTo>
                  <a:pt x="141" y="431"/>
                </a:lnTo>
                <a:lnTo>
                  <a:pt x="137" y="404"/>
                </a:lnTo>
                <a:lnTo>
                  <a:pt x="125" y="402"/>
                </a:lnTo>
                <a:lnTo>
                  <a:pt x="117" y="375"/>
                </a:lnTo>
                <a:lnTo>
                  <a:pt x="123" y="352"/>
                </a:lnTo>
                <a:lnTo>
                  <a:pt x="151" y="337"/>
                </a:lnTo>
                <a:lnTo>
                  <a:pt x="184" y="308"/>
                </a:lnTo>
                <a:lnTo>
                  <a:pt x="204" y="285"/>
                </a:lnTo>
                <a:lnTo>
                  <a:pt x="195" y="260"/>
                </a:lnTo>
                <a:lnTo>
                  <a:pt x="219" y="240"/>
                </a:lnTo>
                <a:lnTo>
                  <a:pt x="218" y="225"/>
                </a:lnTo>
                <a:lnTo>
                  <a:pt x="201" y="192"/>
                </a:lnTo>
                <a:lnTo>
                  <a:pt x="216" y="125"/>
                </a:lnTo>
                <a:lnTo>
                  <a:pt x="254" y="126"/>
                </a:lnTo>
                <a:lnTo>
                  <a:pt x="283" y="102"/>
                </a:lnTo>
                <a:lnTo>
                  <a:pt x="310" y="84"/>
                </a:lnTo>
                <a:lnTo>
                  <a:pt x="330" y="59"/>
                </a:lnTo>
                <a:lnTo>
                  <a:pt x="344" y="59"/>
                </a:lnTo>
                <a:lnTo>
                  <a:pt x="359" y="33"/>
                </a:lnTo>
                <a:lnTo>
                  <a:pt x="387" y="13"/>
                </a:lnTo>
                <a:lnTo>
                  <a:pt x="432" y="13"/>
                </a:lnTo>
                <a:lnTo>
                  <a:pt x="481" y="0"/>
                </a:lnTo>
                <a:lnTo>
                  <a:pt x="507" y="16"/>
                </a:lnTo>
                <a:lnTo>
                  <a:pt x="501" y="35"/>
                </a:lnTo>
                <a:lnTo>
                  <a:pt x="511" y="32"/>
                </a:lnTo>
                <a:lnTo>
                  <a:pt x="534" y="48"/>
                </a:lnTo>
                <a:lnTo>
                  <a:pt x="524" y="58"/>
                </a:lnTo>
                <a:lnTo>
                  <a:pt x="475" y="58"/>
                </a:lnTo>
                <a:lnTo>
                  <a:pt x="457" y="73"/>
                </a:lnTo>
                <a:lnTo>
                  <a:pt x="422" y="67"/>
                </a:lnTo>
                <a:lnTo>
                  <a:pt x="403" y="67"/>
                </a:lnTo>
                <a:lnTo>
                  <a:pt x="405" y="81"/>
                </a:lnTo>
                <a:lnTo>
                  <a:pt x="394" y="102"/>
                </a:lnTo>
                <a:lnTo>
                  <a:pt x="371" y="105"/>
                </a:lnTo>
                <a:lnTo>
                  <a:pt x="359" y="117"/>
                </a:lnTo>
                <a:lnTo>
                  <a:pt x="383" y="148"/>
                </a:lnTo>
                <a:lnTo>
                  <a:pt x="361" y="153"/>
                </a:lnTo>
                <a:lnTo>
                  <a:pt x="350" y="164"/>
                </a:lnTo>
                <a:lnTo>
                  <a:pt x="362" y="184"/>
                </a:lnTo>
                <a:lnTo>
                  <a:pt x="385" y="230"/>
                </a:lnTo>
                <a:lnTo>
                  <a:pt x="359" y="260"/>
                </a:lnTo>
                <a:lnTo>
                  <a:pt x="388" y="304"/>
                </a:lnTo>
                <a:lnTo>
                  <a:pt x="371" y="323"/>
                </a:lnTo>
                <a:lnTo>
                  <a:pt x="350" y="320"/>
                </a:lnTo>
                <a:lnTo>
                  <a:pt x="347" y="330"/>
                </a:lnTo>
                <a:lnTo>
                  <a:pt x="352" y="346"/>
                </a:lnTo>
                <a:lnTo>
                  <a:pt x="350" y="390"/>
                </a:lnTo>
                <a:lnTo>
                  <a:pt x="376" y="410"/>
                </a:lnTo>
                <a:lnTo>
                  <a:pt x="370" y="425"/>
                </a:lnTo>
                <a:lnTo>
                  <a:pt x="353" y="426"/>
                </a:lnTo>
                <a:lnTo>
                  <a:pt x="339" y="422"/>
                </a:lnTo>
                <a:lnTo>
                  <a:pt x="327" y="432"/>
                </a:lnTo>
                <a:lnTo>
                  <a:pt x="339" y="457"/>
                </a:lnTo>
                <a:lnTo>
                  <a:pt x="333" y="480"/>
                </a:lnTo>
                <a:lnTo>
                  <a:pt x="348" y="492"/>
                </a:lnTo>
                <a:lnTo>
                  <a:pt x="365" y="486"/>
                </a:lnTo>
                <a:lnTo>
                  <a:pt x="374" y="510"/>
                </a:lnTo>
                <a:lnTo>
                  <a:pt x="391" y="532"/>
                </a:lnTo>
                <a:lnTo>
                  <a:pt x="422" y="525"/>
                </a:lnTo>
                <a:lnTo>
                  <a:pt x="432" y="518"/>
                </a:lnTo>
                <a:lnTo>
                  <a:pt x="446" y="538"/>
                </a:lnTo>
                <a:lnTo>
                  <a:pt x="467" y="535"/>
                </a:lnTo>
                <a:lnTo>
                  <a:pt x="457" y="548"/>
                </a:lnTo>
                <a:lnTo>
                  <a:pt x="454" y="571"/>
                </a:lnTo>
                <a:lnTo>
                  <a:pt x="463" y="585"/>
                </a:lnTo>
                <a:close/>
              </a:path>
            </a:pathLst>
          </a:custGeom>
          <a:solidFill>
            <a:schemeClr val="accent3">
              <a:lumMod val="20000"/>
              <a:lumOff val="80000"/>
            </a:schemeClr>
          </a:solid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68" name="Freeform 7"/>
          <p:cNvSpPr>
            <a:spLocks/>
          </p:cNvSpPr>
          <p:nvPr/>
        </p:nvSpPr>
        <p:spPr bwMode="auto">
          <a:xfrm>
            <a:off x="6422080" y="2751848"/>
            <a:ext cx="685883" cy="935151"/>
          </a:xfrm>
          <a:custGeom>
            <a:avLst/>
            <a:gdLst>
              <a:gd name="T0" fmla="*/ 270 w 352"/>
              <a:gd name="T1" fmla="*/ 53 h 790"/>
              <a:gd name="T2" fmla="*/ 251 w 352"/>
              <a:gd name="T3" fmla="*/ 65 h 790"/>
              <a:gd name="T4" fmla="*/ 246 w 352"/>
              <a:gd name="T5" fmla="*/ 96 h 790"/>
              <a:gd name="T6" fmla="*/ 282 w 352"/>
              <a:gd name="T7" fmla="*/ 122 h 790"/>
              <a:gd name="T8" fmla="*/ 308 w 352"/>
              <a:gd name="T9" fmla="*/ 111 h 790"/>
              <a:gd name="T10" fmla="*/ 347 w 352"/>
              <a:gd name="T11" fmla="*/ 144 h 790"/>
              <a:gd name="T12" fmla="*/ 311 w 352"/>
              <a:gd name="T13" fmla="*/ 168 h 790"/>
              <a:gd name="T14" fmla="*/ 251 w 352"/>
              <a:gd name="T15" fmla="*/ 168 h 790"/>
              <a:gd name="T16" fmla="*/ 273 w 352"/>
              <a:gd name="T17" fmla="*/ 209 h 790"/>
              <a:gd name="T18" fmla="*/ 305 w 352"/>
              <a:gd name="T19" fmla="*/ 249 h 790"/>
              <a:gd name="T20" fmla="*/ 326 w 352"/>
              <a:gd name="T21" fmla="*/ 288 h 790"/>
              <a:gd name="T22" fmla="*/ 350 w 352"/>
              <a:gd name="T23" fmla="*/ 320 h 790"/>
              <a:gd name="T24" fmla="*/ 362 w 352"/>
              <a:gd name="T25" fmla="*/ 362 h 790"/>
              <a:gd name="T26" fmla="*/ 323 w 352"/>
              <a:gd name="T27" fmla="*/ 381 h 790"/>
              <a:gd name="T28" fmla="*/ 290 w 352"/>
              <a:gd name="T29" fmla="*/ 395 h 790"/>
              <a:gd name="T30" fmla="*/ 275 w 352"/>
              <a:gd name="T31" fmla="*/ 438 h 790"/>
              <a:gd name="T32" fmla="*/ 281 w 352"/>
              <a:gd name="T33" fmla="*/ 477 h 790"/>
              <a:gd name="T34" fmla="*/ 261 w 352"/>
              <a:gd name="T35" fmla="*/ 488 h 790"/>
              <a:gd name="T36" fmla="*/ 279 w 352"/>
              <a:gd name="T37" fmla="*/ 516 h 790"/>
              <a:gd name="T38" fmla="*/ 312 w 352"/>
              <a:gd name="T39" fmla="*/ 521 h 790"/>
              <a:gd name="T40" fmla="*/ 305 w 352"/>
              <a:gd name="T41" fmla="*/ 552 h 790"/>
              <a:gd name="T42" fmla="*/ 317 w 352"/>
              <a:gd name="T43" fmla="*/ 588 h 790"/>
              <a:gd name="T44" fmla="*/ 303 w 352"/>
              <a:gd name="T45" fmla="*/ 632 h 790"/>
              <a:gd name="T46" fmla="*/ 312 w 352"/>
              <a:gd name="T47" fmla="*/ 668 h 790"/>
              <a:gd name="T48" fmla="*/ 296 w 352"/>
              <a:gd name="T49" fmla="*/ 696 h 790"/>
              <a:gd name="T50" fmla="*/ 284 w 352"/>
              <a:gd name="T51" fmla="*/ 708 h 790"/>
              <a:gd name="T52" fmla="*/ 326 w 352"/>
              <a:gd name="T53" fmla="*/ 771 h 790"/>
              <a:gd name="T54" fmla="*/ 341 w 352"/>
              <a:gd name="T55" fmla="*/ 786 h 790"/>
              <a:gd name="T56" fmla="*/ 314 w 352"/>
              <a:gd name="T57" fmla="*/ 803 h 790"/>
              <a:gd name="T58" fmla="*/ 302 w 352"/>
              <a:gd name="T59" fmla="*/ 792 h 790"/>
              <a:gd name="T60" fmla="*/ 278 w 352"/>
              <a:gd name="T61" fmla="*/ 801 h 790"/>
              <a:gd name="T62" fmla="*/ 234 w 352"/>
              <a:gd name="T63" fmla="*/ 812 h 790"/>
              <a:gd name="T64" fmla="*/ 186 w 352"/>
              <a:gd name="T65" fmla="*/ 809 h 790"/>
              <a:gd name="T66" fmla="*/ 161 w 352"/>
              <a:gd name="T67" fmla="*/ 762 h 790"/>
              <a:gd name="T68" fmla="*/ 168 w 352"/>
              <a:gd name="T69" fmla="*/ 693 h 790"/>
              <a:gd name="T70" fmla="*/ 167 w 352"/>
              <a:gd name="T71" fmla="*/ 633 h 790"/>
              <a:gd name="T72" fmla="*/ 150 w 352"/>
              <a:gd name="T73" fmla="*/ 581 h 790"/>
              <a:gd name="T74" fmla="*/ 138 w 352"/>
              <a:gd name="T75" fmla="*/ 549 h 790"/>
              <a:gd name="T76" fmla="*/ 107 w 352"/>
              <a:gd name="T77" fmla="*/ 561 h 790"/>
              <a:gd name="T78" fmla="*/ 56 w 352"/>
              <a:gd name="T79" fmla="*/ 590 h 790"/>
              <a:gd name="T80" fmla="*/ 51 w 352"/>
              <a:gd name="T81" fmla="*/ 551 h 790"/>
              <a:gd name="T82" fmla="*/ 20 w 352"/>
              <a:gd name="T83" fmla="*/ 531 h 790"/>
              <a:gd name="T84" fmla="*/ 6 w 352"/>
              <a:gd name="T85" fmla="*/ 495 h 790"/>
              <a:gd name="T86" fmla="*/ 12 w 352"/>
              <a:gd name="T87" fmla="*/ 471 h 790"/>
              <a:gd name="T88" fmla="*/ 39 w 352"/>
              <a:gd name="T89" fmla="*/ 450 h 790"/>
              <a:gd name="T90" fmla="*/ 87 w 352"/>
              <a:gd name="T91" fmla="*/ 438 h 790"/>
              <a:gd name="T92" fmla="*/ 95 w 352"/>
              <a:gd name="T93" fmla="*/ 387 h 790"/>
              <a:gd name="T94" fmla="*/ 135 w 352"/>
              <a:gd name="T95" fmla="*/ 363 h 790"/>
              <a:gd name="T96" fmla="*/ 186 w 352"/>
              <a:gd name="T97" fmla="*/ 372 h 790"/>
              <a:gd name="T98" fmla="*/ 201 w 352"/>
              <a:gd name="T99" fmla="*/ 350 h 790"/>
              <a:gd name="T100" fmla="*/ 230 w 352"/>
              <a:gd name="T101" fmla="*/ 329 h 790"/>
              <a:gd name="T102" fmla="*/ 218 w 352"/>
              <a:gd name="T103" fmla="*/ 284 h 790"/>
              <a:gd name="T104" fmla="*/ 228 w 352"/>
              <a:gd name="T105" fmla="*/ 251 h 790"/>
              <a:gd name="T106" fmla="*/ 206 w 352"/>
              <a:gd name="T107" fmla="*/ 194 h 790"/>
              <a:gd name="T108" fmla="*/ 204 w 352"/>
              <a:gd name="T109" fmla="*/ 41 h 790"/>
              <a:gd name="T110" fmla="*/ 248 w 352"/>
              <a:gd name="T111" fmla="*/ 0 h 790"/>
              <a:gd name="T112" fmla="*/ 272 w 352"/>
              <a:gd name="T113" fmla="*/ 30 h 7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52"/>
              <a:gd name="T172" fmla="*/ 0 h 790"/>
              <a:gd name="T173" fmla="*/ 363 w 352"/>
              <a:gd name="T174" fmla="*/ 815 h 7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52" h="790">
                <a:moveTo>
                  <a:pt x="264" y="29"/>
                </a:moveTo>
                <a:lnTo>
                  <a:pt x="262" y="51"/>
                </a:lnTo>
                <a:lnTo>
                  <a:pt x="244" y="51"/>
                </a:lnTo>
                <a:lnTo>
                  <a:pt x="243" y="63"/>
                </a:lnTo>
                <a:lnTo>
                  <a:pt x="249" y="83"/>
                </a:lnTo>
                <a:lnTo>
                  <a:pt x="239" y="93"/>
                </a:lnTo>
                <a:lnTo>
                  <a:pt x="252" y="112"/>
                </a:lnTo>
                <a:lnTo>
                  <a:pt x="273" y="118"/>
                </a:lnTo>
                <a:lnTo>
                  <a:pt x="291" y="116"/>
                </a:lnTo>
                <a:lnTo>
                  <a:pt x="299" y="108"/>
                </a:lnTo>
                <a:lnTo>
                  <a:pt x="325" y="122"/>
                </a:lnTo>
                <a:lnTo>
                  <a:pt x="336" y="140"/>
                </a:lnTo>
                <a:lnTo>
                  <a:pt x="320" y="153"/>
                </a:lnTo>
                <a:lnTo>
                  <a:pt x="302" y="163"/>
                </a:lnTo>
                <a:lnTo>
                  <a:pt x="276" y="157"/>
                </a:lnTo>
                <a:lnTo>
                  <a:pt x="243" y="163"/>
                </a:lnTo>
                <a:lnTo>
                  <a:pt x="258" y="183"/>
                </a:lnTo>
                <a:lnTo>
                  <a:pt x="265" y="203"/>
                </a:lnTo>
                <a:lnTo>
                  <a:pt x="267" y="223"/>
                </a:lnTo>
                <a:lnTo>
                  <a:pt x="296" y="241"/>
                </a:lnTo>
                <a:lnTo>
                  <a:pt x="297" y="282"/>
                </a:lnTo>
                <a:lnTo>
                  <a:pt x="316" y="279"/>
                </a:lnTo>
                <a:lnTo>
                  <a:pt x="339" y="299"/>
                </a:lnTo>
                <a:lnTo>
                  <a:pt x="339" y="310"/>
                </a:lnTo>
                <a:lnTo>
                  <a:pt x="352" y="317"/>
                </a:lnTo>
                <a:lnTo>
                  <a:pt x="351" y="351"/>
                </a:lnTo>
                <a:lnTo>
                  <a:pt x="329" y="369"/>
                </a:lnTo>
                <a:lnTo>
                  <a:pt x="313" y="369"/>
                </a:lnTo>
                <a:lnTo>
                  <a:pt x="293" y="392"/>
                </a:lnTo>
                <a:lnTo>
                  <a:pt x="281" y="383"/>
                </a:lnTo>
                <a:lnTo>
                  <a:pt x="264" y="390"/>
                </a:lnTo>
                <a:lnTo>
                  <a:pt x="267" y="425"/>
                </a:lnTo>
                <a:lnTo>
                  <a:pt x="276" y="438"/>
                </a:lnTo>
                <a:lnTo>
                  <a:pt x="272" y="462"/>
                </a:lnTo>
                <a:lnTo>
                  <a:pt x="259" y="461"/>
                </a:lnTo>
                <a:lnTo>
                  <a:pt x="253" y="473"/>
                </a:lnTo>
                <a:lnTo>
                  <a:pt x="255" y="497"/>
                </a:lnTo>
                <a:lnTo>
                  <a:pt x="271" y="500"/>
                </a:lnTo>
                <a:lnTo>
                  <a:pt x="285" y="508"/>
                </a:lnTo>
                <a:lnTo>
                  <a:pt x="303" y="505"/>
                </a:lnTo>
                <a:lnTo>
                  <a:pt x="314" y="520"/>
                </a:lnTo>
                <a:lnTo>
                  <a:pt x="296" y="535"/>
                </a:lnTo>
                <a:lnTo>
                  <a:pt x="288" y="557"/>
                </a:lnTo>
                <a:lnTo>
                  <a:pt x="307" y="570"/>
                </a:lnTo>
                <a:lnTo>
                  <a:pt x="294" y="585"/>
                </a:lnTo>
                <a:lnTo>
                  <a:pt x="294" y="613"/>
                </a:lnTo>
                <a:lnTo>
                  <a:pt x="308" y="634"/>
                </a:lnTo>
                <a:lnTo>
                  <a:pt x="303" y="648"/>
                </a:lnTo>
                <a:lnTo>
                  <a:pt x="291" y="648"/>
                </a:lnTo>
                <a:lnTo>
                  <a:pt x="287" y="675"/>
                </a:lnTo>
                <a:lnTo>
                  <a:pt x="275" y="675"/>
                </a:lnTo>
                <a:lnTo>
                  <a:pt x="275" y="686"/>
                </a:lnTo>
                <a:lnTo>
                  <a:pt x="325" y="738"/>
                </a:lnTo>
                <a:lnTo>
                  <a:pt x="316" y="747"/>
                </a:lnTo>
                <a:lnTo>
                  <a:pt x="307" y="758"/>
                </a:lnTo>
                <a:lnTo>
                  <a:pt x="331" y="762"/>
                </a:lnTo>
                <a:lnTo>
                  <a:pt x="320" y="782"/>
                </a:lnTo>
                <a:lnTo>
                  <a:pt x="304" y="778"/>
                </a:lnTo>
                <a:lnTo>
                  <a:pt x="320" y="787"/>
                </a:lnTo>
                <a:lnTo>
                  <a:pt x="293" y="768"/>
                </a:lnTo>
                <a:lnTo>
                  <a:pt x="287" y="790"/>
                </a:lnTo>
                <a:lnTo>
                  <a:pt x="270" y="776"/>
                </a:lnTo>
                <a:lnTo>
                  <a:pt x="246" y="779"/>
                </a:lnTo>
                <a:lnTo>
                  <a:pt x="227" y="787"/>
                </a:lnTo>
                <a:lnTo>
                  <a:pt x="207" y="771"/>
                </a:lnTo>
                <a:lnTo>
                  <a:pt x="180" y="784"/>
                </a:lnTo>
                <a:lnTo>
                  <a:pt x="166" y="768"/>
                </a:lnTo>
                <a:lnTo>
                  <a:pt x="156" y="739"/>
                </a:lnTo>
                <a:lnTo>
                  <a:pt x="179" y="688"/>
                </a:lnTo>
                <a:lnTo>
                  <a:pt x="163" y="672"/>
                </a:lnTo>
                <a:lnTo>
                  <a:pt x="179" y="650"/>
                </a:lnTo>
                <a:lnTo>
                  <a:pt x="162" y="614"/>
                </a:lnTo>
                <a:lnTo>
                  <a:pt x="174" y="590"/>
                </a:lnTo>
                <a:lnTo>
                  <a:pt x="145" y="563"/>
                </a:lnTo>
                <a:lnTo>
                  <a:pt x="154" y="549"/>
                </a:lnTo>
                <a:lnTo>
                  <a:pt x="134" y="532"/>
                </a:lnTo>
                <a:lnTo>
                  <a:pt x="119" y="532"/>
                </a:lnTo>
                <a:lnTo>
                  <a:pt x="104" y="544"/>
                </a:lnTo>
                <a:lnTo>
                  <a:pt x="90" y="541"/>
                </a:lnTo>
                <a:lnTo>
                  <a:pt x="54" y="572"/>
                </a:lnTo>
                <a:lnTo>
                  <a:pt x="37" y="555"/>
                </a:lnTo>
                <a:lnTo>
                  <a:pt x="49" y="534"/>
                </a:lnTo>
                <a:lnTo>
                  <a:pt x="40" y="517"/>
                </a:lnTo>
                <a:lnTo>
                  <a:pt x="19" y="515"/>
                </a:lnTo>
                <a:lnTo>
                  <a:pt x="3" y="500"/>
                </a:lnTo>
                <a:lnTo>
                  <a:pt x="6" y="480"/>
                </a:lnTo>
                <a:lnTo>
                  <a:pt x="0" y="468"/>
                </a:lnTo>
                <a:lnTo>
                  <a:pt x="12" y="457"/>
                </a:lnTo>
                <a:lnTo>
                  <a:pt x="28" y="457"/>
                </a:lnTo>
                <a:lnTo>
                  <a:pt x="38" y="436"/>
                </a:lnTo>
                <a:lnTo>
                  <a:pt x="57" y="436"/>
                </a:lnTo>
                <a:lnTo>
                  <a:pt x="84" y="425"/>
                </a:lnTo>
                <a:lnTo>
                  <a:pt x="101" y="400"/>
                </a:lnTo>
                <a:lnTo>
                  <a:pt x="92" y="375"/>
                </a:lnTo>
                <a:lnTo>
                  <a:pt x="106" y="352"/>
                </a:lnTo>
                <a:lnTo>
                  <a:pt x="131" y="352"/>
                </a:lnTo>
                <a:lnTo>
                  <a:pt x="166" y="375"/>
                </a:lnTo>
                <a:lnTo>
                  <a:pt x="180" y="361"/>
                </a:lnTo>
                <a:lnTo>
                  <a:pt x="180" y="342"/>
                </a:lnTo>
                <a:lnTo>
                  <a:pt x="195" y="339"/>
                </a:lnTo>
                <a:lnTo>
                  <a:pt x="211" y="349"/>
                </a:lnTo>
                <a:lnTo>
                  <a:pt x="223" y="319"/>
                </a:lnTo>
                <a:lnTo>
                  <a:pt x="212" y="302"/>
                </a:lnTo>
                <a:lnTo>
                  <a:pt x="211" y="275"/>
                </a:lnTo>
                <a:lnTo>
                  <a:pt x="201" y="261"/>
                </a:lnTo>
                <a:lnTo>
                  <a:pt x="221" y="243"/>
                </a:lnTo>
                <a:lnTo>
                  <a:pt x="207" y="229"/>
                </a:lnTo>
                <a:lnTo>
                  <a:pt x="200" y="188"/>
                </a:lnTo>
                <a:lnTo>
                  <a:pt x="207" y="98"/>
                </a:lnTo>
                <a:lnTo>
                  <a:pt x="198" y="40"/>
                </a:lnTo>
                <a:lnTo>
                  <a:pt x="226" y="0"/>
                </a:lnTo>
                <a:lnTo>
                  <a:pt x="240" y="0"/>
                </a:lnTo>
                <a:lnTo>
                  <a:pt x="240" y="23"/>
                </a:lnTo>
                <a:lnTo>
                  <a:pt x="264" y="29"/>
                </a:lnTo>
                <a:close/>
              </a:path>
            </a:pathLst>
          </a:custGeom>
          <a:solidFill>
            <a:schemeClr val="accent3">
              <a:lumMod val="20000"/>
              <a:lumOff val="80000"/>
            </a:schemeClr>
          </a:solidFill>
          <a:ln w="6350" cap="flat" cmpd="sng" algn="ctr">
            <a:solidFill>
              <a:schemeClr val="bg2"/>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69" name="Freeform 8"/>
          <p:cNvSpPr>
            <a:spLocks/>
          </p:cNvSpPr>
          <p:nvPr/>
        </p:nvSpPr>
        <p:spPr bwMode="auto">
          <a:xfrm>
            <a:off x="6887778" y="2629923"/>
            <a:ext cx="1693273" cy="1078383"/>
          </a:xfrm>
          <a:custGeom>
            <a:avLst/>
            <a:gdLst>
              <a:gd name="T0" fmla="*/ 179 w 869"/>
              <a:gd name="T1" fmla="*/ 842 h 911"/>
              <a:gd name="T2" fmla="*/ 207 w 869"/>
              <a:gd name="T3" fmla="*/ 827 h 911"/>
              <a:gd name="T4" fmla="*/ 254 w 869"/>
              <a:gd name="T5" fmla="*/ 852 h 911"/>
              <a:gd name="T6" fmla="*/ 317 w 869"/>
              <a:gd name="T7" fmla="*/ 879 h 911"/>
              <a:gd name="T8" fmla="*/ 365 w 869"/>
              <a:gd name="T9" fmla="*/ 845 h 911"/>
              <a:gd name="T10" fmla="*/ 441 w 869"/>
              <a:gd name="T11" fmla="*/ 866 h 911"/>
              <a:gd name="T12" fmla="*/ 491 w 869"/>
              <a:gd name="T13" fmla="*/ 837 h 911"/>
              <a:gd name="T14" fmla="*/ 524 w 869"/>
              <a:gd name="T15" fmla="*/ 791 h 911"/>
              <a:gd name="T16" fmla="*/ 581 w 869"/>
              <a:gd name="T17" fmla="*/ 794 h 911"/>
              <a:gd name="T18" fmla="*/ 594 w 869"/>
              <a:gd name="T19" fmla="*/ 723 h 911"/>
              <a:gd name="T20" fmla="*/ 669 w 869"/>
              <a:gd name="T21" fmla="*/ 732 h 911"/>
              <a:gd name="T22" fmla="*/ 710 w 869"/>
              <a:gd name="T23" fmla="*/ 723 h 911"/>
              <a:gd name="T24" fmla="*/ 761 w 869"/>
              <a:gd name="T25" fmla="*/ 630 h 911"/>
              <a:gd name="T26" fmla="*/ 807 w 869"/>
              <a:gd name="T27" fmla="*/ 624 h 911"/>
              <a:gd name="T28" fmla="*/ 816 w 869"/>
              <a:gd name="T29" fmla="*/ 546 h 911"/>
              <a:gd name="T30" fmla="*/ 888 w 869"/>
              <a:gd name="T31" fmla="*/ 506 h 911"/>
              <a:gd name="T32" fmla="*/ 855 w 869"/>
              <a:gd name="T33" fmla="*/ 458 h 911"/>
              <a:gd name="T34" fmla="*/ 795 w 869"/>
              <a:gd name="T35" fmla="*/ 504 h 911"/>
              <a:gd name="T36" fmla="*/ 729 w 869"/>
              <a:gd name="T37" fmla="*/ 512 h 911"/>
              <a:gd name="T38" fmla="*/ 678 w 869"/>
              <a:gd name="T39" fmla="*/ 456 h 911"/>
              <a:gd name="T40" fmla="*/ 680 w 869"/>
              <a:gd name="T41" fmla="*/ 405 h 911"/>
              <a:gd name="T42" fmla="*/ 630 w 869"/>
              <a:gd name="T43" fmla="*/ 402 h 911"/>
              <a:gd name="T44" fmla="*/ 587 w 869"/>
              <a:gd name="T45" fmla="*/ 386 h 911"/>
              <a:gd name="T46" fmla="*/ 536 w 869"/>
              <a:gd name="T47" fmla="*/ 371 h 911"/>
              <a:gd name="T48" fmla="*/ 566 w 869"/>
              <a:gd name="T49" fmla="*/ 273 h 911"/>
              <a:gd name="T50" fmla="*/ 603 w 869"/>
              <a:gd name="T51" fmla="*/ 243 h 911"/>
              <a:gd name="T52" fmla="*/ 566 w 869"/>
              <a:gd name="T53" fmla="*/ 191 h 911"/>
              <a:gd name="T54" fmla="*/ 492 w 869"/>
              <a:gd name="T55" fmla="*/ 186 h 911"/>
              <a:gd name="T56" fmla="*/ 467 w 869"/>
              <a:gd name="T57" fmla="*/ 120 h 911"/>
              <a:gd name="T58" fmla="*/ 483 w 869"/>
              <a:gd name="T59" fmla="*/ 68 h 911"/>
              <a:gd name="T60" fmla="*/ 447 w 869"/>
              <a:gd name="T61" fmla="*/ 44 h 911"/>
              <a:gd name="T62" fmla="*/ 464 w 869"/>
              <a:gd name="T63" fmla="*/ 2 h 911"/>
              <a:gd name="T64" fmla="*/ 393 w 869"/>
              <a:gd name="T65" fmla="*/ 3 h 911"/>
              <a:gd name="T66" fmla="*/ 317 w 869"/>
              <a:gd name="T67" fmla="*/ 23 h 911"/>
              <a:gd name="T68" fmla="*/ 228 w 869"/>
              <a:gd name="T69" fmla="*/ 77 h 911"/>
              <a:gd name="T70" fmla="*/ 143 w 869"/>
              <a:gd name="T71" fmla="*/ 59 h 911"/>
              <a:gd name="T72" fmla="*/ 116 w 869"/>
              <a:gd name="T73" fmla="*/ 47 h 911"/>
              <a:gd name="T74" fmla="*/ 48 w 869"/>
              <a:gd name="T75" fmla="*/ 9 h 911"/>
              <a:gd name="T76" fmla="*/ 56 w 869"/>
              <a:gd name="T77" fmla="*/ 29 h 911"/>
              <a:gd name="T78" fmla="*/ 54 w 869"/>
              <a:gd name="T79" fmla="*/ 87 h 911"/>
              <a:gd name="T80" fmla="*/ 24 w 869"/>
              <a:gd name="T81" fmla="*/ 155 h 911"/>
              <a:gd name="T82" fmla="*/ 12 w 869"/>
              <a:gd name="T83" fmla="*/ 186 h 911"/>
              <a:gd name="T84" fmla="*/ 33 w 869"/>
              <a:gd name="T85" fmla="*/ 224 h 911"/>
              <a:gd name="T86" fmla="*/ 87 w 869"/>
              <a:gd name="T87" fmla="*/ 228 h 911"/>
              <a:gd name="T88" fmla="*/ 66 w 869"/>
              <a:gd name="T89" fmla="*/ 270 h 911"/>
              <a:gd name="T90" fmla="*/ 21 w 869"/>
              <a:gd name="T91" fmla="*/ 293 h 911"/>
              <a:gd name="T92" fmla="*/ 60 w 869"/>
              <a:gd name="T93" fmla="*/ 353 h 911"/>
              <a:gd name="T94" fmla="*/ 104 w 869"/>
              <a:gd name="T95" fmla="*/ 411 h 911"/>
              <a:gd name="T96" fmla="*/ 116 w 869"/>
              <a:gd name="T97" fmla="*/ 465 h 911"/>
              <a:gd name="T98" fmla="*/ 56 w 869"/>
              <a:gd name="T99" fmla="*/ 506 h 911"/>
              <a:gd name="T100" fmla="*/ 29 w 869"/>
              <a:gd name="T101" fmla="*/ 540 h 911"/>
              <a:gd name="T102" fmla="*/ 20 w 869"/>
              <a:gd name="T103" fmla="*/ 579 h 911"/>
              <a:gd name="T104" fmla="*/ 32 w 869"/>
              <a:gd name="T105" fmla="*/ 617 h 911"/>
              <a:gd name="T106" fmla="*/ 77 w 869"/>
              <a:gd name="T107" fmla="*/ 638 h 911"/>
              <a:gd name="T108" fmla="*/ 71 w 869"/>
              <a:gd name="T109" fmla="*/ 690 h 911"/>
              <a:gd name="T110" fmla="*/ 74 w 869"/>
              <a:gd name="T111" fmla="*/ 756 h 911"/>
              <a:gd name="T112" fmla="*/ 50 w 869"/>
              <a:gd name="T113" fmla="*/ 798 h 911"/>
              <a:gd name="T114" fmla="*/ 89 w 869"/>
              <a:gd name="T115" fmla="*/ 863 h 911"/>
              <a:gd name="T116" fmla="*/ 84 w 869"/>
              <a:gd name="T117" fmla="*/ 914 h 911"/>
              <a:gd name="T118" fmla="*/ 140 w 869"/>
              <a:gd name="T119" fmla="*/ 920 h 9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69"/>
              <a:gd name="T181" fmla="*/ 0 h 911"/>
              <a:gd name="T182" fmla="*/ 896 w 869"/>
              <a:gd name="T183" fmla="*/ 935 h 91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69" h="911">
                <a:moveTo>
                  <a:pt x="131" y="867"/>
                </a:moveTo>
                <a:lnTo>
                  <a:pt x="143" y="850"/>
                </a:lnTo>
                <a:lnTo>
                  <a:pt x="171" y="822"/>
                </a:lnTo>
                <a:lnTo>
                  <a:pt x="174" y="784"/>
                </a:lnTo>
                <a:lnTo>
                  <a:pt x="185" y="787"/>
                </a:lnTo>
                <a:lnTo>
                  <a:pt x="201" y="806"/>
                </a:lnTo>
                <a:lnTo>
                  <a:pt x="215" y="792"/>
                </a:lnTo>
                <a:lnTo>
                  <a:pt x="246" y="807"/>
                </a:lnTo>
                <a:lnTo>
                  <a:pt x="246" y="830"/>
                </a:lnTo>
                <a:lnTo>
                  <a:pt x="273" y="851"/>
                </a:lnTo>
                <a:lnTo>
                  <a:pt x="285" y="839"/>
                </a:lnTo>
                <a:lnTo>
                  <a:pt x="307" y="857"/>
                </a:lnTo>
                <a:lnTo>
                  <a:pt x="329" y="854"/>
                </a:lnTo>
                <a:lnTo>
                  <a:pt x="329" y="821"/>
                </a:lnTo>
                <a:lnTo>
                  <a:pt x="354" y="824"/>
                </a:lnTo>
                <a:lnTo>
                  <a:pt x="374" y="850"/>
                </a:lnTo>
                <a:lnTo>
                  <a:pt x="389" y="838"/>
                </a:lnTo>
                <a:lnTo>
                  <a:pt x="428" y="844"/>
                </a:lnTo>
                <a:lnTo>
                  <a:pt x="445" y="825"/>
                </a:lnTo>
                <a:lnTo>
                  <a:pt x="463" y="830"/>
                </a:lnTo>
                <a:lnTo>
                  <a:pt x="476" y="816"/>
                </a:lnTo>
                <a:lnTo>
                  <a:pt x="508" y="813"/>
                </a:lnTo>
                <a:lnTo>
                  <a:pt x="514" y="803"/>
                </a:lnTo>
                <a:lnTo>
                  <a:pt x="508" y="771"/>
                </a:lnTo>
                <a:lnTo>
                  <a:pt x="527" y="757"/>
                </a:lnTo>
                <a:lnTo>
                  <a:pt x="549" y="758"/>
                </a:lnTo>
                <a:lnTo>
                  <a:pt x="563" y="774"/>
                </a:lnTo>
                <a:lnTo>
                  <a:pt x="594" y="762"/>
                </a:lnTo>
                <a:lnTo>
                  <a:pt x="602" y="748"/>
                </a:lnTo>
                <a:lnTo>
                  <a:pt x="587" y="726"/>
                </a:lnTo>
                <a:lnTo>
                  <a:pt x="576" y="705"/>
                </a:lnTo>
                <a:lnTo>
                  <a:pt x="599" y="720"/>
                </a:lnTo>
                <a:lnTo>
                  <a:pt x="619" y="725"/>
                </a:lnTo>
                <a:lnTo>
                  <a:pt x="649" y="714"/>
                </a:lnTo>
                <a:lnTo>
                  <a:pt x="660" y="696"/>
                </a:lnTo>
                <a:lnTo>
                  <a:pt x="678" y="701"/>
                </a:lnTo>
                <a:lnTo>
                  <a:pt x="689" y="705"/>
                </a:lnTo>
                <a:lnTo>
                  <a:pt x="701" y="685"/>
                </a:lnTo>
                <a:lnTo>
                  <a:pt x="700" y="664"/>
                </a:lnTo>
                <a:lnTo>
                  <a:pt x="738" y="615"/>
                </a:lnTo>
                <a:lnTo>
                  <a:pt x="753" y="626"/>
                </a:lnTo>
                <a:lnTo>
                  <a:pt x="773" y="627"/>
                </a:lnTo>
                <a:lnTo>
                  <a:pt x="783" y="609"/>
                </a:lnTo>
                <a:lnTo>
                  <a:pt x="785" y="569"/>
                </a:lnTo>
                <a:lnTo>
                  <a:pt x="796" y="545"/>
                </a:lnTo>
                <a:lnTo>
                  <a:pt x="791" y="534"/>
                </a:lnTo>
                <a:lnTo>
                  <a:pt x="799" y="528"/>
                </a:lnTo>
                <a:lnTo>
                  <a:pt x="808" y="534"/>
                </a:lnTo>
                <a:lnTo>
                  <a:pt x="861" y="495"/>
                </a:lnTo>
                <a:lnTo>
                  <a:pt x="869" y="461"/>
                </a:lnTo>
                <a:lnTo>
                  <a:pt x="864" y="440"/>
                </a:lnTo>
                <a:lnTo>
                  <a:pt x="857" y="431"/>
                </a:lnTo>
                <a:lnTo>
                  <a:pt x="829" y="448"/>
                </a:lnTo>
                <a:lnTo>
                  <a:pt x="802" y="464"/>
                </a:lnTo>
                <a:lnTo>
                  <a:pt x="780" y="498"/>
                </a:lnTo>
                <a:lnTo>
                  <a:pt x="771" y="493"/>
                </a:lnTo>
                <a:lnTo>
                  <a:pt x="761" y="506"/>
                </a:lnTo>
                <a:lnTo>
                  <a:pt x="732" y="483"/>
                </a:lnTo>
                <a:lnTo>
                  <a:pt x="707" y="501"/>
                </a:lnTo>
                <a:lnTo>
                  <a:pt x="687" y="487"/>
                </a:lnTo>
                <a:lnTo>
                  <a:pt x="687" y="473"/>
                </a:lnTo>
                <a:lnTo>
                  <a:pt x="658" y="446"/>
                </a:lnTo>
                <a:lnTo>
                  <a:pt x="652" y="431"/>
                </a:lnTo>
                <a:lnTo>
                  <a:pt x="660" y="417"/>
                </a:lnTo>
                <a:lnTo>
                  <a:pt x="660" y="397"/>
                </a:lnTo>
                <a:lnTo>
                  <a:pt x="639" y="400"/>
                </a:lnTo>
                <a:lnTo>
                  <a:pt x="625" y="388"/>
                </a:lnTo>
                <a:lnTo>
                  <a:pt x="611" y="394"/>
                </a:lnTo>
                <a:lnTo>
                  <a:pt x="594" y="385"/>
                </a:lnTo>
                <a:lnTo>
                  <a:pt x="584" y="391"/>
                </a:lnTo>
                <a:lnTo>
                  <a:pt x="569" y="378"/>
                </a:lnTo>
                <a:lnTo>
                  <a:pt x="555" y="393"/>
                </a:lnTo>
                <a:lnTo>
                  <a:pt x="530" y="384"/>
                </a:lnTo>
                <a:lnTo>
                  <a:pt x="520" y="364"/>
                </a:lnTo>
                <a:lnTo>
                  <a:pt x="541" y="323"/>
                </a:lnTo>
                <a:lnTo>
                  <a:pt x="561" y="301"/>
                </a:lnTo>
                <a:lnTo>
                  <a:pt x="549" y="269"/>
                </a:lnTo>
                <a:lnTo>
                  <a:pt x="562" y="250"/>
                </a:lnTo>
                <a:lnTo>
                  <a:pt x="563" y="231"/>
                </a:lnTo>
                <a:lnTo>
                  <a:pt x="575" y="242"/>
                </a:lnTo>
                <a:lnTo>
                  <a:pt x="585" y="240"/>
                </a:lnTo>
                <a:lnTo>
                  <a:pt x="584" y="218"/>
                </a:lnTo>
                <a:lnTo>
                  <a:pt x="569" y="196"/>
                </a:lnTo>
                <a:lnTo>
                  <a:pt x="549" y="189"/>
                </a:lnTo>
                <a:lnTo>
                  <a:pt x="532" y="205"/>
                </a:lnTo>
                <a:lnTo>
                  <a:pt x="497" y="189"/>
                </a:lnTo>
                <a:lnTo>
                  <a:pt x="477" y="184"/>
                </a:lnTo>
                <a:lnTo>
                  <a:pt x="476" y="152"/>
                </a:lnTo>
                <a:lnTo>
                  <a:pt x="468" y="132"/>
                </a:lnTo>
                <a:lnTo>
                  <a:pt x="453" y="120"/>
                </a:lnTo>
                <a:lnTo>
                  <a:pt x="468" y="105"/>
                </a:lnTo>
                <a:lnTo>
                  <a:pt x="479" y="85"/>
                </a:lnTo>
                <a:lnTo>
                  <a:pt x="468" y="70"/>
                </a:lnTo>
                <a:lnTo>
                  <a:pt x="457" y="82"/>
                </a:lnTo>
                <a:lnTo>
                  <a:pt x="434" y="71"/>
                </a:lnTo>
                <a:lnTo>
                  <a:pt x="434" y="47"/>
                </a:lnTo>
                <a:lnTo>
                  <a:pt x="456" y="30"/>
                </a:lnTo>
                <a:lnTo>
                  <a:pt x="471" y="4"/>
                </a:lnTo>
                <a:lnTo>
                  <a:pt x="461" y="0"/>
                </a:lnTo>
                <a:lnTo>
                  <a:pt x="450" y="6"/>
                </a:lnTo>
                <a:lnTo>
                  <a:pt x="419" y="15"/>
                </a:lnTo>
                <a:lnTo>
                  <a:pt x="402" y="10"/>
                </a:lnTo>
                <a:lnTo>
                  <a:pt x="381" y="7"/>
                </a:lnTo>
                <a:lnTo>
                  <a:pt x="372" y="16"/>
                </a:lnTo>
                <a:lnTo>
                  <a:pt x="355" y="9"/>
                </a:lnTo>
                <a:lnTo>
                  <a:pt x="307" y="26"/>
                </a:lnTo>
                <a:lnTo>
                  <a:pt x="257" y="68"/>
                </a:lnTo>
                <a:lnTo>
                  <a:pt x="236" y="83"/>
                </a:lnTo>
                <a:lnTo>
                  <a:pt x="221" y="79"/>
                </a:lnTo>
                <a:lnTo>
                  <a:pt x="150" y="111"/>
                </a:lnTo>
                <a:lnTo>
                  <a:pt x="119" y="74"/>
                </a:lnTo>
                <a:lnTo>
                  <a:pt x="139" y="61"/>
                </a:lnTo>
                <a:lnTo>
                  <a:pt x="134" y="47"/>
                </a:lnTo>
                <a:lnTo>
                  <a:pt x="130" y="36"/>
                </a:lnTo>
                <a:lnTo>
                  <a:pt x="113" y="50"/>
                </a:lnTo>
                <a:lnTo>
                  <a:pt x="80" y="7"/>
                </a:lnTo>
                <a:lnTo>
                  <a:pt x="70" y="18"/>
                </a:lnTo>
                <a:lnTo>
                  <a:pt x="47" y="13"/>
                </a:lnTo>
                <a:lnTo>
                  <a:pt x="35" y="19"/>
                </a:lnTo>
                <a:lnTo>
                  <a:pt x="43" y="41"/>
                </a:lnTo>
                <a:lnTo>
                  <a:pt x="54" y="32"/>
                </a:lnTo>
                <a:lnTo>
                  <a:pt x="67" y="53"/>
                </a:lnTo>
                <a:lnTo>
                  <a:pt x="70" y="77"/>
                </a:lnTo>
                <a:lnTo>
                  <a:pt x="52" y="88"/>
                </a:lnTo>
                <a:lnTo>
                  <a:pt x="44" y="119"/>
                </a:lnTo>
                <a:lnTo>
                  <a:pt x="26" y="134"/>
                </a:lnTo>
                <a:lnTo>
                  <a:pt x="23" y="154"/>
                </a:lnTo>
                <a:lnTo>
                  <a:pt x="6" y="154"/>
                </a:lnTo>
                <a:lnTo>
                  <a:pt x="3" y="166"/>
                </a:lnTo>
                <a:lnTo>
                  <a:pt x="12" y="184"/>
                </a:lnTo>
                <a:lnTo>
                  <a:pt x="0" y="196"/>
                </a:lnTo>
                <a:lnTo>
                  <a:pt x="12" y="214"/>
                </a:lnTo>
                <a:lnTo>
                  <a:pt x="32" y="221"/>
                </a:lnTo>
                <a:lnTo>
                  <a:pt x="49" y="219"/>
                </a:lnTo>
                <a:lnTo>
                  <a:pt x="60" y="211"/>
                </a:lnTo>
                <a:lnTo>
                  <a:pt x="84" y="225"/>
                </a:lnTo>
                <a:lnTo>
                  <a:pt x="98" y="243"/>
                </a:lnTo>
                <a:lnTo>
                  <a:pt x="80" y="257"/>
                </a:lnTo>
                <a:lnTo>
                  <a:pt x="64" y="266"/>
                </a:lnTo>
                <a:lnTo>
                  <a:pt x="41" y="260"/>
                </a:lnTo>
                <a:lnTo>
                  <a:pt x="5" y="266"/>
                </a:lnTo>
                <a:lnTo>
                  <a:pt x="20" y="288"/>
                </a:lnTo>
                <a:lnTo>
                  <a:pt x="29" y="310"/>
                </a:lnTo>
                <a:lnTo>
                  <a:pt x="28" y="327"/>
                </a:lnTo>
                <a:lnTo>
                  <a:pt x="58" y="346"/>
                </a:lnTo>
                <a:lnTo>
                  <a:pt x="57" y="384"/>
                </a:lnTo>
                <a:lnTo>
                  <a:pt x="79" y="384"/>
                </a:lnTo>
                <a:lnTo>
                  <a:pt x="101" y="403"/>
                </a:lnTo>
                <a:lnTo>
                  <a:pt x="102" y="413"/>
                </a:lnTo>
                <a:lnTo>
                  <a:pt x="114" y="422"/>
                </a:lnTo>
                <a:lnTo>
                  <a:pt x="113" y="455"/>
                </a:lnTo>
                <a:lnTo>
                  <a:pt x="92" y="473"/>
                </a:lnTo>
                <a:lnTo>
                  <a:pt x="72" y="473"/>
                </a:lnTo>
                <a:lnTo>
                  <a:pt x="54" y="495"/>
                </a:lnTo>
                <a:lnTo>
                  <a:pt x="40" y="486"/>
                </a:lnTo>
                <a:lnTo>
                  <a:pt x="25" y="493"/>
                </a:lnTo>
                <a:lnTo>
                  <a:pt x="28" y="528"/>
                </a:lnTo>
                <a:lnTo>
                  <a:pt x="38" y="544"/>
                </a:lnTo>
                <a:lnTo>
                  <a:pt x="35" y="566"/>
                </a:lnTo>
                <a:lnTo>
                  <a:pt x="19" y="566"/>
                </a:lnTo>
                <a:lnTo>
                  <a:pt x="12" y="574"/>
                </a:lnTo>
                <a:lnTo>
                  <a:pt x="15" y="601"/>
                </a:lnTo>
                <a:lnTo>
                  <a:pt x="31" y="603"/>
                </a:lnTo>
                <a:lnTo>
                  <a:pt x="47" y="612"/>
                </a:lnTo>
                <a:lnTo>
                  <a:pt x="63" y="609"/>
                </a:lnTo>
                <a:lnTo>
                  <a:pt x="75" y="623"/>
                </a:lnTo>
                <a:lnTo>
                  <a:pt x="57" y="638"/>
                </a:lnTo>
                <a:lnTo>
                  <a:pt x="49" y="661"/>
                </a:lnTo>
                <a:lnTo>
                  <a:pt x="69" y="673"/>
                </a:lnTo>
                <a:lnTo>
                  <a:pt x="54" y="688"/>
                </a:lnTo>
                <a:lnTo>
                  <a:pt x="55" y="716"/>
                </a:lnTo>
                <a:lnTo>
                  <a:pt x="72" y="737"/>
                </a:lnTo>
                <a:lnTo>
                  <a:pt x="64" y="752"/>
                </a:lnTo>
                <a:lnTo>
                  <a:pt x="51" y="752"/>
                </a:lnTo>
                <a:lnTo>
                  <a:pt x="48" y="778"/>
                </a:lnTo>
                <a:lnTo>
                  <a:pt x="37" y="778"/>
                </a:lnTo>
                <a:lnTo>
                  <a:pt x="37" y="790"/>
                </a:lnTo>
                <a:lnTo>
                  <a:pt x="86" y="841"/>
                </a:lnTo>
                <a:lnTo>
                  <a:pt x="70" y="859"/>
                </a:lnTo>
                <a:lnTo>
                  <a:pt x="93" y="865"/>
                </a:lnTo>
                <a:lnTo>
                  <a:pt x="81" y="887"/>
                </a:lnTo>
                <a:lnTo>
                  <a:pt x="105" y="889"/>
                </a:lnTo>
                <a:lnTo>
                  <a:pt x="122" y="911"/>
                </a:lnTo>
                <a:lnTo>
                  <a:pt x="134" y="900"/>
                </a:lnTo>
                <a:lnTo>
                  <a:pt x="131" y="867"/>
                </a:lnTo>
                <a:close/>
              </a:path>
            </a:pathLst>
          </a:custGeom>
          <a:solidFill>
            <a:schemeClr val="accent3">
              <a:lumMod val="40000"/>
              <a:lumOff val="60000"/>
            </a:schemeClr>
          </a:solidFill>
          <a:ln w="12700" cap="flat" cmpd="sng" algn="ctr">
            <a:solidFill>
              <a:schemeClr val="bg1"/>
            </a:solidFill>
            <a:prstDash val="solid"/>
          </a:ln>
          <a:effectLst/>
        </p:spPr>
        <p:txBody>
          <a:bodyPr rtlCol="0" anchor="ctr"/>
          <a:lstStyle/>
          <a:p>
            <a:pPr algn="ctr"/>
            <a:endParaRPr lang="en-US" sz="1000" kern="0" dirty="0">
              <a:solidFill>
                <a:sysClr val="windowText" lastClr="000000"/>
              </a:solidFill>
              <a:latin typeface="Arial" pitchFamily="34" charset="0"/>
            </a:endParaRPr>
          </a:p>
        </p:txBody>
      </p:sp>
      <p:sp>
        <p:nvSpPr>
          <p:cNvPr id="70" name="Freeform 9"/>
          <p:cNvSpPr>
            <a:spLocks/>
          </p:cNvSpPr>
          <p:nvPr/>
        </p:nvSpPr>
        <p:spPr bwMode="auto">
          <a:xfrm>
            <a:off x="5689430" y="2644130"/>
            <a:ext cx="537794" cy="757589"/>
          </a:xfrm>
          <a:custGeom>
            <a:avLst/>
            <a:gdLst>
              <a:gd name="T0" fmla="*/ 282 w 276"/>
              <a:gd name="T1" fmla="*/ 48 h 640"/>
              <a:gd name="T2" fmla="*/ 255 w 276"/>
              <a:gd name="T3" fmla="*/ 27 h 640"/>
              <a:gd name="T4" fmla="*/ 222 w 276"/>
              <a:gd name="T5" fmla="*/ 15 h 640"/>
              <a:gd name="T6" fmla="*/ 166 w 276"/>
              <a:gd name="T7" fmla="*/ 21 h 640"/>
              <a:gd name="T8" fmla="*/ 142 w 276"/>
              <a:gd name="T9" fmla="*/ 0 h 640"/>
              <a:gd name="T10" fmla="*/ 153 w 276"/>
              <a:gd name="T11" fmla="*/ 33 h 640"/>
              <a:gd name="T12" fmla="*/ 157 w 276"/>
              <a:gd name="T13" fmla="*/ 67 h 640"/>
              <a:gd name="T14" fmla="*/ 141 w 276"/>
              <a:gd name="T15" fmla="*/ 153 h 640"/>
              <a:gd name="T16" fmla="*/ 141 w 276"/>
              <a:gd name="T17" fmla="*/ 202 h 640"/>
              <a:gd name="T18" fmla="*/ 121 w 276"/>
              <a:gd name="T19" fmla="*/ 207 h 640"/>
              <a:gd name="T20" fmla="*/ 97 w 276"/>
              <a:gd name="T21" fmla="*/ 208 h 640"/>
              <a:gd name="T22" fmla="*/ 94 w 276"/>
              <a:gd name="T23" fmla="*/ 259 h 640"/>
              <a:gd name="T24" fmla="*/ 108 w 276"/>
              <a:gd name="T25" fmla="*/ 304 h 640"/>
              <a:gd name="T26" fmla="*/ 94 w 276"/>
              <a:gd name="T27" fmla="*/ 363 h 640"/>
              <a:gd name="T28" fmla="*/ 75 w 276"/>
              <a:gd name="T29" fmla="*/ 393 h 640"/>
              <a:gd name="T30" fmla="*/ 45 w 276"/>
              <a:gd name="T31" fmla="*/ 382 h 640"/>
              <a:gd name="T32" fmla="*/ 3 w 276"/>
              <a:gd name="T33" fmla="*/ 378 h 640"/>
              <a:gd name="T34" fmla="*/ 0 w 276"/>
              <a:gd name="T35" fmla="*/ 510 h 640"/>
              <a:gd name="T36" fmla="*/ 21 w 276"/>
              <a:gd name="T37" fmla="*/ 541 h 640"/>
              <a:gd name="T38" fmla="*/ 31 w 276"/>
              <a:gd name="T39" fmla="*/ 573 h 640"/>
              <a:gd name="T40" fmla="*/ 57 w 276"/>
              <a:gd name="T41" fmla="*/ 571 h 640"/>
              <a:gd name="T42" fmla="*/ 114 w 276"/>
              <a:gd name="T43" fmla="*/ 633 h 640"/>
              <a:gd name="T44" fmla="*/ 184 w 276"/>
              <a:gd name="T45" fmla="*/ 651 h 640"/>
              <a:gd name="T46" fmla="*/ 196 w 276"/>
              <a:gd name="T47" fmla="*/ 615 h 640"/>
              <a:gd name="T48" fmla="*/ 226 w 276"/>
              <a:gd name="T49" fmla="*/ 655 h 640"/>
              <a:gd name="T50" fmla="*/ 267 w 276"/>
              <a:gd name="T51" fmla="*/ 646 h 640"/>
              <a:gd name="T52" fmla="*/ 261 w 276"/>
              <a:gd name="T53" fmla="*/ 615 h 640"/>
              <a:gd name="T54" fmla="*/ 267 w 276"/>
              <a:gd name="T55" fmla="*/ 582 h 640"/>
              <a:gd name="T56" fmla="*/ 252 w 276"/>
              <a:gd name="T57" fmla="*/ 540 h 640"/>
              <a:gd name="T58" fmla="*/ 274 w 276"/>
              <a:gd name="T59" fmla="*/ 493 h 640"/>
              <a:gd name="T60" fmla="*/ 247 w 276"/>
              <a:gd name="T61" fmla="*/ 432 h 640"/>
              <a:gd name="T62" fmla="*/ 256 w 276"/>
              <a:gd name="T63" fmla="*/ 382 h 640"/>
              <a:gd name="T64" fmla="*/ 253 w 276"/>
              <a:gd name="T65" fmla="*/ 348 h 640"/>
              <a:gd name="T66" fmla="*/ 253 w 276"/>
              <a:gd name="T67" fmla="*/ 298 h 640"/>
              <a:gd name="T68" fmla="*/ 244 w 276"/>
              <a:gd name="T69" fmla="*/ 255 h 640"/>
              <a:gd name="T70" fmla="*/ 252 w 276"/>
              <a:gd name="T71" fmla="*/ 223 h 640"/>
              <a:gd name="T72" fmla="*/ 247 w 276"/>
              <a:gd name="T73" fmla="*/ 160 h 640"/>
              <a:gd name="T74" fmla="*/ 267 w 276"/>
              <a:gd name="T75" fmla="*/ 118 h 640"/>
              <a:gd name="T76" fmla="*/ 288 w 276"/>
              <a:gd name="T77" fmla="*/ 60 h 6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6"/>
              <a:gd name="T118" fmla="*/ 0 h 640"/>
              <a:gd name="T119" fmla="*/ 288 w 276"/>
              <a:gd name="T120" fmla="*/ 660 h 64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6" h="640">
                <a:moveTo>
                  <a:pt x="276" y="60"/>
                </a:moveTo>
                <a:lnTo>
                  <a:pt x="273" y="47"/>
                </a:lnTo>
                <a:lnTo>
                  <a:pt x="256" y="41"/>
                </a:lnTo>
                <a:lnTo>
                  <a:pt x="247" y="26"/>
                </a:lnTo>
                <a:lnTo>
                  <a:pt x="225" y="27"/>
                </a:lnTo>
                <a:lnTo>
                  <a:pt x="215" y="15"/>
                </a:lnTo>
                <a:lnTo>
                  <a:pt x="190" y="12"/>
                </a:lnTo>
                <a:lnTo>
                  <a:pt x="161" y="20"/>
                </a:lnTo>
                <a:lnTo>
                  <a:pt x="154" y="0"/>
                </a:lnTo>
                <a:lnTo>
                  <a:pt x="138" y="0"/>
                </a:lnTo>
                <a:lnTo>
                  <a:pt x="135" y="15"/>
                </a:lnTo>
                <a:lnTo>
                  <a:pt x="148" y="32"/>
                </a:lnTo>
                <a:lnTo>
                  <a:pt x="142" y="52"/>
                </a:lnTo>
                <a:lnTo>
                  <a:pt x="152" y="65"/>
                </a:lnTo>
                <a:lnTo>
                  <a:pt x="152" y="128"/>
                </a:lnTo>
                <a:lnTo>
                  <a:pt x="137" y="148"/>
                </a:lnTo>
                <a:lnTo>
                  <a:pt x="146" y="163"/>
                </a:lnTo>
                <a:lnTo>
                  <a:pt x="137" y="196"/>
                </a:lnTo>
                <a:lnTo>
                  <a:pt x="126" y="190"/>
                </a:lnTo>
                <a:lnTo>
                  <a:pt x="117" y="201"/>
                </a:lnTo>
                <a:lnTo>
                  <a:pt x="111" y="187"/>
                </a:lnTo>
                <a:lnTo>
                  <a:pt x="94" y="202"/>
                </a:lnTo>
                <a:lnTo>
                  <a:pt x="106" y="216"/>
                </a:lnTo>
                <a:lnTo>
                  <a:pt x="91" y="251"/>
                </a:lnTo>
                <a:lnTo>
                  <a:pt x="91" y="286"/>
                </a:lnTo>
                <a:lnTo>
                  <a:pt x="105" y="295"/>
                </a:lnTo>
                <a:lnTo>
                  <a:pt x="105" y="347"/>
                </a:lnTo>
                <a:lnTo>
                  <a:pt x="91" y="352"/>
                </a:lnTo>
                <a:lnTo>
                  <a:pt x="74" y="353"/>
                </a:lnTo>
                <a:lnTo>
                  <a:pt x="73" y="381"/>
                </a:lnTo>
                <a:lnTo>
                  <a:pt x="58" y="390"/>
                </a:lnTo>
                <a:lnTo>
                  <a:pt x="44" y="370"/>
                </a:lnTo>
                <a:lnTo>
                  <a:pt x="21" y="352"/>
                </a:lnTo>
                <a:lnTo>
                  <a:pt x="3" y="367"/>
                </a:lnTo>
                <a:lnTo>
                  <a:pt x="3" y="393"/>
                </a:lnTo>
                <a:lnTo>
                  <a:pt x="0" y="495"/>
                </a:lnTo>
                <a:lnTo>
                  <a:pt x="2" y="506"/>
                </a:lnTo>
                <a:lnTo>
                  <a:pt x="20" y="525"/>
                </a:lnTo>
                <a:lnTo>
                  <a:pt x="27" y="548"/>
                </a:lnTo>
                <a:lnTo>
                  <a:pt x="30" y="556"/>
                </a:lnTo>
                <a:lnTo>
                  <a:pt x="41" y="565"/>
                </a:lnTo>
                <a:lnTo>
                  <a:pt x="55" y="554"/>
                </a:lnTo>
                <a:lnTo>
                  <a:pt x="84" y="556"/>
                </a:lnTo>
                <a:lnTo>
                  <a:pt x="110" y="614"/>
                </a:lnTo>
                <a:lnTo>
                  <a:pt x="158" y="638"/>
                </a:lnTo>
                <a:lnTo>
                  <a:pt x="178" y="631"/>
                </a:lnTo>
                <a:lnTo>
                  <a:pt x="175" y="606"/>
                </a:lnTo>
                <a:lnTo>
                  <a:pt x="190" y="596"/>
                </a:lnTo>
                <a:lnTo>
                  <a:pt x="206" y="621"/>
                </a:lnTo>
                <a:lnTo>
                  <a:pt x="219" y="635"/>
                </a:lnTo>
                <a:lnTo>
                  <a:pt x="245" y="640"/>
                </a:lnTo>
                <a:lnTo>
                  <a:pt x="259" y="626"/>
                </a:lnTo>
                <a:lnTo>
                  <a:pt x="251" y="614"/>
                </a:lnTo>
                <a:lnTo>
                  <a:pt x="253" y="596"/>
                </a:lnTo>
                <a:lnTo>
                  <a:pt x="244" y="585"/>
                </a:lnTo>
                <a:lnTo>
                  <a:pt x="259" y="564"/>
                </a:lnTo>
                <a:lnTo>
                  <a:pt x="259" y="535"/>
                </a:lnTo>
                <a:lnTo>
                  <a:pt x="244" y="524"/>
                </a:lnTo>
                <a:lnTo>
                  <a:pt x="251" y="500"/>
                </a:lnTo>
                <a:lnTo>
                  <a:pt x="265" y="478"/>
                </a:lnTo>
                <a:lnTo>
                  <a:pt x="262" y="457"/>
                </a:lnTo>
                <a:lnTo>
                  <a:pt x="239" y="419"/>
                </a:lnTo>
                <a:lnTo>
                  <a:pt x="254" y="400"/>
                </a:lnTo>
                <a:lnTo>
                  <a:pt x="248" y="370"/>
                </a:lnTo>
                <a:lnTo>
                  <a:pt x="256" y="350"/>
                </a:lnTo>
                <a:lnTo>
                  <a:pt x="245" y="337"/>
                </a:lnTo>
                <a:lnTo>
                  <a:pt x="253" y="315"/>
                </a:lnTo>
                <a:lnTo>
                  <a:pt x="245" y="289"/>
                </a:lnTo>
                <a:lnTo>
                  <a:pt x="250" y="259"/>
                </a:lnTo>
                <a:lnTo>
                  <a:pt x="236" y="247"/>
                </a:lnTo>
                <a:lnTo>
                  <a:pt x="256" y="227"/>
                </a:lnTo>
                <a:lnTo>
                  <a:pt x="244" y="216"/>
                </a:lnTo>
                <a:lnTo>
                  <a:pt x="247" y="170"/>
                </a:lnTo>
                <a:lnTo>
                  <a:pt x="239" y="155"/>
                </a:lnTo>
                <a:lnTo>
                  <a:pt x="259" y="128"/>
                </a:lnTo>
                <a:lnTo>
                  <a:pt x="259" y="114"/>
                </a:lnTo>
                <a:lnTo>
                  <a:pt x="273" y="113"/>
                </a:lnTo>
                <a:lnTo>
                  <a:pt x="276" y="60"/>
                </a:lnTo>
                <a:close/>
              </a:path>
            </a:pathLst>
          </a:custGeom>
          <a:solidFill>
            <a:schemeClr val="accent3">
              <a:lumMod val="40000"/>
              <a:lumOff val="60000"/>
            </a:schemeClr>
          </a:solidFill>
          <a:ln w="12700" cap="flat" cmpd="sng" algn="ctr">
            <a:solidFill>
              <a:schemeClr val="bg1"/>
            </a:solidFill>
            <a:prstDash val="solid"/>
          </a:ln>
          <a:effectLst/>
        </p:spPr>
        <p:txBody>
          <a:bodyPr rtlCol="0" anchor="ctr"/>
          <a:lstStyle/>
          <a:p>
            <a:pPr algn="ctr"/>
            <a:endParaRPr lang="en-US" sz="1000" kern="0" dirty="0">
              <a:solidFill>
                <a:sysClr val="window" lastClr="FFFFFF"/>
              </a:solidFill>
              <a:latin typeface="Arial" pitchFamily="34" charset="0"/>
            </a:endParaRPr>
          </a:p>
        </p:txBody>
      </p:sp>
      <p:sp>
        <p:nvSpPr>
          <p:cNvPr id="71" name="Freeform 10"/>
          <p:cNvSpPr>
            <a:spLocks/>
          </p:cNvSpPr>
          <p:nvPr/>
        </p:nvSpPr>
        <p:spPr bwMode="auto">
          <a:xfrm>
            <a:off x="6108367" y="2947165"/>
            <a:ext cx="670293" cy="872413"/>
          </a:xfrm>
          <a:custGeom>
            <a:avLst/>
            <a:gdLst>
              <a:gd name="T0" fmla="*/ 142 w 344"/>
              <a:gd name="T1" fmla="*/ 726 h 737"/>
              <a:gd name="T2" fmla="*/ 115 w 344"/>
              <a:gd name="T3" fmla="*/ 664 h 737"/>
              <a:gd name="T4" fmla="*/ 112 w 344"/>
              <a:gd name="T5" fmla="*/ 643 h 737"/>
              <a:gd name="T6" fmla="*/ 87 w 344"/>
              <a:gd name="T7" fmla="*/ 597 h 737"/>
              <a:gd name="T8" fmla="*/ 81 w 344"/>
              <a:gd name="T9" fmla="*/ 559 h 737"/>
              <a:gd name="T10" fmla="*/ 63 w 344"/>
              <a:gd name="T11" fmla="*/ 519 h 737"/>
              <a:gd name="T12" fmla="*/ 40 w 344"/>
              <a:gd name="T13" fmla="*/ 471 h 737"/>
              <a:gd name="T14" fmla="*/ 0 w 344"/>
              <a:gd name="T15" fmla="*/ 399 h 737"/>
              <a:gd name="T16" fmla="*/ 33 w 344"/>
              <a:gd name="T17" fmla="*/ 396 h 737"/>
              <a:gd name="T18" fmla="*/ 37 w 344"/>
              <a:gd name="T19" fmla="*/ 367 h 737"/>
              <a:gd name="T20" fmla="*/ 28 w 344"/>
              <a:gd name="T21" fmla="*/ 337 h 737"/>
              <a:gd name="T22" fmla="*/ 43 w 344"/>
              <a:gd name="T23" fmla="*/ 285 h 737"/>
              <a:gd name="T24" fmla="*/ 36 w 344"/>
              <a:gd name="T25" fmla="*/ 252 h 737"/>
              <a:gd name="T26" fmla="*/ 51 w 344"/>
              <a:gd name="T27" fmla="*/ 208 h 737"/>
              <a:gd name="T28" fmla="*/ 40 w 344"/>
              <a:gd name="T29" fmla="*/ 148 h 737"/>
              <a:gd name="T30" fmla="*/ 43 w 344"/>
              <a:gd name="T31" fmla="*/ 96 h 737"/>
              <a:gd name="T32" fmla="*/ 40 w 344"/>
              <a:gd name="T33" fmla="*/ 63 h 737"/>
              <a:gd name="T34" fmla="*/ 34 w 344"/>
              <a:gd name="T35" fmla="*/ 3 h 737"/>
              <a:gd name="T36" fmla="*/ 85 w 344"/>
              <a:gd name="T37" fmla="*/ 64 h 737"/>
              <a:gd name="T38" fmla="*/ 81 w 344"/>
              <a:gd name="T39" fmla="*/ 115 h 737"/>
              <a:gd name="T40" fmla="*/ 100 w 344"/>
              <a:gd name="T41" fmla="*/ 172 h 737"/>
              <a:gd name="T42" fmla="*/ 133 w 344"/>
              <a:gd name="T43" fmla="*/ 171 h 737"/>
              <a:gd name="T44" fmla="*/ 217 w 344"/>
              <a:gd name="T45" fmla="*/ 180 h 737"/>
              <a:gd name="T46" fmla="*/ 232 w 344"/>
              <a:gd name="T47" fmla="*/ 171 h 737"/>
              <a:gd name="T48" fmla="*/ 271 w 344"/>
              <a:gd name="T49" fmla="*/ 243 h 737"/>
              <a:gd name="T50" fmla="*/ 228 w 344"/>
              <a:gd name="T51" fmla="*/ 280 h 737"/>
              <a:gd name="T52" fmla="*/ 195 w 344"/>
              <a:gd name="T53" fmla="*/ 301 h 737"/>
              <a:gd name="T54" fmla="*/ 166 w 344"/>
              <a:gd name="T55" fmla="*/ 313 h 737"/>
              <a:gd name="T56" fmla="*/ 169 w 344"/>
              <a:gd name="T57" fmla="*/ 345 h 737"/>
              <a:gd name="T58" fmla="*/ 207 w 344"/>
              <a:gd name="T59" fmla="*/ 363 h 737"/>
              <a:gd name="T60" fmla="*/ 204 w 344"/>
              <a:gd name="T61" fmla="*/ 402 h 737"/>
              <a:gd name="T62" fmla="*/ 253 w 344"/>
              <a:gd name="T63" fmla="*/ 387 h 737"/>
              <a:gd name="T64" fmla="*/ 286 w 344"/>
              <a:gd name="T65" fmla="*/ 378 h 737"/>
              <a:gd name="T66" fmla="*/ 327 w 344"/>
              <a:gd name="T67" fmla="*/ 394 h 737"/>
              <a:gd name="T68" fmla="*/ 345 w 344"/>
              <a:gd name="T69" fmla="*/ 438 h 737"/>
              <a:gd name="T70" fmla="*/ 351 w 344"/>
              <a:gd name="T71" fmla="*/ 501 h 737"/>
              <a:gd name="T72" fmla="*/ 352 w 344"/>
              <a:gd name="T73" fmla="*/ 540 h 737"/>
              <a:gd name="T74" fmla="*/ 336 w 344"/>
              <a:gd name="T75" fmla="*/ 622 h 737"/>
              <a:gd name="T76" fmla="*/ 346 w 344"/>
              <a:gd name="T77" fmla="*/ 654 h 737"/>
              <a:gd name="T78" fmla="*/ 352 w 344"/>
              <a:gd name="T79" fmla="*/ 685 h 737"/>
              <a:gd name="T80" fmla="*/ 315 w 344"/>
              <a:gd name="T81" fmla="*/ 688 h 737"/>
              <a:gd name="T82" fmla="*/ 273 w 344"/>
              <a:gd name="T83" fmla="*/ 709 h 737"/>
              <a:gd name="T84" fmla="*/ 247 w 344"/>
              <a:gd name="T85" fmla="*/ 732 h 737"/>
              <a:gd name="T86" fmla="*/ 178 w 344"/>
              <a:gd name="T87" fmla="*/ 730 h 7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4"/>
              <a:gd name="T133" fmla="*/ 0 h 737"/>
              <a:gd name="T134" fmla="*/ 355 w 344"/>
              <a:gd name="T135" fmla="*/ 760 h 7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4" h="737">
                <a:moveTo>
                  <a:pt x="149" y="713"/>
                </a:moveTo>
                <a:lnTo>
                  <a:pt x="138" y="704"/>
                </a:lnTo>
                <a:lnTo>
                  <a:pt x="103" y="663"/>
                </a:lnTo>
                <a:lnTo>
                  <a:pt x="111" y="644"/>
                </a:lnTo>
                <a:lnTo>
                  <a:pt x="105" y="635"/>
                </a:lnTo>
                <a:lnTo>
                  <a:pt x="109" y="624"/>
                </a:lnTo>
                <a:lnTo>
                  <a:pt x="79" y="612"/>
                </a:lnTo>
                <a:lnTo>
                  <a:pt x="84" y="579"/>
                </a:lnTo>
                <a:lnTo>
                  <a:pt x="73" y="565"/>
                </a:lnTo>
                <a:lnTo>
                  <a:pt x="78" y="542"/>
                </a:lnTo>
                <a:lnTo>
                  <a:pt x="74" y="512"/>
                </a:lnTo>
                <a:lnTo>
                  <a:pt x="61" y="503"/>
                </a:lnTo>
                <a:lnTo>
                  <a:pt x="61" y="486"/>
                </a:lnTo>
                <a:lnTo>
                  <a:pt x="39" y="457"/>
                </a:lnTo>
                <a:lnTo>
                  <a:pt x="20" y="407"/>
                </a:lnTo>
                <a:lnTo>
                  <a:pt x="0" y="387"/>
                </a:lnTo>
                <a:lnTo>
                  <a:pt x="3" y="376"/>
                </a:lnTo>
                <a:lnTo>
                  <a:pt x="32" y="384"/>
                </a:lnTo>
                <a:lnTo>
                  <a:pt x="45" y="370"/>
                </a:lnTo>
                <a:lnTo>
                  <a:pt x="36" y="356"/>
                </a:lnTo>
                <a:lnTo>
                  <a:pt x="36" y="340"/>
                </a:lnTo>
                <a:lnTo>
                  <a:pt x="27" y="327"/>
                </a:lnTo>
                <a:lnTo>
                  <a:pt x="45" y="308"/>
                </a:lnTo>
                <a:lnTo>
                  <a:pt x="43" y="280"/>
                </a:lnTo>
                <a:lnTo>
                  <a:pt x="29" y="268"/>
                </a:lnTo>
                <a:lnTo>
                  <a:pt x="35" y="244"/>
                </a:lnTo>
                <a:lnTo>
                  <a:pt x="50" y="222"/>
                </a:lnTo>
                <a:lnTo>
                  <a:pt x="49" y="202"/>
                </a:lnTo>
                <a:lnTo>
                  <a:pt x="23" y="161"/>
                </a:lnTo>
                <a:lnTo>
                  <a:pt x="39" y="144"/>
                </a:lnTo>
                <a:lnTo>
                  <a:pt x="35" y="113"/>
                </a:lnTo>
                <a:lnTo>
                  <a:pt x="42" y="93"/>
                </a:lnTo>
                <a:lnTo>
                  <a:pt x="30" y="81"/>
                </a:lnTo>
                <a:lnTo>
                  <a:pt x="39" y="61"/>
                </a:lnTo>
                <a:lnTo>
                  <a:pt x="30" y="36"/>
                </a:lnTo>
                <a:lnTo>
                  <a:pt x="33" y="3"/>
                </a:lnTo>
                <a:lnTo>
                  <a:pt x="47" y="0"/>
                </a:lnTo>
                <a:lnTo>
                  <a:pt x="82" y="62"/>
                </a:lnTo>
                <a:lnTo>
                  <a:pt x="71" y="76"/>
                </a:lnTo>
                <a:lnTo>
                  <a:pt x="78" y="112"/>
                </a:lnTo>
                <a:lnTo>
                  <a:pt x="97" y="131"/>
                </a:lnTo>
                <a:lnTo>
                  <a:pt x="97" y="167"/>
                </a:lnTo>
                <a:lnTo>
                  <a:pt x="111" y="181"/>
                </a:lnTo>
                <a:lnTo>
                  <a:pt x="129" y="166"/>
                </a:lnTo>
                <a:lnTo>
                  <a:pt x="149" y="175"/>
                </a:lnTo>
                <a:lnTo>
                  <a:pt x="210" y="175"/>
                </a:lnTo>
                <a:lnTo>
                  <a:pt x="213" y="164"/>
                </a:lnTo>
                <a:lnTo>
                  <a:pt x="225" y="166"/>
                </a:lnTo>
                <a:lnTo>
                  <a:pt x="254" y="212"/>
                </a:lnTo>
                <a:lnTo>
                  <a:pt x="263" y="236"/>
                </a:lnTo>
                <a:lnTo>
                  <a:pt x="245" y="260"/>
                </a:lnTo>
                <a:lnTo>
                  <a:pt x="221" y="272"/>
                </a:lnTo>
                <a:lnTo>
                  <a:pt x="196" y="269"/>
                </a:lnTo>
                <a:lnTo>
                  <a:pt x="189" y="292"/>
                </a:lnTo>
                <a:lnTo>
                  <a:pt x="172" y="291"/>
                </a:lnTo>
                <a:lnTo>
                  <a:pt x="161" y="304"/>
                </a:lnTo>
                <a:lnTo>
                  <a:pt x="166" y="314"/>
                </a:lnTo>
                <a:lnTo>
                  <a:pt x="164" y="335"/>
                </a:lnTo>
                <a:lnTo>
                  <a:pt x="178" y="349"/>
                </a:lnTo>
                <a:lnTo>
                  <a:pt x="201" y="352"/>
                </a:lnTo>
                <a:lnTo>
                  <a:pt x="209" y="369"/>
                </a:lnTo>
                <a:lnTo>
                  <a:pt x="198" y="390"/>
                </a:lnTo>
                <a:lnTo>
                  <a:pt x="216" y="407"/>
                </a:lnTo>
                <a:lnTo>
                  <a:pt x="249" y="377"/>
                </a:lnTo>
                <a:lnTo>
                  <a:pt x="267" y="378"/>
                </a:lnTo>
                <a:lnTo>
                  <a:pt x="277" y="367"/>
                </a:lnTo>
                <a:lnTo>
                  <a:pt x="294" y="367"/>
                </a:lnTo>
                <a:lnTo>
                  <a:pt x="317" y="382"/>
                </a:lnTo>
                <a:lnTo>
                  <a:pt x="306" y="396"/>
                </a:lnTo>
                <a:lnTo>
                  <a:pt x="334" y="425"/>
                </a:lnTo>
                <a:lnTo>
                  <a:pt x="324" y="451"/>
                </a:lnTo>
                <a:lnTo>
                  <a:pt x="340" y="486"/>
                </a:lnTo>
                <a:lnTo>
                  <a:pt x="324" y="506"/>
                </a:lnTo>
                <a:lnTo>
                  <a:pt x="341" y="524"/>
                </a:lnTo>
                <a:lnTo>
                  <a:pt x="317" y="576"/>
                </a:lnTo>
                <a:lnTo>
                  <a:pt x="326" y="603"/>
                </a:lnTo>
                <a:lnTo>
                  <a:pt x="341" y="620"/>
                </a:lnTo>
                <a:lnTo>
                  <a:pt x="335" y="634"/>
                </a:lnTo>
                <a:lnTo>
                  <a:pt x="344" y="647"/>
                </a:lnTo>
                <a:lnTo>
                  <a:pt x="341" y="664"/>
                </a:lnTo>
                <a:lnTo>
                  <a:pt x="318" y="656"/>
                </a:lnTo>
                <a:lnTo>
                  <a:pt x="305" y="667"/>
                </a:lnTo>
                <a:lnTo>
                  <a:pt x="279" y="669"/>
                </a:lnTo>
                <a:lnTo>
                  <a:pt x="265" y="688"/>
                </a:lnTo>
                <a:lnTo>
                  <a:pt x="241" y="688"/>
                </a:lnTo>
                <a:lnTo>
                  <a:pt x="239" y="710"/>
                </a:lnTo>
                <a:lnTo>
                  <a:pt x="209" y="737"/>
                </a:lnTo>
                <a:lnTo>
                  <a:pt x="172" y="708"/>
                </a:lnTo>
                <a:lnTo>
                  <a:pt x="149" y="713"/>
                </a:lnTo>
                <a:close/>
              </a:path>
            </a:pathLst>
          </a:custGeom>
          <a:solidFill>
            <a:schemeClr val="accent3">
              <a:lumMod val="20000"/>
              <a:lumOff val="80000"/>
            </a:schemeClr>
          </a:solid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72" name="Freeform 11"/>
          <p:cNvSpPr>
            <a:spLocks/>
          </p:cNvSpPr>
          <p:nvPr/>
        </p:nvSpPr>
        <p:spPr bwMode="auto">
          <a:xfrm>
            <a:off x="5535497" y="3206402"/>
            <a:ext cx="909965" cy="933966"/>
          </a:xfrm>
          <a:custGeom>
            <a:avLst/>
            <a:gdLst>
              <a:gd name="T0" fmla="*/ 58 w 467"/>
              <a:gd name="T1" fmla="*/ 32 h 789"/>
              <a:gd name="T2" fmla="*/ 36 w 467"/>
              <a:gd name="T3" fmla="*/ 0 h 789"/>
              <a:gd name="T4" fmla="*/ 1 w 467"/>
              <a:gd name="T5" fmla="*/ 35 h 789"/>
              <a:gd name="T6" fmla="*/ 6 w 467"/>
              <a:gd name="T7" fmla="*/ 96 h 789"/>
              <a:gd name="T8" fmla="*/ 33 w 467"/>
              <a:gd name="T9" fmla="*/ 132 h 789"/>
              <a:gd name="T10" fmla="*/ 61 w 467"/>
              <a:gd name="T11" fmla="*/ 182 h 789"/>
              <a:gd name="T12" fmla="*/ 105 w 467"/>
              <a:gd name="T13" fmla="*/ 201 h 789"/>
              <a:gd name="T14" fmla="*/ 111 w 467"/>
              <a:gd name="T15" fmla="*/ 239 h 789"/>
              <a:gd name="T16" fmla="*/ 135 w 467"/>
              <a:gd name="T17" fmla="*/ 246 h 789"/>
              <a:gd name="T18" fmla="*/ 150 w 467"/>
              <a:gd name="T19" fmla="*/ 191 h 789"/>
              <a:gd name="T20" fmla="*/ 150 w 467"/>
              <a:gd name="T21" fmla="*/ 237 h 789"/>
              <a:gd name="T22" fmla="*/ 156 w 467"/>
              <a:gd name="T23" fmla="*/ 276 h 789"/>
              <a:gd name="T24" fmla="*/ 150 w 467"/>
              <a:gd name="T25" fmla="*/ 303 h 789"/>
              <a:gd name="T26" fmla="*/ 199 w 467"/>
              <a:gd name="T27" fmla="*/ 302 h 789"/>
              <a:gd name="T28" fmla="*/ 229 w 467"/>
              <a:gd name="T29" fmla="*/ 320 h 789"/>
              <a:gd name="T30" fmla="*/ 243 w 467"/>
              <a:gd name="T31" fmla="*/ 344 h 789"/>
              <a:gd name="T32" fmla="*/ 304 w 467"/>
              <a:gd name="T33" fmla="*/ 434 h 789"/>
              <a:gd name="T34" fmla="*/ 277 w 467"/>
              <a:gd name="T35" fmla="*/ 396 h 789"/>
              <a:gd name="T36" fmla="*/ 271 w 467"/>
              <a:gd name="T37" fmla="*/ 422 h 789"/>
              <a:gd name="T38" fmla="*/ 301 w 467"/>
              <a:gd name="T39" fmla="*/ 449 h 789"/>
              <a:gd name="T40" fmla="*/ 244 w 467"/>
              <a:gd name="T41" fmla="*/ 417 h 789"/>
              <a:gd name="T42" fmla="*/ 243 w 467"/>
              <a:gd name="T43" fmla="*/ 461 h 789"/>
              <a:gd name="T44" fmla="*/ 301 w 467"/>
              <a:gd name="T45" fmla="*/ 524 h 789"/>
              <a:gd name="T46" fmla="*/ 304 w 467"/>
              <a:gd name="T47" fmla="*/ 482 h 789"/>
              <a:gd name="T48" fmla="*/ 315 w 467"/>
              <a:gd name="T49" fmla="*/ 470 h 789"/>
              <a:gd name="T50" fmla="*/ 330 w 467"/>
              <a:gd name="T51" fmla="*/ 426 h 789"/>
              <a:gd name="T52" fmla="*/ 325 w 467"/>
              <a:gd name="T53" fmla="*/ 467 h 789"/>
              <a:gd name="T54" fmla="*/ 325 w 467"/>
              <a:gd name="T55" fmla="*/ 512 h 789"/>
              <a:gd name="T56" fmla="*/ 337 w 467"/>
              <a:gd name="T57" fmla="*/ 524 h 789"/>
              <a:gd name="T58" fmla="*/ 360 w 467"/>
              <a:gd name="T59" fmla="*/ 572 h 789"/>
              <a:gd name="T60" fmla="*/ 388 w 467"/>
              <a:gd name="T61" fmla="*/ 626 h 789"/>
              <a:gd name="T62" fmla="*/ 373 w 467"/>
              <a:gd name="T63" fmla="*/ 645 h 789"/>
              <a:gd name="T64" fmla="*/ 391 w 467"/>
              <a:gd name="T65" fmla="*/ 704 h 789"/>
              <a:gd name="T66" fmla="*/ 408 w 467"/>
              <a:gd name="T67" fmla="*/ 746 h 789"/>
              <a:gd name="T68" fmla="*/ 424 w 467"/>
              <a:gd name="T69" fmla="*/ 806 h 789"/>
              <a:gd name="T70" fmla="*/ 460 w 467"/>
              <a:gd name="T71" fmla="*/ 798 h 789"/>
              <a:gd name="T72" fmla="*/ 481 w 467"/>
              <a:gd name="T73" fmla="*/ 725 h 789"/>
              <a:gd name="T74" fmla="*/ 477 w 467"/>
              <a:gd name="T75" fmla="*/ 629 h 789"/>
              <a:gd name="T76" fmla="*/ 445 w 467"/>
              <a:gd name="T77" fmla="*/ 567 h 789"/>
              <a:gd name="T78" fmla="*/ 468 w 467"/>
              <a:gd name="T79" fmla="*/ 515 h 789"/>
              <a:gd name="T80" fmla="*/ 408 w 467"/>
              <a:gd name="T81" fmla="*/ 456 h 789"/>
              <a:gd name="T82" fmla="*/ 415 w 467"/>
              <a:gd name="T83" fmla="*/ 416 h 789"/>
              <a:gd name="T84" fmla="*/ 378 w 467"/>
              <a:gd name="T85" fmla="*/ 356 h 789"/>
              <a:gd name="T86" fmla="*/ 364 w 467"/>
              <a:gd name="T87" fmla="*/ 291 h 789"/>
              <a:gd name="T88" fmla="*/ 324 w 467"/>
              <a:gd name="T89" fmla="*/ 191 h 789"/>
              <a:gd name="T90" fmla="*/ 294 w 467"/>
              <a:gd name="T91" fmla="*/ 149 h 789"/>
              <a:gd name="T92" fmla="*/ 265 w 467"/>
              <a:gd name="T93" fmla="*/ 162 h 789"/>
              <a:gd name="T94" fmla="*/ 168 w 467"/>
              <a:gd name="T95" fmla="*/ 83 h 789"/>
              <a:gd name="T96" fmla="*/ 112 w 467"/>
              <a:gd name="T97" fmla="*/ 80 h 7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7"/>
              <a:gd name="T148" fmla="*/ 0 h 789"/>
              <a:gd name="T149" fmla="*/ 481 w 467"/>
              <a:gd name="T150" fmla="*/ 813 h 7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7" h="789">
                <a:moveTo>
                  <a:pt x="77" y="31"/>
                </a:moveTo>
                <a:lnTo>
                  <a:pt x="56" y="20"/>
                </a:lnTo>
                <a:lnTo>
                  <a:pt x="56" y="31"/>
                </a:lnTo>
                <a:lnTo>
                  <a:pt x="45" y="29"/>
                </a:lnTo>
                <a:lnTo>
                  <a:pt x="45" y="16"/>
                </a:lnTo>
                <a:lnTo>
                  <a:pt x="42" y="5"/>
                </a:lnTo>
                <a:lnTo>
                  <a:pt x="35" y="0"/>
                </a:lnTo>
                <a:lnTo>
                  <a:pt x="30" y="15"/>
                </a:lnTo>
                <a:lnTo>
                  <a:pt x="15" y="15"/>
                </a:lnTo>
                <a:lnTo>
                  <a:pt x="1" y="34"/>
                </a:lnTo>
                <a:lnTo>
                  <a:pt x="0" y="63"/>
                </a:lnTo>
                <a:lnTo>
                  <a:pt x="13" y="78"/>
                </a:lnTo>
                <a:lnTo>
                  <a:pt x="6" y="93"/>
                </a:lnTo>
                <a:lnTo>
                  <a:pt x="10" y="108"/>
                </a:lnTo>
                <a:lnTo>
                  <a:pt x="20" y="110"/>
                </a:lnTo>
                <a:lnTo>
                  <a:pt x="32" y="128"/>
                </a:lnTo>
                <a:lnTo>
                  <a:pt x="27" y="151"/>
                </a:lnTo>
                <a:lnTo>
                  <a:pt x="39" y="154"/>
                </a:lnTo>
                <a:lnTo>
                  <a:pt x="59" y="177"/>
                </a:lnTo>
                <a:lnTo>
                  <a:pt x="58" y="186"/>
                </a:lnTo>
                <a:lnTo>
                  <a:pt x="90" y="207"/>
                </a:lnTo>
                <a:lnTo>
                  <a:pt x="102" y="195"/>
                </a:lnTo>
                <a:lnTo>
                  <a:pt x="115" y="195"/>
                </a:lnTo>
                <a:lnTo>
                  <a:pt x="119" y="221"/>
                </a:lnTo>
                <a:lnTo>
                  <a:pt x="108" y="232"/>
                </a:lnTo>
                <a:lnTo>
                  <a:pt x="97" y="244"/>
                </a:lnTo>
                <a:lnTo>
                  <a:pt x="111" y="258"/>
                </a:lnTo>
                <a:lnTo>
                  <a:pt x="131" y="239"/>
                </a:lnTo>
                <a:lnTo>
                  <a:pt x="131" y="217"/>
                </a:lnTo>
                <a:lnTo>
                  <a:pt x="144" y="203"/>
                </a:lnTo>
                <a:lnTo>
                  <a:pt x="146" y="185"/>
                </a:lnTo>
                <a:lnTo>
                  <a:pt x="164" y="197"/>
                </a:lnTo>
                <a:lnTo>
                  <a:pt x="163" y="215"/>
                </a:lnTo>
                <a:lnTo>
                  <a:pt x="146" y="230"/>
                </a:lnTo>
                <a:lnTo>
                  <a:pt x="146" y="245"/>
                </a:lnTo>
                <a:lnTo>
                  <a:pt x="161" y="247"/>
                </a:lnTo>
                <a:lnTo>
                  <a:pt x="151" y="268"/>
                </a:lnTo>
                <a:lnTo>
                  <a:pt x="132" y="262"/>
                </a:lnTo>
                <a:lnTo>
                  <a:pt x="131" y="277"/>
                </a:lnTo>
                <a:lnTo>
                  <a:pt x="146" y="294"/>
                </a:lnTo>
                <a:lnTo>
                  <a:pt x="167" y="293"/>
                </a:lnTo>
                <a:lnTo>
                  <a:pt x="179" y="302"/>
                </a:lnTo>
                <a:lnTo>
                  <a:pt x="193" y="293"/>
                </a:lnTo>
                <a:lnTo>
                  <a:pt x="193" y="282"/>
                </a:lnTo>
                <a:lnTo>
                  <a:pt x="210" y="287"/>
                </a:lnTo>
                <a:lnTo>
                  <a:pt x="222" y="311"/>
                </a:lnTo>
                <a:lnTo>
                  <a:pt x="269" y="305"/>
                </a:lnTo>
                <a:lnTo>
                  <a:pt x="256" y="316"/>
                </a:lnTo>
                <a:lnTo>
                  <a:pt x="236" y="334"/>
                </a:lnTo>
                <a:lnTo>
                  <a:pt x="248" y="348"/>
                </a:lnTo>
                <a:lnTo>
                  <a:pt x="309" y="401"/>
                </a:lnTo>
                <a:lnTo>
                  <a:pt x="295" y="421"/>
                </a:lnTo>
                <a:lnTo>
                  <a:pt x="286" y="415"/>
                </a:lnTo>
                <a:lnTo>
                  <a:pt x="295" y="408"/>
                </a:lnTo>
                <a:lnTo>
                  <a:pt x="269" y="384"/>
                </a:lnTo>
                <a:lnTo>
                  <a:pt x="254" y="370"/>
                </a:lnTo>
                <a:lnTo>
                  <a:pt x="242" y="390"/>
                </a:lnTo>
                <a:lnTo>
                  <a:pt x="263" y="410"/>
                </a:lnTo>
                <a:lnTo>
                  <a:pt x="269" y="425"/>
                </a:lnTo>
                <a:lnTo>
                  <a:pt x="283" y="422"/>
                </a:lnTo>
                <a:lnTo>
                  <a:pt x="292" y="436"/>
                </a:lnTo>
                <a:lnTo>
                  <a:pt x="268" y="431"/>
                </a:lnTo>
                <a:lnTo>
                  <a:pt x="250" y="422"/>
                </a:lnTo>
                <a:lnTo>
                  <a:pt x="237" y="405"/>
                </a:lnTo>
                <a:lnTo>
                  <a:pt x="227" y="398"/>
                </a:lnTo>
                <a:lnTo>
                  <a:pt x="213" y="410"/>
                </a:lnTo>
                <a:lnTo>
                  <a:pt x="236" y="447"/>
                </a:lnTo>
                <a:lnTo>
                  <a:pt x="248" y="459"/>
                </a:lnTo>
                <a:lnTo>
                  <a:pt x="243" y="475"/>
                </a:lnTo>
                <a:lnTo>
                  <a:pt x="292" y="509"/>
                </a:lnTo>
                <a:lnTo>
                  <a:pt x="304" y="495"/>
                </a:lnTo>
                <a:lnTo>
                  <a:pt x="303" y="479"/>
                </a:lnTo>
                <a:lnTo>
                  <a:pt x="295" y="468"/>
                </a:lnTo>
                <a:lnTo>
                  <a:pt x="298" y="457"/>
                </a:lnTo>
                <a:lnTo>
                  <a:pt x="288" y="448"/>
                </a:lnTo>
                <a:lnTo>
                  <a:pt x="306" y="456"/>
                </a:lnTo>
                <a:lnTo>
                  <a:pt x="315" y="447"/>
                </a:lnTo>
                <a:lnTo>
                  <a:pt x="309" y="424"/>
                </a:lnTo>
                <a:lnTo>
                  <a:pt x="320" y="413"/>
                </a:lnTo>
                <a:lnTo>
                  <a:pt x="318" y="433"/>
                </a:lnTo>
                <a:lnTo>
                  <a:pt x="321" y="444"/>
                </a:lnTo>
                <a:lnTo>
                  <a:pt x="316" y="453"/>
                </a:lnTo>
                <a:lnTo>
                  <a:pt x="326" y="468"/>
                </a:lnTo>
                <a:lnTo>
                  <a:pt x="313" y="477"/>
                </a:lnTo>
                <a:lnTo>
                  <a:pt x="316" y="497"/>
                </a:lnTo>
                <a:lnTo>
                  <a:pt x="306" y="501"/>
                </a:lnTo>
                <a:lnTo>
                  <a:pt x="327" y="521"/>
                </a:lnTo>
                <a:lnTo>
                  <a:pt x="327" y="509"/>
                </a:lnTo>
                <a:lnTo>
                  <a:pt x="344" y="526"/>
                </a:lnTo>
                <a:lnTo>
                  <a:pt x="332" y="533"/>
                </a:lnTo>
                <a:lnTo>
                  <a:pt x="350" y="555"/>
                </a:lnTo>
                <a:lnTo>
                  <a:pt x="345" y="567"/>
                </a:lnTo>
                <a:lnTo>
                  <a:pt x="364" y="599"/>
                </a:lnTo>
                <a:lnTo>
                  <a:pt x="377" y="608"/>
                </a:lnTo>
                <a:lnTo>
                  <a:pt x="370" y="616"/>
                </a:lnTo>
                <a:lnTo>
                  <a:pt x="358" y="616"/>
                </a:lnTo>
                <a:lnTo>
                  <a:pt x="362" y="626"/>
                </a:lnTo>
                <a:lnTo>
                  <a:pt x="377" y="628"/>
                </a:lnTo>
                <a:lnTo>
                  <a:pt x="393" y="666"/>
                </a:lnTo>
                <a:lnTo>
                  <a:pt x="380" y="683"/>
                </a:lnTo>
                <a:lnTo>
                  <a:pt x="388" y="695"/>
                </a:lnTo>
                <a:lnTo>
                  <a:pt x="385" y="709"/>
                </a:lnTo>
                <a:lnTo>
                  <a:pt x="396" y="724"/>
                </a:lnTo>
                <a:lnTo>
                  <a:pt x="399" y="740"/>
                </a:lnTo>
                <a:lnTo>
                  <a:pt x="397" y="760"/>
                </a:lnTo>
                <a:lnTo>
                  <a:pt x="412" y="782"/>
                </a:lnTo>
                <a:lnTo>
                  <a:pt x="425" y="782"/>
                </a:lnTo>
                <a:lnTo>
                  <a:pt x="438" y="789"/>
                </a:lnTo>
                <a:lnTo>
                  <a:pt x="447" y="774"/>
                </a:lnTo>
                <a:lnTo>
                  <a:pt x="441" y="745"/>
                </a:lnTo>
                <a:lnTo>
                  <a:pt x="460" y="727"/>
                </a:lnTo>
                <a:lnTo>
                  <a:pt x="467" y="704"/>
                </a:lnTo>
                <a:lnTo>
                  <a:pt x="458" y="680"/>
                </a:lnTo>
                <a:lnTo>
                  <a:pt x="467" y="661"/>
                </a:lnTo>
                <a:lnTo>
                  <a:pt x="463" y="610"/>
                </a:lnTo>
                <a:lnTo>
                  <a:pt x="444" y="587"/>
                </a:lnTo>
                <a:lnTo>
                  <a:pt x="444" y="561"/>
                </a:lnTo>
                <a:lnTo>
                  <a:pt x="432" y="550"/>
                </a:lnTo>
                <a:lnTo>
                  <a:pt x="449" y="529"/>
                </a:lnTo>
                <a:lnTo>
                  <a:pt x="438" y="517"/>
                </a:lnTo>
                <a:lnTo>
                  <a:pt x="454" y="500"/>
                </a:lnTo>
                <a:lnTo>
                  <a:pt x="444" y="494"/>
                </a:lnTo>
                <a:lnTo>
                  <a:pt x="434" y="488"/>
                </a:lnTo>
                <a:lnTo>
                  <a:pt x="396" y="443"/>
                </a:lnTo>
                <a:lnTo>
                  <a:pt x="405" y="425"/>
                </a:lnTo>
                <a:lnTo>
                  <a:pt x="399" y="415"/>
                </a:lnTo>
                <a:lnTo>
                  <a:pt x="403" y="404"/>
                </a:lnTo>
                <a:lnTo>
                  <a:pt x="373" y="390"/>
                </a:lnTo>
                <a:lnTo>
                  <a:pt x="379" y="360"/>
                </a:lnTo>
                <a:lnTo>
                  <a:pt x="367" y="345"/>
                </a:lnTo>
                <a:lnTo>
                  <a:pt x="374" y="323"/>
                </a:lnTo>
                <a:lnTo>
                  <a:pt x="367" y="290"/>
                </a:lnTo>
                <a:lnTo>
                  <a:pt x="353" y="282"/>
                </a:lnTo>
                <a:lnTo>
                  <a:pt x="355" y="268"/>
                </a:lnTo>
                <a:lnTo>
                  <a:pt x="333" y="238"/>
                </a:lnTo>
                <a:lnTo>
                  <a:pt x="315" y="185"/>
                </a:lnTo>
                <a:lnTo>
                  <a:pt x="294" y="169"/>
                </a:lnTo>
                <a:lnTo>
                  <a:pt x="295" y="156"/>
                </a:lnTo>
                <a:lnTo>
                  <a:pt x="285" y="145"/>
                </a:lnTo>
                <a:lnTo>
                  <a:pt x="269" y="118"/>
                </a:lnTo>
                <a:lnTo>
                  <a:pt x="253" y="131"/>
                </a:lnTo>
                <a:lnTo>
                  <a:pt x="257" y="157"/>
                </a:lnTo>
                <a:lnTo>
                  <a:pt x="233" y="163"/>
                </a:lnTo>
                <a:lnTo>
                  <a:pt x="187" y="137"/>
                </a:lnTo>
                <a:lnTo>
                  <a:pt x="163" y="81"/>
                </a:lnTo>
                <a:lnTo>
                  <a:pt x="134" y="78"/>
                </a:lnTo>
                <a:lnTo>
                  <a:pt x="119" y="90"/>
                </a:lnTo>
                <a:lnTo>
                  <a:pt x="109" y="78"/>
                </a:lnTo>
                <a:lnTo>
                  <a:pt x="97" y="47"/>
                </a:lnTo>
                <a:lnTo>
                  <a:pt x="77" y="31"/>
                </a:lnTo>
                <a:close/>
              </a:path>
            </a:pathLst>
          </a:custGeom>
          <a:solidFill>
            <a:schemeClr val="accent3">
              <a:lumMod val="40000"/>
              <a:lumOff val="60000"/>
            </a:schemeClr>
          </a:solidFill>
          <a:ln w="12700" cap="flat" cmpd="sng" algn="ctr">
            <a:solidFill>
              <a:schemeClr val="bg1"/>
            </a:solidFill>
            <a:prstDash val="solid"/>
          </a:ln>
          <a:effectLst/>
        </p:spPr>
        <p:txBody>
          <a:bodyPr rtlCol="0" anchor="ctr"/>
          <a:lstStyle/>
          <a:p>
            <a:pPr algn="ctr"/>
            <a:endParaRPr lang="en-US" sz="1000" kern="0" dirty="0">
              <a:solidFill>
                <a:sysClr val="windowText" lastClr="000000"/>
              </a:solidFill>
              <a:latin typeface="Arial" pitchFamily="34" charset="0"/>
            </a:endParaRPr>
          </a:p>
        </p:txBody>
      </p:sp>
      <p:sp>
        <p:nvSpPr>
          <p:cNvPr id="73" name="Freeform 12"/>
          <p:cNvSpPr>
            <a:spLocks/>
          </p:cNvSpPr>
          <p:nvPr/>
        </p:nvSpPr>
        <p:spPr bwMode="auto">
          <a:xfrm>
            <a:off x="6381161" y="3664508"/>
            <a:ext cx="900221" cy="567009"/>
          </a:xfrm>
          <a:custGeom>
            <a:avLst/>
            <a:gdLst>
              <a:gd name="T0" fmla="*/ 4 w 462"/>
              <a:gd name="T1" fmla="*/ 132 h 479"/>
              <a:gd name="T2" fmla="*/ 0 w 462"/>
              <a:gd name="T3" fmla="*/ 167 h 479"/>
              <a:gd name="T4" fmla="*/ 10 w 462"/>
              <a:gd name="T5" fmla="*/ 207 h 479"/>
              <a:gd name="T6" fmla="*/ 43 w 462"/>
              <a:gd name="T7" fmla="*/ 219 h 479"/>
              <a:gd name="T8" fmla="*/ 70 w 462"/>
              <a:gd name="T9" fmla="*/ 201 h 479"/>
              <a:gd name="T10" fmla="*/ 103 w 462"/>
              <a:gd name="T11" fmla="*/ 227 h 479"/>
              <a:gd name="T12" fmla="*/ 129 w 462"/>
              <a:gd name="T13" fmla="*/ 275 h 479"/>
              <a:gd name="T14" fmla="*/ 141 w 462"/>
              <a:gd name="T15" fmla="*/ 311 h 479"/>
              <a:gd name="T16" fmla="*/ 138 w 462"/>
              <a:gd name="T17" fmla="*/ 354 h 479"/>
              <a:gd name="T18" fmla="*/ 165 w 462"/>
              <a:gd name="T19" fmla="*/ 357 h 479"/>
              <a:gd name="T20" fmla="*/ 204 w 462"/>
              <a:gd name="T21" fmla="*/ 378 h 479"/>
              <a:gd name="T22" fmla="*/ 241 w 462"/>
              <a:gd name="T23" fmla="*/ 332 h 479"/>
              <a:gd name="T24" fmla="*/ 282 w 462"/>
              <a:gd name="T25" fmla="*/ 401 h 479"/>
              <a:gd name="T26" fmla="*/ 294 w 462"/>
              <a:gd name="T27" fmla="*/ 432 h 479"/>
              <a:gd name="T28" fmla="*/ 304 w 462"/>
              <a:gd name="T29" fmla="*/ 476 h 479"/>
              <a:gd name="T30" fmla="*/ 351 w 462"/>
              <a:gd name="T31" fmla="*/ 488 h 479"/>
              <a:gd name="T32" fmla="*/ 402 w 462"/>
              <a:gd name="T33" fmla="*/ 488 h 479"/>
              <a:gd name="T34" fmla="*/ 393 w 462"/>
              <a:gd name="T35" fmla="*/ 452 h 479"/>
              <a:gd name="T36" fmla="*/ 384 w 462"/>
              <a:gd name="T37" fmla="*/ 423 h 479"/>
              <a:gd name="T38" fmla="*/ 402 w 462"/>
              <a:gd name="T39" fmla="*/ 380 h 479"/>
              <a:gd name="T40" fmla="*/ 429 w 462"/>
              <a:gd name="T41" fmla="*/ 366 h 479"/>
              <a:gd name="T42" fmla="*/ 433 w 462"/>
              <a:gd name="T43" fmla="*/ 398 h 479"/>
              <a:gd name="T44" fmla="*/ 477 w 462"/>
              <a:gd name="T45" fmla="*/ 369 h 479"/>
              <a:gd name="T46" fmla="*/ 456 w 462"/>
              <a:gd name="T47" fmla="*/ 317 h 479"/>
              <a:gd name="T48" fmla="*/ 438 w 462"/>
              <a:gd name="T49" fmla="*/ 294 h 479"/>
              <a:gd name="T50" fmla="*/ 454 w 462"/>
              <a:gd name="T51" fmla="*/ 263 h 479"/>
              <a:gd name="T52" fmla="*/ 444 w 462"/>
              <a:gd name="T53" fmla="*/ 237 h 479"/>
              <a:gd name="T54" fmla="*/ 415 w 462"/>
              <a:gd name="T55" fmla="*/ 216 h 479"/>
              <a:gd name="T56" fmla="*/ 399 w 462"/>
              <a:gd name="T57" fmla="*/ 164 h 479"/>
              <a:gd name="T58" fmla="*/ 379 w 462"/>
              <a:gd name="T59" fmla="*/ 170 h 479"/>
              <a:gd name="T60" fmla="*/ 340 w 462"/>
              <a:gd name="T61" fmla="*/ 146 h 479"/>
              <a:gd name="T62" fmla="*/ 352 w 462"/>
              <a:gd name="T63" fmla="*/ 119 h 479"/>
              <a:gd name="T64" fmla="*/ 352 w 462"/>
              <a:gd name="T65" fmla="*/ 101 h 479"/>
              <a:gd name="T66" fmla="*/ 322 w 462"/>
              <a:gd name="T67" fmla="*/ 110 h 479"/>
              <a:gd name="T68" fmla="*/ 346 w 462"/>
              <a:gd name="T69" fmla="*/ 86 h 479"/>
              <a:gd name="T70" fmla="*/ 328 w 462"/>
              <a:gd name="T71" fmla="*/ 48 h 479"/>
              <a:gd name="T72" fmla="*/ 316 w 462"/>
              <a:gd name="T73" fmla="*/ 17 h 479"/>
              <a:gd name="T74" fmla="*/ 277 w 462"/>
              <a:gd name="T75" fmla="*/ 6 h 479"/>
              <a:gd name="T76" fmla="*/ 235 w 462"/>
              <a:gd name="T77" fmla="*/ 0 h 479"/>
              <a:gd name="T78" fmla="*/ 202 w 462"/>
              <a:gd name="T79" fmla="*/ 27 h 479"/>
              <a:gd name="T80" fmla="*/ 208 w 462"/>
              <a:gd name="T81" fmla="*/ 59 h 479"/>
              <a:gd name="T82" fmla="*/ 171 w 462"/>
              <a:gd name="T83" fmla="*/ 62 h 479"/>
              <a:gd name="T84" fmla="*/ 129 w 462"/>
              <a:gd name="T85" fmla="*/ 84 h 479"/>
              <a:gd name="T86" fmla="*/ 102 w 462"/>
              <a:gd name="T87" fmla="*/ 107 h 479"/>
              <a:gd name="T88" fmla="*/ 33 w 462"/>
              <a:gd name="T89" fmla="*/ 102 h 479"/>
              <a:gd name="T90" fmla="*/ 19 w 462"/>
              <a:gd name="T91" fmla="*/ 116 h 4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2"/>
              <a:gd name="T139" fmla="*/ 0 h 479"/>
              <a:gd name="T140" fmla="*/ 477 w 462"/>
              <a:gd name="T141" fmla="*/ 494 h 47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2" h="479">
                <a:moveTo>
                  <a:pt x="18" y="112"/>
                </a:moveTo>
                <a:lnTo>
                  <a:pt x="4" y="128"/>
                </a:lnTo>
                <a:lnTo>
                  <a:pt x="15" y="143"/>
                </a:lnTo>
                <a:lnTo>
                  <a:pt x="0" y="162"/>
                </a:lnTo>
                <a:lnTo>
                  <a:pt x="12" y="174"/>
                </a:lnTo>
                <a:lnTo>
                  <a:pt x="10" y="201"/>
                </a:lnTo>
                <a:lnTo>
                  <a:pt x="23" y="195"/>
                </a:lnTo>
                <a:lnTo>
                  <a:pt x="42" y="212"/>
                </a:lnTo>
                <a:lnTo>
                  <a:pt x="58" y="215"/>
                </a:lnTo>
                <a:lnTo>
                  <a:pt x="68" y="195"/>
                </a:lnTo>
                <a:lnTo>
                  <a:pt x="82" y="197"/>
                </a:lnTo>
                <a:lnTo>
                  <a:pt x="100" y="220"/>
                </a:lnTo>
                <a:lnTo>
                  <a:pt x="123" y="233"/>
                </a:lnTo>
                <a:lnTo>
                  <a:pt x="125" y="267"/>
                </a:lnTo>
                <a:lnTo>
                  <a:pt x="134" y="276"/>
                </a:lnTo>
                <a:lnTo>
                  <a:pt x="137" y="302"/>
                </a:lnTo>
                <a:lnTo>
                  <a:pt x="131" y="317"/>
                </a:lnTo>
                <a:lnTo>
                  <a:pt x="134" y="343"/>
                </a:lnTo>
                <a:lnTo>
                  <a:pt x="148" y="359"/>
                </a:lnTo>
                <a:lnTo>
                  <a:pt x="160" y="346"/>
                </a:lnTo>
                <a:lnTo>
                  <a:pt x="171" y="383"/>
                </a:lnTo>
                <a:lnTo>
                  <a:pt x="198" y="367"/>
                </a:lnTo>
                <a:lnTo>
                  <a:pt x="227" y="337"/>
                </a:lnTo>
                <a:lnTo>
                  <a:pt x="233" y="322"/>
                </a:lnTo>
                <a:lnTo>
                  <a:pt x="254" y="354"/>
                </a:lnTo>
                <a:lnTo>
                  <a:pt x="273" y="389"/>
                </a:lnTo>
                <a:lnTo>
                  <a:pt x="285" y="400"/>
                </a:lnTo>
                <a:lnTo>
                  <a:pt x="285" y="419"/>
                </a:lnTo>
                <a:lnTo>
                  <a:pt x="296" y="432"/>
                </a:lnTo>
                <a:lnTo>
                  <a:pt x="294" y="462"/>
                </a:lnTo>
                <a:lnTo>
                  <a:pt x="308" y="471"/>
                </a:lnTo>
                <a:lnTo>
                  <a:pt x="340" y="473"/>
                </a:lnTo>
                <a:lnTo>
                  <a:pt x="364" y="479"/>
                </a:lnTo>
                <a:lnTo>
                  <a:pt x="389" y="473"/>
                </a:lnTo>
                <a:lnTo>
                  <a:pt x="384" y="459"/>
                </a:lnTo>
                <a:lnTo>
                  <a:pt x="381" y="438"/>
                </a:lnTo>
                <a:lnTo>
                  <a:pt x="387" y="424"/>
                </a:lnTo>
                <a:lnTo>
                  <a:pt x="372" y="410"/>
                </a:lnTo>
                <a:lnTo>
                  <a:pt x="382" y="400"/>
                </a:lnTo>
                <a:lnTo>
                  <a:pt x="389" y="368"/>
                </a:lnTo>
                <a:lnTo>
                  <a:pt x="393" y="355"/>
                </a:lnTo>
                <a:lnTo>
                  <a:pt x="416" y="355"/>
                </a:lnTo>
                <a:lnTo>
                  <a:pt x="422" y="369"/>
                </a:lnTo>
                <a:lnTo>
                  <a:pt x="419" y="386"/>
                </a:lnTo>
                <a:lnTo>
                  <a:pt x="440" y="383"/>
                </a:lnTo>
                <a:lnTo>
                  <a:pt x="462" y="358"/>
                </a:lnTo>
                <a:lnTo>
                  <a:pt x="442" y="349"/>
                </a:lnTo>
                <a:lnTo>
                  <a:pt x="442" y="307"/>
                </a:lnTo>
                <a:lnTo>
                  <a:pt x="431" y="304"/>
                </a:lnTo>
                <a:lnTo>
                  <a:pt x="424" y="285"/>
                </a:lnTo>
                <a:lnTo>
                  <a:pt x="437" y="271"/>
                </a:lnTo>
                <a:lnTo>
                  <a:pt x="440" y="255"/>
                </a:lnTo>
                <a:lnTo>
                  <a:pt x="428" y="241"/>
                </a:lnTo>
                <a:lnTo>
                  <a:pt x="430" y="230"/>
                </a:lnTo>
                <a:lnTo>
                  <a:pt x="416" y="229"/>
                </a:lnTo>
                <a:lnTo>
                  <a:pt x="402" y="209"/>
                </a:lnTo>
                <a:lnTo>
                  <a:pt x="402" y="171"/>
                </a:lnTo>
                <a:lnTo>
                  <a:pt x="386" y="159"/>
                </a:lnTo>
                <a:lnTo>
                  <a:pt x="378" y="180"/>
                </a:lnTo>
                <a:lnTo>
                  <a:pt x="367" y="165"/>
                </a:lnTo>
                <a:lnTo>
                  <a:pt x="349" y="174"/>
                </a:lnTo>
                <a:lnTo>
                  <a:pt x="329" y="142"/>
                </a:lnTo>
                <a:lnTo>
                  <a:pt x="343" y="125"/>
                </a:lnTo>
                <a:lnTo>
                  <a:pt x="341" y="115"/>
                </a:lnTo>
                <a:lnTo>
                  <a:pt x="353" y="101"/>
                </a:lnTo>
                <a:lnTo>
                  <a:pt x="341" y="98"/>
                </a:lnTo>
                <a:lnTo>
                  <a:pt x="323" y="116"/>
                </a:lnTo>
                <a:lnTo>
                  <a:pt x="312" y="107"/>
                </a:lnTo>
                <a:lnTo>
                  <a:pt x="329" y="98"/>
                </a:lnTo>
                <a:lnTo>
                  <a:pt x="335" y="83"/>
                </a:lnTo>
                <a:lnTo>
                  <a:pt x="323" y="75"/>
                </a:lnTo>
                <a:lnTo>
                  <a:pt x="318" y="47"/>
                </a:lnTo>
                <a:lnTo>
                  <a:pt x="315" y="29"/>
                </a:lnTo>
                <a:lnTo>
                  <a:pt x="306" y="16"/>
                </a:lnTo>
                <a:lnTo>
                  <a:pt x="291" y="5"/>
                </a:lnTo>
                <a:lnTo>
                  <a:pt x="268" y="6"/>
                </a:lnTo>
                <a:lnTo>
                  <a:pt x="247" y="16"/>
                </a:lnTo>
                <a:lnTo>
                  <a:pt x="228" y="0"/>
                </a:lnTo>
                <a:lnTo>
                  <a:pt x="201" y="12"/>
                </a:lnTo>
                <a:lnTo>
                  <a:pt x="196" y="26"/>
                </a:lnTo>
                <a:lnTo>
                  <a:pt x="206" y="41"/>
                </a:lnTo>
                <a:lnTo>
                  <a:pt x="201" y="57"/>
                </a:lnTo>
                <a:lnTo>
                  <a:pt x="178" y="49"/>
                </a:lnTo>
                <a:lnTo>
                  <a:pt x="166" y="60"/>
                </a:lnTo>
                <a:lnTo>
                  <a:pt x="138" y="61"/>
                </a:lnTo>
                <a:lnTo>
                  <a:pt x="125" y="81"/>
                </a:lnTo>
                <a:lnTo>
                  <a:pt x="102" y="80"/>
                </a:lnTo>
                <a:lnTo>
                  <a:pt x="99" y="104"/>
                </a:lnTo>
                <a:lnTo>
                  <a:pt x="68" y="130"/>
                </a:lnTo>
                <a:lnTo>
                  <a:pt x="31" y="103"/>
                </a:lnTo>
                <a:lnTo>
                  <a:pt x="10" y="107"/>
                </a:lnTo>
                <a:lnTo>
                  <a:pt x="18" y="112"/>
                </a:lnTo>
                <a:close/>
              </a:path>
            </a:pathLst>
          </a:custGeom>
          <a:solidFill>
            <a:schemeClr val="accent3">
              <a:lumMod val="20000"/>
              <a:lumOff val="80000"/>
            </a:schemeClr>
          </a:solidFill>
          <a:ln w="12700" cap="flat" cmpd="sng" algn="ctr">
            <a:solidFill>
              <a:schemeClr val="bg1"/>
            </a:solidFill>
            <a:prstDash val="solid"/>
          </a:ln>
          <a:effectLst/>
        </p:spPr>
        <p:txBody>
          <a:bodyPr rtlCol="0" anchor="ctr"/>
          <a:lstStyle/>
          <a:p>
            <a:pPr algn="ctr"/>
            <a:endParaRPr lang="en-US" sz="1000" kern="0" dirty="0">
              <a:solidFill>
                <a:sysClr val="window" lastClr="FFFFFF"/>
              </a:solidFill>
              <a:latin typeface="Arial" pitchFamily="34" charset="0"/>
            </a:endParaRPr>
          </a:p>
        </p:txBody>
      </p:sp>
      <p:sp>
        <p:nvSpPr>
          <p:cNvPr id="74" name="Freeform 13"/>
          <p:cNvSpPr>
            <a:spLocks/>
          </p:cNvSpPr>
          <p:nvPr/>
        </p:nvSpPr>
        <p:spPr bwMode="auto">
          <a:xfrm>
            <a:off x="6178512" y="3894151"/>
            <a:ext cx="629375" cy="628564"/>
          </a:xfrm>
          <a:custGeom>
            <a:avLst/>
            <a:gdLst>
              <a:gd name="T0" fmla="*/ 111 w 323"/>
              <a:gd name="T1" fmla="*/ 214 h 531"/>
              <a:gd name="T2" fmla="*/ 84 w 323"/>
              <a:gd name="T3" fmla="*/ 205 h 531"/>
              <a:gd name="T4" fmla="*/ 75 w 323"/>
              <a:gd name="T5" fmla="*/ 216 h 531"/>
              <a:gd name="T6" fmla="*/ 57 w 323"/>
              <a:gd name="T7" fmla="*/ 232 h 531"/>
              <a:gd name="T8" fmla="*/ 51 w 323"/>
              <a:gd name="T9" fmla="*/ 253 h 531"/>
              <a:gd name="T10" fmla="*/ 39 w 323"/>
              <a:gd name="T11" fmla="*/ 324 h 531"/>
              <a:gd name="T12" fmla="*/ 27 w 323"/>
              <a:gd name="T13" fmla="*/ 361 h 531"/>
              <a:gd name="T14" fmla="*/ 14 w 323"/>
              <a:gd name="T15" fmla="*/ 393 h 531"/>
              <a:gd name="T16" fmla="*/ 2 w 323"/>
              <a:gd name="T17" fmla="*/ 408 h 531"/>
              <a:gd name="T18" fmla="*/ 0 w 323"/>
              <a:gd name="T19" fmla="*/ 472 h 531"/>
              <a:gd name="T20" fmla="*/ 15 w 323"/>
              <a:gd name="T21" fmla="*/ 480 h 531"/>
              <a:gd name="T22" fmla="*/ 26 w 323"/>
              <a:gd name="T23" fmla="*/ 480 h 531"/>
              <a:gd name="T24" fmla="*/ 29 w 323"/>
              <a:gd name="T25" fmla="*/ 499 h 531"/>
              <a:gd name="T26" fmla="*/ 48 w 323"/>
              <a:gd name="T27" fmla="*/ 511 h 531"/>
              <a:gd name="T28" fmla="*/ 57 w 323"/>
              <a:gd name="T29" fmla="*/ 436 h 531"/>
              <a:gd name="T30" fmla="*/ 92 w 323"/>
              <a:gd name="T31" fmla="*/ 435 h 531"/>
              <a:gd name="T32" fmla="*/ 86 w 323"/>
              <a:gd name="T33" fmla="*/ 463 h 531"/>
              <a:gd name="T34" fmla="*/ 59 w 323"/>
              <a:gd name="T35" fmla="*/ 471 h 531"/>
              <a:gd name="T36" fmla="*/ 87 w 323"/>
              <a:gd name="T37" fmla="*/ 516 h 531"/>
              <a:gd name="T38" fmla="*/ 116 w 323"/>
              <a:gd name="T39" fmla="*/ 498 h 531"/>
              <a:gd name="T40" fmla="*/ 119 w 323"/>
              <a:gd name="T41" fmla="*/ 534 h 531"/>
              <a:gd name="T42" fmla="*/ 156 w 323"/>
              <a:gd name="T43" fmla="*/ 526 h 531"/>
              <a:gd name="T44" fmla="*/ 167 w 323"/>
              <a:gd name="T45" fmla="*/ 489 h 531"/>
              <a:gd name="T46" fmla="*/ 170 w 323"/>
              <a:gd name="T47" fmla="*/ 522 h 531"/>
              <a:gd name="T48" fmla="*/ 194 w 323"/>
              <a:gd name="T49" fmla="*/ 510 h 531"/>
              <a:gd name="T50" fmla="*/ 204 w 323"/>
              <a:gd name="T51" fmla="*/ 496 h 531"/>
              <a:gd name="T52" fmla="*/ 225 w 323"/>
              <a:gd name="T53" fmla="*/ 480 h 531"/>
              <a:gd name="T54" fmla="*/ 201 w 323"/>
              <a:gd name="T55" fmla="*/ 538 h 531"/>
              <a:gd name="T56" fmla="*/ 242 w 323"/>
              <a:gd name="T57" fmla="*/ 543 h 531"/>
              <a:gd name="T58" fmla="*/ 279 w 323"/>
              <a:gd name="T59" fmla="*/ 472 h 531"/>
              <a:gd name="T60" fmla="*/ 305 w 323"/>
              <a:gd name="T61" fmla="*/ 459 h 531"/>
              <a:gd name="T62" fmla="*/ 321 w 323"/>
              <a:gd name="T63" fmla="*/ 450 h 531"/>
              <a:gd name="T64" fmla="*/ 306 w 323"/>
              <a:gd name="T65" fmla="*/ 397 h 531"/>
              <a:gd name="T66" fmla="*/ 314 w 323"/>
              <a:gd name="T67" fmla="*/ 358 h 531"/>
              <a:gd name="T68" fmla="*/ 284 w 323"/>
              <a:gd name="T69" fmla="*/ 340 h 531"/>
              <a:gd name="T70" fmla="*/ 270 w 323"/>
              <a:gd name="T71" fmla="*/ 318 h 531"/>
              <a:gd name="T72" fmla="*/ 282 w 323"/>
              <a:gd name="T73" fmla="*/ 297 h 531"/>
              <a:gd name="T74" fmla="*/ 317 w 323"/>
              <a:gd name="T75" fmla="*/ 313 h 531"/>
              <a:gd name="T76" fmla="*/ 318 w 323"/>
              <a:gd name="T77" fmla="*/ 256 h 531"/>
              <a:gd name="T78" fmla="*/ 276 w 323"/>
              <a:gd name="T79" fmla="*/ 201 h 531"/>
              <a:gd name="T80" fmla="*/ 273 w 323"/>
              <a:gd name="T81" fmla="*/ 154 h 531"/>
              <a:gd name="T82" fmla="*/ 245 w 323"/>
              <a:gd name="T83" fmla="*/ 154 h 531"/>
              <a:gd name="T84" fmla="*/ 246 w 323"/>
              <a:gd name="T85" fmla="*/ 109 h 531"/>
              <a:gd name="T86" fmla="*/ 234 w 323"/>
              <a:gd name="T87" fmla="*/ 72 h 531"/>
              <a:gd name="T88" fmla="*/ 210 w 323"/>
              <a:gd name="T89" fmla="*/ 25 h 531"/>
              <a:gd name="T90" fmla="*/ 177 w 323"/>
              <a:gd name="T91" fmla="*/ 0 h 531"/>
              <a:gd name="T92" fmla="*/ 149 w 323"/>
              <a:gd name="T93" fmla="*/ 18 h 531"/>
              <a:gd name="T94" fmla="*/ 119 w 323"/>
              <a:gd name="T95" fmla="*/ 6 h 531"/>
              <a:gd name="T96" fmla="*/ 143 w 323"/>
              <a:gd name="T97" fmla="*/ 84 h 531"/>
              <a:gd name="T98" fmla="*/ 141 w 323"/>
              <a:gd name="T99" fmla="*/ 123 h 531"/>
              <a:gd name="T100" fmla="*/ 114 w 323"/>
              <a:gd name="T101" fmla="*/ 166 h 5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3"/>
              <a:gd name="T154" fmla="*/ 0 h 531"/>
              <a:gd name="T155" fmla="*/ 333 w 323"/>
              <a:gd name="T156" fmla="*/ 547 h 53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3" h="531">
                <a:moveTo>
                  <a:pt x="116" y="192"/>
                </a:moveTo>
                <a:lnTo>
                  <a:pt x="108" y="208"/>
                </a:lnTo>
                <a:lnTo>
                  <a:pt x="96" y="202"/>
                </a:lnTo>
                <a:lnTo>
                  <a:pt x="81" y="199"/>
                </a:lnTo>
                <a:lnTo>
                  <a:pt x="66" y="181"/>
                </a:lnTo>
                <a:lnTo>
                  <a:pt x="73" y="210"/>
                </a:lnTo>
                <a:lnTo>
                  <a:pt x="69" y="221"/>
                </a:lnTo>
                <a:lnTo>
                  <a:pt x="55" y="225"/>
                </a:lnTo>
                <a:lnTo>
                  <a:pt x="64" y="239"/>
                </a:lnTo>
                <a:lnTo>
                  <a:pt x="49" y="246"/>
                </a:lnTo>
                <a:lnTo>
                  <a:pt x="48" y="265"/>
                </a:lnTo>
                <a:lnTo>
                  <a:pt x="38" y="315"/>
                </a:lnTo>
                <a:lnTo>
                  <a:pt x="26" y="332"/>
                </a:lnTo>
                <a:lnTo>
                  <a:pt x="26" y="350"/>
                </a:lnTo>
                <a:lnTo>
                  <a:pt x="19" y="364"/>
                </a:lnTo>
                <a:lnTo>
                  <a:pt x="14" y="382"/>
                </a:lnTo>
                <a:lnTo>
                  <a:pt x="14" y="393"/>
                </a:lnTo>
                <a:lnTo>
                  <a:pt x="2" y="396"/>
                </a:lnTo>
                <a:lnTo>
                  <a:pt x="3" y="419"/>
                </a:lnTo>
                <a:lnTo>
                  <a:pt x="0" y="458"/>
                </a:lnTo>
                <a:lnTo>
                  <a:pt x="8" y="479"/>
                </a:lnTo>
                <a:lnTo>
                  <a:pt x="15" y="466"/>
                </a:lnTo>
                <a:lnTo>
                  <a:pt x="16" y="454"/>
                </a:lnTo>
                <a:lnTo>
                  <a:pt x="25" y="466"/>
                </a:lnTo>
                <a:lnTo>
                  <a:pt x="29" y="454"/>
                </a:lnTo>
                <a:lnTo>
                  <a:pt x="28" y="484"/>
                </a:lnTo>
                <a:lnTo>
                  <a:pt x="38" y="505"/>
                </a:lnTo>
                <a:lnTo>
                  <a:pt x="47" y="496"/>
                </a:lnTo>
                <a:lnTo>
                  <a:pt x="43" y="463"/>
                </a:lnTo>
                <a:lnTo>
                  <a:pt x="55" y="423"/>
                </a:lnTo>
                <a:lnTo>
                  <a:pt x="76" y="412"/>
                </a:lnTo>
                <a:lnTo>
                  <a:pt x="89" y="422"/>
                </a:lnTo>
                <a:lnTo>
                  <a:pt x="90" y="432"/>
                </a:lnTo>
                <a:lnTo>
                  <a:pt x="83" y="449"/>
                </a:lnTo>
                <a:lnTo>
                  <a:pt x="67" y="438"/>
                </a:lnTo>
                <a:lnTo>
                  <a:pt x="57" y="457"/>
                </a:lnTo>
                <a:lnTo>
                  <a:pt x="58" y="481"/>
                </a:lnTo>
                <a:lnTo>
                  <a:pt x="84" y="501"/>
                </a:lnTo>
                <a:lnTo>
                  <a:pt x="102" y="490"/>
                </a:lnTo>
                <a:lnTo>
                  <a:pt x="113" y="483"/>
                </a:lnTo>
                <a:lnTo>
                  <a:pt x="124" y="508"/>
                </a:lnTo>
                <a:lnTo>
                  <a:pt x="115" y="518"/>
                </a:lnTo>
                <a:lnTo>
                  <a:pt x="134" y="519"/>
                </a:lnTo>
                <a:lnTo>
                  <a:pt x="151" y="511"/>
                </a:lnTo>
                <a:lnTo>
                  <a:pt x="147" y="493"/>
                </a:lnTo>
                <a:lnTo>
                  <a:pt x="162" y="475"/>
                </a:lnTo>
                <a:lnTo>
                  <a:pt x="171" y="481"/>
                </a:lnTo>
                <a:lnTo>
                  <a:pt x="165" y="507"/>
                </a:lnTo>
                <a:lnTo>
                  <a:pt x="182" y="522"/>
                </a:lnTo>
                <a:lnTo>
                  <a:pt x="188" y="495"/>
                </a:lnTo>
                <a:lnTo>
                  <a:pt x="182" y="475"/>
                </a:lnTo>
                <a:lnTo>
                  <a:pt x="198" y="481"/>
                </a:lnTo>
                <a:lnTo>
                  <a:pt x="204" y="467"/>
                </a:lnTo>
                <a:lnTo>
                  <a:pt x="218" y="466"/>
                </a:lnTo>
                <a:lnTo>
                  <a:pt x="201" y="507"/>
                </a:lnTo>
                <a:lnTo>
                  <a:pt x="195" y="522"/>
                </a:lnTo>
                <a:lnTo>
                  <a:pt x="206" y="531"/>
                </a:lnTo>
                <a:lnTo>
                  <a:pt x="235" y="527"/>
                </a:lnTo>
                <a:lnTo>
                  <a:pt x="275" y="473"/>
                </a:lnTo>
                <a:lnTo>
                  <a:pt x="271" y="458"/>
                </a:lnTo>
                <a:lnTo>
                  <a:pt x="278" y="444"/>
                </a:lnTo>
                <a:lnTo>
                  <a:pt x="296" y="446"/>
                </a:lnTo>
                <a:lnTo>
                  <a:pt x="296" y="432"/>
                </a:lnTo>
                <a:lnTo>
                  <a:pt x="311" y="437"/>
                </a:lnTo>
                <a:lnTo>
                  <a:pt x="323" y="422"/>
                </a:lnTo>
                <a:lnTo>
                  <a:pt x="297" y="385"/>
                </a:lnTo>
                <a:lnTo>
                  <a:pt x="306" y="371"/>
                </a:lnTo>
                <a:lnTo>
                  <a:pt x="305" y="348"/>
                </a:lnTo>
                <a:lnTo>
                  <a:pt x="287" y="336"/>
                </a:lnTo>
                <a:lnTo>
                  <a:pt x="275" y="330"/>
                </a:lnTo>
                <a:lnTo>
                  <a:pt x="259" y="330"/>
                </a:lnTo>
                <a:lnTo>
                  <a:pt x="262" y="309"/>
                </a:lnTo>
                <a:lnTo>
                  <a:pt x="247" y="301"/>
                </a:lnTo>
                <a:lnTo>
                  <a:pt x="274" y="288"/>
                </a:lnTo>
                <a:lnTo>
                  <a:pt x="299" y="309"/>
                </a:lnTo>
                <a:lnTo>
                  <a:pt x="307" y="304"/>
                </a:lnTo>
                <a:lnTo>
                  <a:pt x="320" y="262"/>
                </a:lnTo>
                <a:lnTo>
                  <a:pt x="308" y="249"/>
                </a:lnTo>
                <a:lnTo>
                  <a:pt x="303" y="221"/>
                </a:lnTo>
                <a:lnTo>
                  <a:pt x="268" y="195"/>
                </a:lnTo>
                <a:lnTo>
                  <a:pt x="273" y="188"/>
                </a:lnTo>
                <a:lnTo>
                  <a:pt x="265" y="149"/>
                </a:lnTo>
                <a:lnTo>
                  <a:pt x="252" y="164"/>
                </a:lnTo>
                <a:lnTo>
                  <a:pt x="238" y="149"/>
                </a:lnTo>
                <a:lnTo>
                  <a:pt x="235" y="122"/>
                </a:lnTo>
                <a:lnTo>
                  <a:pt x="239" y="106"/>
                </a:lnTo>
                <a:lnTo>
                  <a:pt x="238" y="83"/>
                </a:lnTo>
                <a:lnTo>
                  <a:pt x="227" y="70"/>
                </a:lnTo>
                <a:lnTo>
                  <a:pt x="226" y="36"/>
                </a:lnTo>
                <a:lnTo>
                  <a:pt x="204" y="24"/>
                </a:lnTo>
                <a:lnTo>
                  <a:pt x="185" y="0"/>
                </a:lnTo>
                <a:lnTo>
                  <a:pt x="172" y="0"/>
                </a:lnTo>
                <a:lnTo>
                  <a:pt x="163" y="21"/>
                </a:lnTo>
                <a:lnTo>
                  <a:pt x="145" y="17"/>
                </a:lnTo>
                <a:lnTo>
                  <a:pt x="125" y="1"/>
                </a:lnTo>
                <a:lnTo>
                  <a:pt x="115" y="6"/>
                </a:lnTo>
                <a:lnTo>
                  <a:pt x="131" y="29"/>
                </a:lnTo>
                <a:lnTo>
                  <a:pt x="139" y="82"/>
                </a:lnTo>
                <a:lnTo>
                  <a:pt x="128" y="100"/>
                </a:lnTo>
                <a:lnTo>
                  <a:pt x="137" y="119"/>
                </a:lnTo>
                <a:lnTo>
                  <a:pt x="131" y="147"/>
                </a:lnTo>
                <a:lnTo>
                  <a:pt x="111" y="161"/>
                </a:lnTo>
                <a:lnTo>
                  <a:pt x="116" y="192"/>
                </a:lnTo>
                <a:close/>
              </a:path>
            </a:pathLst>
          </a:custGeom>
          <a:solidFill>
            <a:schemeClr val="accent3">
              <a:lumMod val="40000"/>
              <a:lumOff val="60000"/>
            </a:schemeClr>
          </a:solidFill>
          <a:ln w="6350" cap="flat" cmpd="sng" algn="ctr">
            <a:solidFill>
              <a:schemeClr val="bg2"/>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75" name="Freeform 14"/>
          <p:cNvSpPr>
            <a:spLocks/>
          </p:cNvSpPr>
          <p:nvPr/>
        </p:nvSpPr>
        <p:spPr bwMode="auto">
          <a:xfrm>
            <a:off x="6659801" y="4045670"/>
            <a:ext cx="483236" cy="359855"/>
          </a:xfrm>
          <a:custGeom>
            <a:avLst/>
            <a:gdLst>
              <a:gd name="T0" fmla="*/ 93 w 248"/>
              <a:gd name="T1" fmla="*/ 0 h 304"/>
              <a:gd name="T2" fmla="*/ 87 w 248"/>
              <a:gd name="T3" fmla="*/ 16 h 304"/>
              <a:gd name="T4" fmla="*/ 59 w 248"/>
              <a:gd name="T5" fmla="*/ 45 h 304"/>
              <a:gd name="T6" fmla="*/ 32 w 248"/>
              <a:gd name="T7" fmla="*/ 61 h 304"/>
              <a:gd name="T8" fmla="*/ 20 w 248"/>
              <a:gd name="T9" fmla="*/ 70 h 304"/>
              <a:gd name="T10" fmla="*/ 56 w 248"/>
              <a:gd name="T11" fmla="*/ 96 h 304"/>
              <a:gd name="T12" fmla="*/ 65 w 248"/>
              <a:gd name="T13" fmla="*/ 127 h 304"/>
              <a:gd name="T14" fmla="*/ 75 w 248"/>
              <a:gd name="T15" fmla="*/ 139 h 304"/>
              <a:gd name="T16" fmla="*/ 63 w 248"/>
              <a:gd name="T17" fmla="*/ 180 h 304"/>
              <a:gd name="T18" fmla="*/ 51 w 248"/>
              <a:gd name="T19" fmla="*/ 186 h 304"/>
              <a:gd name="T20" fmla="*/ 26 w 248"/>
              <a:gd name="T21" fmla="*/ 163 h 304"/>
              <a:gd name="T22" fmla="*/ 0 w 248"/>
              <a:gd name="T23" fmla="*/ 178 h 304"/>
              <a:gd name="T24" fmla="*/ 15 w 248"/>
              <a:gd name="T25" fmla="*/ 187 h 304"/>
              <a:gd name="T26" fmla="*/ 11 w 248"/>
              <a:gd name="T27" fmla="*/ 208 h 304"/>
              <a:gd name="T28" fmla="*/ 29 w 248"/>
              <a:gd name="T29" fmla="*/ 208 h 304"/>
              <a:gd name="T30" fmla="*/ 60 w 248"/>
              <a:gd name="T31" fmla="*/ 225 h 304"/>
              <a:gd name="T32" fmla="*/ 59 w 248"/>
              <a:gd name="T33" fmla="*/ 249 h 304"/>
              <a:gd name="T34" fmla="*/ 51 w 248"/>
              <a:gd name="T35" fmla="*/ 265 h 304"/>
              <a:gd name="T36" fmla="*/ 80 w 248"/>
              <a:gd name="T37" fmla="*/ 306 h 304"/>
              <a:gd name="T38" fmla="*/ 89 w 248"/>
              <a:gd name="T39" fmla="*/ 313 h 304"/>
              <a:gd name="T40" fmla="*/ 120 w 248"/>
              <a:gd name="T41" fmla="*/ 292 h 304"/>
              <a:gd name="T42" fmla="*/ 135 w 248"/>
              <a:gd name="T43" fmla="*/ 295 h 304"/>
              <a:gd name="T44" fmla="*/ 149 w 248"/>
              <a:gd name="T45" fmla="*/ 268 h 304"/>
              <a:gd name="T46" fmla="*/ 126 w 248"/>
              <a:gd name="T47" fmla="*/ 256 h 304"/>
              <a:gd name="T48" fmla="*/ 122 w 248"/>
              <a:gd name="T49" fmla="*/ 232 h 304"/>
              <a:gd name="T50" fmla="*/ 120 w 248"/>
              <a:gd name="T51" fmla="*/ 199 h 304"/>
              <a:gd name="T52" fmla="*/ 137 w 248"/>
              <a:gd name="T53" fmla="*/ 201 h 304"/>
              <a:gd name="T54" fmla="*/ 129 w 248"/>
              <a:gd name="T55" fmla="*/ 228 h 304"/>
              <a:gd name="T56" fmla="*/ 140 w 248"/>
              <a:gd name="T57" fmla="*/ 235 h 304"/>
              <a:gd name="T58" fmla="*/ 140 w 248"/>
              <a:gd name="T59" fmla="*/ 255 h 304"/>
              <a:gd name="T60" fmla="*/ 159 w 248"/>
              <a:gd name="T61" fmla="*/ 265 h 304"/>
              <a:gd name="T62" fmla="*/ 194 w 248"/>
              <a:gd name="T63" fmla="*/ 259 h 304"/>
              <a:gd name="T64" fmla="*/ 236 w 248"/>
              <a:gd name="T65" fmla="*/ 220 h 304"/>
              <a:gd name="T66" fmla="*/ 240 w 248"/>
              <a:gd name="T67" fmla="*/ 186 h 304"/>
              <a:gd name="T68" fmla="*/ 255 w 248"/>
              <a:gd name="T69" fmla="*/ 169 h 304"/>
              <a:gd name="T70" fmla="*/ 254 w 248"/>
              <a:gd name="T71" fmla="*/ 151 h 304"/>
              <a:gd name="T72" fmla="*/ 228 w 248"/>
              <a:gd name="T73" fmla="*/ 159 h 304"/>
              <a:gd name="T74" fmla="*/ 203 w 248"/>
              <a:gd name="T75" fmla="*/ 154 h 304"/>
              <a:gd name="T76" fmla="*/ 176 w 248"/>
              <a:gd name="T77" fmla="*/ 154 h 304"/>
              <a:gd name="T78" fmla="*/ 156 w 248"/>
              <a:gd name="T79" fmla="*/ 145 h 304"/>
              <a:gd name="T80" fmla="*/ 158 w 248"/>
              <a:gd name="T81" fmla="*/ 111 h 304"/>
              <a:gd name="T82" fmla="*/ 144 w 248"/>
              <a:gd name="T83" fmla="*/ 100 h 304"/>
              <a:gd name="T84" fmla="*/ 149 w 248"/>
              <a:gd name="T85" fmla="*/ 79 h 304"/>
              <a:gd name="T86" fmla="*/ 131 w 248"/>
              <a:gd name="T87" fmla="*/ 64 h 304"/>
              <a:gd name="T88" fmla="*/ 93 w 248"/>
              <a:gd name="T89" fmla="*/ 0 h 3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8"/>
              <a:gd name="T136" fmla="*/ 0 h 304"/>
              <a:gd name="T137" fmla="*/ 255 w 248"/>
              <a:gd name="T138" fmla="*/ 313 h 30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8" h="304">
                <a:moveTo>
                  <a:pt x="90" y="0"/>
                </a:moveTo>
                <a:lnTo>
                  <a:pt x="85" y="16"/>
                </a:lnTo>
                <a:lnTo>
                  <a:pt x="57" y="44"/>
                </a:lnTo>
                <a:lnTo>
                  <a:pt x="29" y="61"/>
                </a:lnTo>
                <a:lnTo>
                  <a:pt x="19" y="68"/>
                </a:lnTo>
                <a:lnTo>
                  <a:pt x="54" y="93"/>
                </a:lnTo>
                <a:lnTo>
                  <a:pt x="63" y="123"/>
                </a:lnTo>
                <a:lnTo>
                  <a:pt x="73" y="135"/>
                </a:lnTo>
                <a:lnTo>
                  <a:pt x="61" y="175"/>
                </a:lnTo>
                <a:lnTo>
                  <a:pt x="50" y="181"/>
                </a:lnTo>
                <a:lnTo>
                  <a:pt x="27" y="163"/>
                </a:lnTo>
                <a:lnTo>
                  <a:pt x="0" y="173"/>
                </a:lnTo>
                <a:lnTo>
                  <a:pt x="15" y="182"/>
                </a:lnTo>
                <a:lnTo>
                  <a:pt x="11" y="202"/>
                </a:lnTo>
                <a:lnTo>
                  <a:pt x="28" y="202"/>
                </a:lnTo>
                <a:lnTo>
                  <a:pt x="58" y="219"/>
                </a:lnTo>
                <a:lnTo>
                  <a:pt x="57" y="242"/>
                </a:lnTo>
                <a:lnTo>
                  <a:pt x="50" y="257"/>
                </a:lnTo>
                <a:lnTo>
                  <a:pt x="78" y="297"/>
                </a:lnTo>
                <a:lnTo>
                  <a:pt x="87" y="304"/>
                </a:lnTo>
                <a:lnTo>
                  <a:pt x="117" y="284"/>
                </a:lnTo>
                <a:lnTo>
                  <a:pt x="131" y="287"/>
                </a:lnTo>
                <a:lnTo>
                  <a:pt x="145" y="260"/>
                </a:lnTo>
                <a:lnTo>
                  <a:pt x="123" y="249"/>
                </a:lnTo>
                <a:lnTo>
                  <a:pt x="119" y="225"/>
                </a:lnTo>
                <a:lnTo>
                  <a:pt x="117" y="193"/>
                </a:lnTo>
                <a:lnTo>
                  <a:pt x="133" y="195"/>
                </a:lnTo>
                <a:lnTo>
                  <a:pt x="125" y="221"/>
                </a:lnTo>
                <a:lnTo>
                  <a:pt x="136" y="228"/>
                </a:lnTo>
                <a:lnTo>
                  <a:pt x="136" y="248"/>
                </a:lnTo>
                <a:lnTo>
                  <a:pt x="155" y="257"/>
                </a:lnTo>
                <a:lnTo>
                  <a:pt x="189" y="252"/>
                </a:lnTo>
                <a:lnTo>
                  <a:pt x="230" y="214"/>
                </a:lnTo>
                <a:lnTo>
                  <a:pt x="233" y="181"/>
                </a:lnTo>
                <a:lnTo>
                  <a:pt x="248" y="164"/>
                </a:lnTo>
                <a:lnTo>
                  <a:pt x="248" y="150"/>
                </a:lnTo>
                <a:lnTo>
                  <a:pt x="222" y="156"/>
                </a:lnTo>
                <a:lnTo>
                  <a:pt x="197" y="150"/>
                </a:lnTo>
                <a:lnTo>
                  <a:pt x="171" y="150"/>
                </a:lnTo>
                <a:lnTo>
                  <a:pt x="152" y="141"/>
                </a:lnTo>
                <a:lnTo>
                  <a:pt x="154" y="108"/>
                </a:lnTo>
                <a:lnTo>
                  <a:pt x="140" y="97"/>
                </a:lnTo>
                <a:lnTo>
                  <a:pt x="141" y="79"/>
                </a:lnTo>
                <a:lnTo>
                  <a:pt x="127" y="62"/>
                </a:lnTo>
                <a:lnTo>
                  <a:pt x="90" y="0"/>
                </a:lnTo>
                <a:close/>
              </a:path>
            </a:pathLst>
          </a:custGeom>
          <a:solidFill>
            <a:schemeClr val="bg1">
              <a:lumMod val="85000"/>
            </a:schemeClr>
          </a:solid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76" name="Freeform 15"/>
          <p:cNvSpPr>
            <a:spLocks/>
          </p:cNvSpPr>
          <p:nvPr/>
        </p:nvSpPr>
        <p:spPr bwMode="auto">
          <a:xfrm>
            <a:off x="7100169" y="4069345"/>
            <a:ext cx="533898" cy="639217"/>
          </a:xfrm>
          <a:custGeom>
            <a:avLst/>
            <a:gdLst>
              <a:gd name="T0" fmla="*/ 94 w 282"/>
              <a:gd name="T1" fmla="*/ 19 h 556"/>
              <a:gd name="T2" fmla="*/ 51 w 282"/>
              <a:gd name="T3" fmla="*/ 43 h 556"/>
              <a:gd name="T4" fmla="*/ 48 w 282"/>
              <a:gd name="T5" fmla="*/ 13 h 556"/>
              <a:gd name="T6" fmla="*/ 15 w 282"/>
              <a:gd name="T7" fmla="*/ 61 h 556"/>
              <a:gd name="T8" fmla="*/ 19 w 282"/>
              <a:gd name="T9" fmla="*/ 82 h 556"/>
              <a:gd name="T10" fmla="*/ 25 w 282"/>
              <a:gd name="T11" fmla="*/ 67 h 556"/>
              <a:gd name="T12" fmla="*/ 58 w 282"/>
              <a:gd name="T13" fmla="*/ 108 h 556"/>
              <a:gd name="T14" fmla="*/ 64 w 282"/>
              <a:gd name="T15" fmla="*/ 123 h 556"/>
              <a:gd name="T16" fmla="*/ 85 w 282"/>
              <a:gd name="T17" fmla="*/ 180 h 556"/>
              <a:gd name="T18" fmla="*/ 106 w 282"/>
              <a:gd name="T19" fmla="*/ 214 h 556"/>
              <a:gd name="T20" fmla="*/ 124 w 282"/>
              <a:gd name="T21" fmla="*/ 237 h 556"/>
              <a:gd name="T22" fmla="*/ 145 w 282"/>
              <a:gd name="T23" fmla="*/ 235 h 556"/>
              <a:gd name="T24" fmla="*/ 162 w 282"/>
              <a:gd name="T25" fmla="*/ 211 h 556"/>
              <a:gd name="T26" fmla="*/ 168 w 282"/>
              <a:gd name="T27" fmla="*/ 246 h 556"/>
              <a:gd name="T28" fmla="*/ 133 w 282"/>
              <a:gd name="T29" fmla="*/ 238 h 556"/>
              <a:gd name="T30" fmla="*/ 127 w 282"/>
              <a:gd name="T31" fmla="*/ 259 h 556"/>
              <a:gd name="T32" fmla="*/ 142 w 282"/>
              <a:gd name="T33" fmla="*/ 297 h 556"/>
              <a:gd name="T34" fmla="*/ 150 w 282"/>
              <a:gd name="T35" fmla="*/ 264 h 556"/>
              <a:gd name="T36" fmla="*/ 162 w 282"/>
              <a:gd name="T37" fmla="*/ 303 h 556"/>
              <a:gd name="T38" fmla="*/ 180 w 282"/>
              <a:gd name="T39" fmla="*/ 366 h 556"/>
              <a:gd name="T40" fmla="*/ 172 w 282"/>
              <a:gd name="T41" fmla="*/ 381 h 556"/>
              <a:gd name="T42" fmla="*/ 178 w 282"/>
              <a:gd name="T43" fmla="*/ 435 h 556"/>
              <a:gd name="T44" fmla="*/ 184 w 282"/>
              <a:gd name="T45" fmla="*/ 477 h 556"/>
              <a:gd name="T46" fmla="*/ 183 w 282"/>
              <a:gd name="T47" fmla="*/ 534 h 556"/>
              <a:gd name="T48" fmla="*/ 210 w 282"/>
              <a:gd name="T49" fmla="*/ 541 h 556"/>
              <a:gd name="T50" fmla="*/ 234 w 282"/>
              <a:gd name="T51" fmla="*/ 513 h 556"/>
              <a:gd name="T52" fmla="*/ 261 w 282"/>
              <a:gd name="T53" fmla="*/ 540 h 556"/>
              <a:gd name="T54" fmla="*/ 267 w 282"/>
              <a:gd name="T55" fmla="*/ 511 h 556"/>
              <a:gd name="T56" fmla="*/ 267 w 282"/>
              <a:gd name="T57" fmla="*/ 469 h 556"/>
              <a:gd name="T58" fmla="*/ 232 w 282"/>
              <a:gd name="T59" fmla="*/ 414 h 556"/>
              <a:gd name="T60" fmla="*/ 204 w 282"/>
              <a:gd name="T61" fmla="*/ 366 h 556"/>
              <a:gd name="T62" fmla="*/ 208 w 282"/>
              <a:gd name="T63" fmla="*/ 337 h 556"/>
              <a:gd name="T64" fmla="*/ 183 w 282"/>
              <a:gd name="T65" fmla="*/ 306 h 556"/>
              <a:gd name="T66" fmla="*/ 226 w 282"/>
              <a:gd name="T67" fmla="*/ 309 h 556"/>
              <a:gd name="T68" fmla="*/ 249 w 282"/>
              <a:gd name="T69" fmla="*/ 288 h 556"/>
              <a:gd name="T70" fmla="*/ 223 w 282"/>
              <a:gd name="T71" fmla="*/ 262 h 556"/>
              <a:gd name="T72" fmla="*/ 195 w 282"/>
              <a:gd name="T73" fmla="*/ 229 h 556"/>
              <a:gd name="T74" fmla="*/ 154 w 282"/>
              <a:gd name="T75" fmla="*/ 205 h 556"/>
              <a:gd name="T76" fmla="*/ 130 w 282"/>
              <a:gd name="T77" fmla="*/ 166 h 556"/>
              <a:gd name="T78" fmla="*/ 126 w 282"/>
              <a:gd name="T79" fmla="*/ 127 h 556"/>
              <a:gd name="T80" fmla="*/ 141 w 282"/>
              <a:gd name="T81" fmla="*/ 82 h 556"/>
              <a:gd name="T82" fmla="*/ 124 w 282"/>
              <a:gd name="T83" fmla="*/ 30 h 556"/>
              <a:gd name="T84" fmla="*/ 114 w 282"/>
              <a:gd name="T85" fmla="*/ 0 h 5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2"/>
              <a:gd name="T130" fmla="*/ 0 h 556"/>
              <a:gd name="T131" fmla="*/ 282 w 282"/>
              <a:gd name="T132" fmla="*/ 556 h 5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2" h="556">
                <a:moveTo>
                  <a:pt x="114" y="0"/>
                </a:moveTo>
                <a:lnTo>
                  <a:pt x="94" y="19"/>
                </a:lnTo>
                <a:lnTo>
                  <a:pt x="72" y="43"/>
                </a:lnTo>
                <a:lnTo>
                  <a:pt x="51" y="43"/>
                </a:lnTo>
                <a:lnTo>
                  <a:pt x="55" y="31"/>
                </a:lnTo>
                <a:lnTo>
                  <a:pt x="48" y="13"/>
                </a:lnTo>
                <a:lnTo>
                  <a:pt x="24" y="12"/>
                </a:lnTo>
                <a:lnTo>
                  <a:pt x="15" y="61"/>
                </a:lnTo>
                <a:lnTo>
                  <a:pt x="0" y="70"/>
                </a:lnTo>
                <a:lnTo>
                  <a:pt x="19" y="82"/>
                </a:lnTo>
                <a:lnTo>
                  <a:pt x="15" y="72"/>
                </a:lnTo>
                <a:lnTo>
                  <a:pt x="25" y="67"/>
                </a:lnTo>
                <a:lnTo>
                  <a:pt x="31" y="87"/>
                </a:lnTo>
                <a:lnTo>
                  <a:pt x="58" y="108"/>
                </a:lnTo>
                <a:lnTo>
                  <a:pt x="55" y="118"/>
                </a:lnTo>
                <a:lnTo>
                  <a:pt x="64" y="123"/>
                </a:lnTo>
                <a:lnTo>
                  <a:pt x="64" y="156"/>
                </a:lnTo>
                <a:lnTo>
                  <a:pt x="85" y="180"/>
                </a:lnTo>
                <a:lnTo>
                  <a:pt x="84" y="196"/>
                </a:lnTo>
                <a:lnTo>
                  <a:pt x="106" y="214"/>
                </a:lnTo>
                <a:lnTo>
                  <a:pt x="103" y="241"/>
                </a:lnTo>
                <a:lnTo>
                  <a:pt x="124" y="237"/>
                </a:lnTo>
                <a:lnTo>
                  <a:pt x="129" y="226"/>
                </a:lnTo>
                <a:lnTo>
                  <a:pt x="145" y="235"/>
                </a:lnTo>
                <a:lnTo>
                  <a:pt x="160" y="228"/>
                </a:lnTo>
                <a:lnTo>
                  <a:pt x="162" y="211"/>
                </a:lnTo>
                <a:lnTo>
                  <a:pt x="180" y="220"/>
                </a:lnTo>
                <a:lnTo>
                  <a:pt x="168" y="246"/>
                </a:lnTo>
                <a:lnTo>
                  <a:pt x="148" y="249"/>
                </a:lnTo>
                <a:lnTo>
                  <a:pt x="133" y="238"/>
                </a:lnTo>
                <a:lnTo>
                  <a:pt x="121" y="247"/>
                </a:lnTo>
                <a:lnTo>
                  <a:pt x="127" y="259"/>
                </a:lnTo>
                <a:lnTo>
                  <a:pt x="129" y="283"/>
                </a:lnTo>
                <a:lnTo>
                  <a:pt x="142" y="297"/>
                </a:lnTo>
                <a:lnTo>
                  <a:pt x="150" y="280"/>
                </a:lnTo>
                <a:lnTo>
                  <a:pt x="150" y="264"/>
                </a:lnTo>
                <a:lnTo>
                  <a:pt x="165" y="285"/>
                </a:lnTo>
                <a:lnTo>
                  <a:pt x="162" y="303"/>
                </a:lnTo>
                <a:lnTo>
                  <a:pt x="148" y="328"/>
                </a:lnTo>
                <a:lnTo>
                  <a:pt x="180" y="366"/>
                </a:lnTo>
                <a:lnTo>
                  <a:pt x="183" y="382"/>
                </a:lnTo>
                <a:lnTo>
                  <a:pt x="172" y="381"/>
                </a:lnTo>
                <a:lnTo>
                  <a:pt x="187" y="420"/>
                </a:lnTo>
                <a:lnTo>
                  <a:pt x="178" y="435"/>
                </a:lnTo>
                <a:lnTo>
                  <a:pt x="192" y="454"/>
                </a:lnTo>
                <a:lnTo>
                  <a:pt x="184" y="477"/>
                </a:lnTo>
                <a:lnTo>
                  <a:pt x="192" y="517"/>
                </a:lnTo>
                <a:lnTo>
                  <a:pt x="183" y="534"/>
                </a:lnTo>
                <a:lnTo>
                  <a:pt x="198" y="556"/>
                </a:lnTo>
                <a:lnTo>
                  <a:pt x="210" y="541"/>
                </a:lnTo>
                <a:lnTo>
                  <a:pt x="214" y="525"/>
                </a:lnTo>
                <a:lnTo>
                  <a:pt x="234" y="513"/>
                </a:lnTo>
                <a:lnTo>
                  <a:pt x="244" y="514"/>
                </a:lnTo>
                <a:lnTo>
                  <a:pt x="261" y="540"/>
                </a:lnTo>
                <a:lnTo>
                  <a:pt x="282" y="532"/>
                </a:lnTo>
                <a:lnTo>
                  <a:pt x="267" y="511"/>
                </a:lnTo>
                <a:lnTo>
                  <a:pt x="279" y="489"/>
                </a:lnTo>
                <a:lnTo>
                  <a:pt x="267" y="469"/>
                </a:lnTo>
                <a:lnTo>
                  <a:pt x="246" y="436"/>
                </a:lnTo>
                <a:lnTo>
                  <a:pt x="232" y="414"/>
                </a:lnTo>
                <a:lnTo>
                  <a:pt x="208" y="393"/>
                </a:lnTo>
                <a:lnTo>
                  <a:pt x="204" y="366"/>
                </a:lnTo>
                <a:lnTo>
                  <a:pt x="195" y="355"/>
                </a:lnTo>
                <a:lnTo>
                  <a:pt x="208" y="337"/>
                </a:lnTo>
                <a:lnTo>
                  <a:pt x="208" y="324"/>
                </a:lnTo>
                <a:lnTo>
                  <a:pt x="183" y="306"/>
                </a:lnTo>
                <a:lnTo>
                  <a:pt x="192" y="295"/>
                </a:lnTo>
                <a:lnTo>
                  <a:pt x="226" y="309"/>
                </a:lnTo>
                <a:lnTo>
                  <a:pt x="246" y="304"/>
                </a:lnTo>
                <a:lnTo>
                  <a:pt x="249" y="288"/>
                </a:lnTo>
                <a:lnTo>
                  <a:pt x="235" y="267"/>
                </a:lnTo>
                <a:lnTo>
                  <a:pt x="223" y="262"/>
                </a:lnTo>
                <a:lnTo>
                  <a:pt x="217" y="240"/>
                </a:lnTo>
                <a:lnTo>
                  <a:pt x="195" y="229"/>
                </a:lnTo>
                <a:lnTo>
                  <a:pt x="180" y="208"/>
                </a:lnTo>
                <a:lnTo>
                  <a:pt x="154" y="205"/>
                </a:lnTo>
                <a:lnTo>
                  <a:pt x="154" y="189"/>
                </a:lnTo>
                <a:lnTo>
                  <a:pt x="130" y="166"/>
                </a:lnTo>
                <a:lnTo>
                  <a:pt x="136" y="141"/>
                </a:lnTo>
                <a:lnTo>
                  <a:pt x="126" y="127"/>
                </a:lnTo>
                <a:lnTo>
                  <a:pt x="138" y="106"/>
                </a:lnTo>
                <a:lnTo>
                  <a:pt x="141" y="82"/>
                </a:lnTo>
                <a:lnTo>
                  <a:pt x="129" y="63"/>
                </a:lnTo>
                <a:lnTo>
                  <a:pt x="124" y="30"/>
                </a:lnTo>
                <a:lnTo>
                  <a:pt x="114" y="15"/>
                </a:lnTo>
                <a:lnTo>
                  <a:pt x="114" y="0"/>
                </a:lnTo>
                <a:close/>
              </a:path>
            </a:pathLst>
          </a:custGeom>
          <a:solidFill>
            <a:schemeClr val="accent3">
              <a:lumMod val="20000"/>
              <a:lumOff val="80000"/>
            </a:schemeClr>
          </a:solidFill>
          <a:ln w="12700" cap="flat" cmpd="sng" algn="ctr">
            <a:solidFill>
              <a:schemeClr val="bg1"/>
            </a:solidFill>
            <a:prstDash val="solid"/>
          </a:ln>
          <a:effectLst/>
        </p:spPr>
        <p:txBody>
          <a:bodyPr rtlCol="0" anchor="ctr"/>
          <a:lstStyle/>
          <a:p>
            <a:pPr algn="ctr"/>
            <a:endParaRPr lang="en-US" sz="1000" kern="0" dirty="0">
              <a:solidFill>
                <a:sysClr val="windowText" lastClr="000000"/>
              </a:solidFill>
              <a:latin typeface="Arial" pitchFamily="34" charset="0"/>
            </a:endParaRPr>
          </a:p>
        </p:txBody>
      </p:sp>
      <p:sp>
        <p:nvSpPr>
          <p:cNvPr id="77" name="Freeform 17"/>
          <p:cNvSpPr>
            <a:spLocks/>
          </p:cNvSpPr>
          <p:nvPr/>
        </p:nvSpPr>
        <p:spPr bwMode="auto">
          <a:xfrm>
            <a:off x="7460646" y="4658844"/>
            <a:ext cx="713162" cy="1188470"/>
          </a:xfrm>
          <a:custGeom>
            <a:avLst/>
            <a:gdLst>
              <a:gd name="T0" fmla="*/ 41 w 378"/>
              <a:gd name="T1" fmla="*/ 94 h 1035"/>
              <a:gd name="T2" fmla="*/ 30 w 378"/>
              <a:gd name="T3" fmla="*/ 64 h 1035"/>
              <a:gd name="T4" fmla="*/ 11 w 378"/>
              <a:gd name="T5" fmla="*/ 57 h 1035"/>
              <a:gd name="T6" fmla="*/ 21 w 378"/>
              <a:gd name="T7" fmla="*/ 27 h 1035"/>
              <a:gd name="T8" fmla="*/ 53 w 378"/>
              <a:gd name="T9" fmla="*/ 1 h 1035"/>
              <a:gd name="T10" fmla="*/ 89 w 378"/>
              <a:gd name="T11" fmla="*/ 33 h 1035"/>
              <a:gd name="T12" fmla="*/ 92 w 378"/>
              <a:gd name="T13" fmla="*/ 61 h 1035"/>
              <a:gd name="T14" fmla="*/ 161 w 378"/>
              <a:gd name="T15" fmla="*/ 148 h 1035"/>
              <a:gd name="T16" fmla="*/ 252 w 378"/>
              <a:gd name="T17" fmla="*/ 226 h 1035"/>
              <a:gd name="T18" fmla="*/ 281 w 378"/>
              <a:gd name="T19" fmla="*/ 345 h 1035"/>
              <a:gd name="T20" fmla="*/ 267 w 378"/>
              <a:gd name="T21" fmla="*/ 382 h 1035"/>
              <a:gd name="T22" fmla="*/ 287 w 378"/>
              <a:gd name="T23" fmla="*/ 450 h 1035"/>
              <a:gd name="T24" fmla="*/ 339 w 378"/>
              <a:gd name="T25" fmla="*/ 504 h 1035"/>
              <a:gd name="T26" fmla="*/ 333 w 378"/>
              <a:gd name="T27" fmla="*/ 558 h 1035"/>
              <a:gd name="T28" fmla="*/ 371 w 378"/>
              <a:gd name="T29" fmla="*/ 624 h 1035"/>
              <a:gd name="T30" fmla="*/ 374 w 378"/>
              <a:gd name="T31" fmla="*/ 685 h 1035"/>
              <a:gd name="T32" fmla="*/ 341 w 378"/>
              <a:gd name="T33" fmla="*/ 700 h 1035"/>
              <a:gd name="T34" fmla="*/ 333 w 378"/>
              <a:gd name="T35" fmla="*/ 751 h 1035"/>
              <a:gd name="T36" fmla="*/ 255 w 378"/>
              <a:gd name="T37" fmla="*/ 838 h 1035"/>
              <a:gd name="T38" fmla="*/ 210 w 378"/>
              <a:gd name="T39" fmla="*/ 892 h 1035"/>
              <a:gd name="T40" fmla="*/ 180 w 378"/>
              <a:gd name="T41" fmla="*/ 1023 h 1035"/>
              <a:gd name="T42" fmla="*/ 156 w 378"/>
              <a:gd name="T43" fmla="*/ 994 h 1035"/>
              <a:gd name="T44" fmla="*/ 159 w 378"/>
              <a:gd name="T45" fmla="*/ 949 h 1035"/>
              <a:gd name="T46" fmla="*/ 140 w 378"/>
              <a:gd name="T47" fmla="*/ 904 h 1035"/>
              <a:gd name="T48" fmla="*/ 173 w 378"/>
              <a:gd name="T49" fmla="*/ 858 h 1035"/>
              <a:gd name="T50" fmla="*/ 186 w 378"/>
              <a:gd name="T51" fmla="*/ 828 h 1035"/>
              <a:gd name="T52" fmla="*/ 182 w 378"/>
              <a:gd name="T53" fmla="*/ 798 h 1035"/>
              <a:gd name="T54" fmla="*/ 191 w 378"/>
              <a:gd name="T55" fmla="*/ 739 h 1035"/>
              <a:gd name="T56" fmla="*/ 195 w 378"/>
              <a:gd name="T57" fmla="*/ 690 h 1035"/>
              <a:gd name="T58" fmla="*/ 228 w 378"/>
              <a:gd name="T59" fmla="*/ 669 h 1035"/>
              <a:gd name="T60" fmla="*/ 185 w 378"/>
              <a:gd name="T61" fmla="*/ 688 h 1035"/>
              <a:gd name="T62" fmla="*/ 182 w 378"/>
              <a:gd name="T63" fmla="*/ 634 h 1035"/>
              <a:gd name="T64" fmla="*/ 171 w 378"/>
              <a:gd name="T65" fmla="*/ 609 h 1035"/>
              <a:gd name="T66" fmla="*/ 164 w 378"/>
              <a:gd name="T67" fmla="*/ 586 h 1035"/>
              <a:gd name="T68" fmla="*/ 180 w 378"/>
              <a:gd name="T69" fmla="*/ 556 h 1035"/>
              <a:gd name="T70" fmla="*/ 186 w 378"/>
              <a:gd name="T71" fmla="*/ 519 h 1035"/>
              <a:gd name="T72" fmla="*/ 168 w 378"/>
              <a:gd name="T73" fmla="*/ 471 h 1035"/>
              <a:gd name="T74" fmla="*/ 161 w 378"/>
              <a:gd name="T75" fmla="*/ 415 h 1035"/>
              <a:gd name="T76" fmla="*/ 134 w 378"/>
              <a:gd name="T77" fmla="*/ 361 h 1035"/>
              <a:gd name="T78" fmla="*/ 102 w 378"/>
              <a:gd name="T79" fmla="*/ 286 h 1035"/>
              <a:gd name="T80" fmla="*/ 95 w 378"/>
              <a:gd name="T81" fmla="*/ 246 h 1035"/>
              <a:gd name="T82" fmla="*/ 77 w 378"/>
              <a:gd name="T83" fmla="*/ 232 h 1035"/>
              <a:gd name="T84" fmla="*/ 86 w 378"/>
              <a:gd name="T85" fmla="*/ 285 h 1035"/>
              <a:gd name="T86" fmla="*/ 71 w 378"/>
              <a:gd name="T87" fmla="*/ 304 h 1035"/>
              <a:gd name="T88" fmla="*/ 66 w 378"/>
              <a:gd name="T89" fmla="*/ 247 h 1035"/>
              <a:gd name="T90" fmla="*/ 59 w 378"/>
              <a:gd name="T91" fmla="*/ 208 h 1035"/>
              <a:gd name="T92" fmla="*/ 35 w 378"/>
              <a:gd name="T93" fmla="*/ 145 h 1035"/>
              <a:gd name="T94" fmla="*/ 18 w 378"/>
              <a:gd name="T95" fmla="*/ 96 h 10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8"/>
              <a:gd name="T145" fmla="*/ 0 h 1035"/>
              <a:gd name="T146" fmla="*/ 378 w 378"/>
              <a:gd name="T147" fmla="*/ 1035 h 10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8" h="1035">
                <a:moveTo>
                  <a:pt x="18" y="96"/>
                </a:moveTo>
                <a:lnTo>
                  <a:pt x="30" y="82"/>
                </a:lnTo>
                <a:lnTo>
                  <a:pt x="41" y="94"/>
                </a:lnTo>
                <a:lnTo>
                  <a:pt x="50" y="90"/>
                </a:lnTo>
                <a:lnTo>
                  <a:pt x="41" y="73"/>
                </a:lnTo>
                <a:lnTo>
                  <a:pt x="30" y="64"/>
                </a:lnTo>
                <a:lnTo>
                  <a:pt x="15" y="76"/>
                </a:lnTo>
                <a:lnTo>
                  <a:pt x="6" y="66"/>
                </a:lnTo>
                <a:lnTo>
                  <a:pt x="11" y="57"/>
                </a:lnTo>
                <a:lnTo>
                  <a:pt x="0" y="48"/>
                </a:lnTo>
                <a:lnTo>
                  <a:pt x="11" y="40"/>
                </a:lnTo>
                <a:lnTo>
                  <a:pt x="21" y="27"/>
                </a:lnTo>
                <a:lnTo>
                  <a:pt x="24" y="12"/>
                </a:lnTo>
                <a:lnTo>
                  <a:pt x="42" y="0"/>
                </a:lnTo>
                <a:lnTo>
                  <a:pt x="53" y="1"/>
                </a:lnTo>
                <a:lnTo>
                  <a:pt x="71" y="28"/>
                </a:lnTo>
                <a:lnTo>
                  <a:pt x="93" y="21"/>
                </a:lnTo>
                <a:lnTo>
                  <a:pt x="89" y="33"/>
                </a:lnTo>
                <a:lnTo>
                  <a:pt x="92" y="43"/>
                </a:lnTo>
                <a:lnTo>
                  <a:pt x="84" y="49"/>
                </a:lnTo>
                <a:lnTo>
                  <a:pt x="92" y="61"/>
                </a:lnTo>
                <a:lnTo>
                  <a:pt x="108" y="66"/>
                </a:lnTo>
                <a:lnTo>
                  <a:pt x="135" y="102"/>
                </a:lnTo>
                <a:lnTo>
                  <a:pt x="161" y="148"/>
                </a:lnTo>
                <a:lnTo>
                  <a:pt x="179" y="162"/>
                </a:lnTo>
                <a:lnTo>
                  <a:pt x="227" y="196"/>
                </a:lnTo>
                <a:lnTo>
                  <a:pt x="252" y="226"/>
                </a:lnTo>
                <a:lnTo>
                  <a:pt x="272" y="271"/>
                </a:lnTo>
                <a:lnTo>
                  <a:pt x="284" y="318"/>
                </a:lnTo>
                <a:lnTo>
                  <a:pt x="281" y="345"/>
                </a:lnTo>
                <a:lnTo>
                  <a:pt x="288" y="367"/>
                </a:lnTo>
                <a:lnTo>
                  <a:pt x="278" y="384"/>
                </a:lnTo>
                <a:lnTo>
                  <a:pt x="267" y="382"/>
                </a:lnTo>
                <a:lnTo>
                  <a:pt x="263" y="402"/>
                </a:lnTo>
                <a:lnTo>
                  <a:pt x="285" y="424"/>
                </a:lnTo>
                <a:lnTo>
                  <a:pt x="287" y="450"/>
                </a:lnTo>
                <a:lnTo>
                  <a:pt x="311" y="490"/>
                </a:lnTo>
                <a:lnTo>
                  <a:pt x="330" y="496"/>
                </a:lnTo>
                <a:lnTo>
                  <a:pt x="339" y="504"/>
                </a:lnTo>
                <a:lnTo>
                  <a:pt x="327" y="519"/>
                </a:lnTo>
                <a:lnTo>
                  <a:pt x="335" y="531"/>
                </a:lnTo>
                <a:lnTo>
                  <a:pt x="333" y="558"/>
                </a:lnTo>
                <a:lnTo>
                  <a:pt x="359" y="592"/>
                </a:lnTo>
                <a:lnTo>
                  <a:pt x="357" y="609"/>
                </a:lnTo>
                <a:lnTo>
                  <a:pt x="371" y="624"/>
                </a:lnTo>
                <a:lnTo>
                  <a:pt x="369" y="642"/>
                </a:lnTo>
                <a:lnTo>
                  <a:pt x="378" y="654"/>
                </a:lnTo>
                <a:lnTo>
                  <a:pt x="374" y="685"/>
                </a:lnTo>
                <a:lnTo>
                  <a:pt x="362" y="700"/>
                </a:lnTo>
                <a:lnTo>
                  <a:pt x="354" y="694"/>
                </a:lnTo>
                <a:lnTo>
                  <a:pt x="341" y="700"/>
                </a:lnTo>
                <a:lnTo>
                  <a:pt x="345" y="709"/>
                </a:lnTo>
                <a:lnTo>
                  <a:pt x="336" y="735"/>
                </a:lnTo>
                <a:lnTo>
                  <a:pt x="333" y="751"/>
                </a:lnTo>
                <a:lnTo>
                  <a:pt x="300" y="802"/>
                </a:lnTo>
                <a:lnTo>
                  <a:pt x="270" y="832"/>
                </a:lnTo>
                <a:lnTo>
                  <a:pt x="255" y="838"/>
                </a:lnTo>
                <a:lnTo>
                  <a:pt x="255" y="853"/>
                </a:lnTo>
                <a:lnTo>
                  <a:pt x="242" y="867"/>
                </a:lnTo>
                <a:lnTo>
                  <a:pt x="210" y="892"/>
                </a:lnTo>
                <a:lnTo>
                  <a:pt x="224" y="918"/>
                </a:lnTo>
                <a:lnTo>
                  <a:pt x="197" y="994"/>
                </a:lnTo>
                <a:lnTo>
                  <a:pt x="180" y="1023"/>
                </a:lnTo>
                <a:lnTo>
                  <a:pt x="167" y="1035"/>
                </a:lnTo>
                <a:lnTo>
                  <a:pt x="150" y="1015"/>
                </a:lnTo>
                <a:lnTo>
                  <a:pt x="156" y="994"/>
                </a:lnTo>
                <a:lnTo>
                  <a:pt x="140" y="985"/>
                </a:lnTo>
                <a:lnTo>
                  <a:pt x="158" y="979"/>
                </a:lnTo>
                <a:lnTo>
                  <a:pt x="159" y="949"/>
                </a:lnTo>
                <a:lnTo>
                  <a:pt x="147" y="936"/>
                </a:lnTo>
                <a:lnTo>
                  <a:pt x="149" y="912"/>
                </a:lnTo>
                <a:lnTo>
                  <a:pt x="140" y="904"/>
                </a:lnTo>
                <a:lnTo>
                  <a:pt x="144" y="876"/>
                </a:lnTo>
                <a:lnTo>
                  <a:pt x="161" y="880"/>
                </a:lnTo>
                <a:lnTo>
                  <a:pt x="173" y="858"/>
                </a:lnTo>
                <a:lnTo>
                  <a:pt x="168" y="847"/>
                </a:lnTo>
                <a:lnTo>
                  <a:pt x="192" y="840"/>
                </a:lnTo>
                <a:lnTo>
                  <a:pt x="186" y="828"/>
                </a:lnTo>
                <a:lnTo>
                  <a:pt x="179" y="820"/>
                </a:lnTo>
                <a:lnTo>
                  <a:pt x="192" y="810"/>
                </a:lnTo>
                <a:lnTo>
                  <a:pt x="182" y="798"/>
                </a:lnTo>
                <a:lnTo>
                  <a:pt x="200" y="783"/>
                </a:lnTo>
                <a:lnTo>
                  <a:pt x="200" y="759"/>
                </a:lnTo>
                <a:lnTo>
                  <a:pt x="191" y="739"/>
                </a:lnTo>
                <a:lnTo>
                  <a:pt x="207" y="726"/>
                </a:lnTo>
                <a:lnTo>
                  <a:pt x="189" y="717"/>
                </a:lnTo>
                <a:lnTo>
                  <a:pt x="195" y="690"/>
                </a:lnTo>
                <a:lnTo>
                  <a:pt x="210" y="685"/>
                </a:lnTo>
                <a:lnTo>
                  <a:pt x="228" y="685"/>
                </a:lnTo>
                <a:lnTo>
                  <a:pt x="228" y="669"/>
                </a:lnTo>
                <a:lnTo>
                  <a:pt x="210" y="673"/>
                </a:lnTo>
                <a:lnTo>
                  <a:pt x="203" y="661"/>
                </a:lnTo>
                <a:lnTo>
                  <a:pt x="185" y="688"/>
                </a:lnTo>
                <a:lnTo>
                  <a:pt x="167" y="672"/>
                </a:lnTo>
                <a:lnTo>
                  <a:pt x="189" y="643"/>
                </a:lnTo>
                <a:lnTo>
                  <a:pt x="182" y="634"/>
                </a:lnTo>
                <a:lnTo>
                  <a:pt x="194" y="622"/>
                </a:lnTo>
                <a:lnTo>
                  <a:pt x="186" y="609"/>
                </a:lnTo>
                <a:lnTo>
                  <a:pt x="171" y="609"/>
                </a:lnTo>
                <a:lnTo>
                  <a:pt x="188" y="582"/>
                </a:lnTo>
                <a:lnTo>
                  <a:pt x="177" y="576"/>
                </a:lnTo>
                <a:lnTo>
                  <a:pt x="164" y="586"/>
                </a:lnTo>
                <a:lnTo>
                  <a:pt x="150" y="565"/>
                </a:lnTo>
                <a:lnTo>
                  <a:pt x="165" y="553"/>
                </a:lnTo>
                <a:lnTo>
                  <a:pt x="180" y="556"/>
                </a:lnTo>
                <a:lnTo>
                  <a:pt x="171" y="541"/>
                </a:lnTo>
                <a:lnTo>
                  <a:pt x="180" y="528"/>
                </a:lnTo>
                <a:lnTo>
                  <a:pt x="186" y="519"/>
                </a:lnTo>
                <a:lnTo>
                  <a:pt x="165" y="508"/>
                </a:lnTo>
                <a:lnTo>
                  <a:pt x="182" y="486"/>
                </a:lnTo>
                <a:lnTo>
                  <a:pt x="168" y="471"/>
                </a:lnTo>
                <a:lnTo>
                  <a:pt x="171" y="457"/>
                </a:lnTo>
                <a:lnTo>
                  <a:pt x="173" y="442"/>
                </a:lnTo>
                <a:lnTo>
                  <a:pt x="161" y="415"/>
                </a:lnTo>
                <a:lnTo>
                  <a:pt x="155" y="403"/>
                </a:lnTo>
                <a:lnTo>
                  <a:pt x="156" y="381"/>
                </a:lnTo>
                <a:lnTo>
                  <a:pt x="134" y="361"/>
                </a:lnTo>
                <a:lnTo>
                  <a:pt x="131" y="328"/>
                </a:lnTo>
                <a:lnTo>
                  <a:pt x="108" y="303"/>
                </a:lnTo>
                <a:lnTo>
                  <a:pt x="102" y="286"/>
                </a:lnTo>
                <a:lnTo>
                  <a:pt x="86" y="277"/>
                </a:lnTo>
                <a:lnTo>
                  <a:pt x="95" y="265"/>
                </a:lnTo>
                <a:lnTo>
                  <a:pt x="95" y="246"/>
                </a:lnTo>
                <a:lnTo>
                  <a:pt x="87" y="234"/>
                </a:lnTo>
                <a:lnTo>
                  <a:pt x="84" y="219"/>
                </a:lnTo>
                <a:lnTo>
                  <a:pt x="77" y="232"/>
                </a:lnTo>
                <a:lnTo>
                  <a:pt x="81" y="253"/>
                </a:lnTo>
                <a:lnTo>
                  <a:pt x="77" y="270"/>
                </a:lnTo>
                <a:lnTo>
                  <a:pt x="86" y="285"/>
                </a:lnTo>
                <a:lnTo>
                  <a:pt x="78" y="297"/>
                </a:lnTo>
                <a:lnTo>
                  <a:pt x="78" y="312"/>
                </a:lnTo>
                <a:lnTo>
                  <a:pt x="71" y="304"/>
                </a:lnTo>
                <a:lnTo>
                  <a:pt x="71" y="280"/>
                </a:lnTo>
                <a:lnTo>
                  <a:pt x="57" y="265"/>
                </a:lnTo>
                <a:lnTo>
                  <a:pt x="66" y="247"/>
                </a:lnTo>
                <a:lnTo>
                  <a:pt x="56" y="229"/>
                </a:lnTo>
                <a:lnTo>
                  <a:pt x="50" y="220"/>
                </a:lnTo>
                <a:lnTo>
                  <a:pt x="59" y="208"/>
                </a:lnTo>
                <a:lnTo>
                  <a:pt x="63" y="189"/>
                </a:lnTo>
                <a:lnTo>
                  <a:pt x="56" y="169"/>
                </a:lnTo>
                <a:lnTo>
                  <a:pt x="35" y="145"/>
                </a:lnTo>
                <a:lnTo>
                  <a:pt x="45" y="130"/>
                </a:lnTo>
                <a:lnTo>
                  <a:pt x="26" y="114"/>
                </a:lnTo>
                <a:lnTo>
                  <a:pt x="18" y="96"/>
                </a:lnTo>
                <a:close/>
              </a:path>
            </a:pathLst>
          </a:custGeom>
          <a:solidFill>
            <a:schemeClr val="accent3">
              <a:lumMod val="40000"/>
              <a:lumOff val="60000"/>
            </a:schemeClr>
          </a:solid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78" name="Freeform 48"/>
          <p:cNvSpPr>
            <a:spLocks/>
          </p:cNvSpPr>
          <p:nvPr/>
        </p:nvSpPr>
        <p:spPr bwMode="auto">
          <a:xfrm>
            <a:off x="7141087" y="3557972"/>
            <a:ext cx="376066" cy="344467"/>
          </a:xfrm>
          <a:custGeom>
            <a:avLst/>
            <a:gdLst>
              <a:gd name="T0" fmla="*/ 186 w 199"/>
              <a:gd name="T1" fmla="*/ 77 h 300"/>
              <a:gd name="T2" fmla="*/ 160 w 199"/>
              <a:gd name="T3" fmla="*/ 57 h 300"/>
              <a:gd name="T4" fmla="*/ 147 w 199"/>
              <a:gd name="T5" fmla="*/ 69 h 300"/>
              <a:gd name="T6" fmla="*/ 118 w 199"/>
              <a:gd name="T7" fmla="*/ 48 h 300"/>
              <a:gd name="T8" fmla="*/ 120 w 199"/>
              <a:gd name="T9" fmla="*/ 24 h 300"/>
              <a:gd name="T10" fmla="*/ 88 w 199"/>
              <a:gd name="T11" fmla="*/ 8 h 300"/>
              <a:gd name="T12" fmla="*/ 73 w 199"/>
              <a:gd name="T13" fmla="*/ 23 h 300"/>
              <a:gd name="T14" fmla="*/ 57 w 199"/>
              <a:gd name="T15" fmla="*/ 2 h 300"/>
              <a:gd name="T16" fmla="*/ 45 w 199"/>
              <a:gd name="T17" fmla="*/ 0 h 300"/>
              <a:gd name="T18" fmla="*/ 43 w 199"/>
              <a:gd name="T19" fmla="*/ 39 h 300"/>
              <a:gd name="T20" fmla="*/ 15 w 199"/>
              <a:gd name="T21" fmla="*/ 65 h 300"/>
              <a:gd name="T22" fmla="*/ 0 w 199"/>
              <a:gd name="T23" fmla="*/ 86 h 300"/>
              <a:gd name="T24" fmla="*/ 4 w 199"/>
              <a:gd name="T25" fmla="*/ 116 h 300"/>
              <a:gd name="T26" fmla="*/ 3 w 199"/>
              <a:gd name="T27" fmla="*/ 152 h 300"/>
              <a:gd name="T28" fmla="*/ 9 w 199"/>
              <a:gd name="T29" fmla="*/ 170 h 300"/>
              <a:gd name="T30" fmla="*/ 3 w 199"/>
              <a:gd name="T31" fmla="*/ 185 h 300"/>
              <a:gd name="T32" fmla="*/ 15 w 199"/>
              <a:gd name="T33" fmla="*/ 194 h 300"/>
              <a:gd name="T34" fmla="*/ 27 w 199"/>
              <a:gd name="T35" fmla="*/ 206 h 300"/>
              <a:gd name="T36" fmla="*/ 22 w 199"/>
              <a:gd name="T37" fmla="*/ 225 h 300"/>
              <a:gd name="T38" fmla="*/ 37 w 199"/>
              <a:gd name="T39" fmla="*/ 248 h 300"/>
              <a:gd name="T40" fmla="*/ 55 w 199"/>
              <a:gd name="T41" fmla="*/ 258 h 300"/>
              <a:gd name="T42" fmla="*/ 81 w 199"/>
              <a:gd name="T43" fmla="*/ 255 h 300"/>
              <a:gd name="T44" fmla="*/ 96 w 199"/>
              <a:gd name="T45" fmla="*/ 278 h 300"/>
              <a:gd name="T46" fmla="*/ 88 w 199"/>
              <a:gd name="T47" fmla="*/ 291 h 300"/>
              <a:gd name="T48" fmla="*/ 99 w 199"/>
              <a:gd name="T49" fmla="*/ 290 h 300"/>
              <a:gd name="T50" fmla="*/ 114 w 199"/>
              <a:gd name="T51" fmla="*/ 285 h 300"/>
              <a:gd name="T52" fmla="*/ 127 w 199"/>
              <a:gd name="T53" fmla="*/ 300 h 300"/>
              <a:gd name="T54" fmla="*/ 147 w 199"/>
              <a:gd name="T55" fmla="*/ 284 h 300"/>
              <a:gd name="T56" fmla="*/ 168 w 199"/>
              <a:gd name="T57" fmla="*/ 281 h 300"/>
              <a:gd name="T58" fmla="*/ 162 w 199"/>
              <a:gd name="T59" fmla="*/ 255 h 300"/>
              <a:gd name="T60" fmla="*/ 171 w 199"/>
              <a:gd name="T61" fmla="*/ 251 h 300"/>
              <a:gd name="T62" fmla="*/ 171 w 199"/>
              <a:gd name="T63" fmla="*/ 240 h 300"/>
              <a:gd name="T64" fmla="*/ 180 w 199"/>
              <a:gd name="T65" fmla="*/ 225 h 300"/>
              <a:gd name="T66" fmla="*/ 165 w 199"/>
              <a:gd name="T67" fmla="*/ 203 h 300"/>
              <a:gd name="T68" fmla="*/ 157 w 199"/>
              <a:gd name="T69" fmla="*/ 189 h 300"/>
              <a:gd name="T70" fmla="*/ 171 w 199"/>
              <a:gd name="T71" fmla="*/ 189 h 300"/>
              <a:gd name="T72" fmla="*/ 171 w 199"/>
              <a:gd name="T73" fmla="*/ 176 h 300"/>
              <a:gd name="T74" fmla="*/ 196 w 199"/>
              <a:gd name="T75" fmla="*/ 162 h 300"/>
              <a:gd name="T76" fmla="*/ 199 w 199"/>
              <a:gd name="T77" fmla="*/ 125 h 300"/>
              <a:gd name="T78" fmla="*/ 186 w 199"/>
              <a:gd name="T79" fmla="*/ 107 h 300"/>
              <a:gd name="T80" fmla="*/ 186 w 199"/>
              <a:gd name="T81" fmla="*/ 77 h 3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9"/>
              <a:gd name="T124" fmla="*/ 0 h 300"/>
              <a:gd name="T125" fmla="*/ 199 w 199"/>
              <a:gd name="T126" fmla="*/ 300 h 3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9" h="300">
                <a:moveTo>
                  <a:pt x="186" y="77"/>
                </a:moveTo>
                <a:lnTo>
                  <a:pt x="160" y="57"/>
                </a:lnTo>
                <a:lnTo>
                  <a:pt x="147" y="69"/>
                </a:lnTo>
                <a:lnTo>
                  <a:pt x="118" y="48"/>
                </a:lnTo>
                <a:lnTo>
                  <a:pt x="120" y="24"/>
                </a:lnTo>
                <a:lnTo>
                  <a:pt x="88" y="8"/>
                </a:lnTo>
                <a:lnTo>
                  <a:pt x="73" y="23"/>
                </a:lnTo>
                <a:lnTo>
                  <a:pt x="57" y="2"/>
                </a:lnTo>
                <a:lnTo>
                  <a:pt x="45" y="0"/>
                </a:lnTo>
                <a:lnTo>
                  <a:pt x="43" y="39"/>
                </a:lnTo>
                <a:lnTo>
                  <a:pt x="15" y="65"/>
                </a:lnTo>
                <a:lnTo>
                  <a:pt x="0" y="86"/>
                </a:lnTo>
                <a:lnTo>
                  <a:pt x="4" y="116"/>
                </a:lnTo>
                <a:lnTo>
                  <a:pt x="3" y="152"/>
                </a:lnTo>
                <a:lnTo>
                  <a:pt x="9" y="170"/>
                </a:lnTo>
                <a:lnTo>
                  <a:pt x="3" y="185"/>
                </a:lnTo>
                <a:lnTo>
                  <a:pt x="15" y="194"/>
                </a:lnTo>
                <a:lnTo>
                  <a:pt x="27" y="206"/>
                </a:lnTo>
                <a:lnTo>
                  <a:pt x="22" y="225"/>
                </a:lnTo>
                <a:lnTo>
                  <a:pt x="37" y="248"/>
                </a:lnTo>
                <a:lnTo>
                  <a:pt x="55" y="258"/>
                </a:lnTo>
                <a:lnTo>
                  <a:pt x="81" y="255"/>
                </a:lnTo>
                <a:lnTo>
                  <a:pt x="96" y="278"/>
                </a:lnTo>
                <a:lnTo>
                  <a:pt x="88" y="291"/>
                </a:lnTo>
                <a:lnTo>
                  <a:pt x="99" y="290"/>
                </a:lnTo>
                <a:lnTo>
                  <a:pt x="114" y="285"/>
                </a:lnTo>
                <a:lnTo>
                  <a:pt x="127" y="300"/>
                </a:lnTo>
                <a:lnTo>
                  <a:pt x="147" y="284"/>
                </a:lnTo>
                <a:lnTo>
                  <a:pt x="168" y="281"/>
                </a:lnTo>
                <a:lnTo>
                  <a:pt x="162" y="255"/>
                </a:lnTo>
                <a:lnTo>
                  <a:pt x="171" y="251"/>
                </a:lnTo>
                <a:lnTo>
                  <a:pt x="171" y="240"/>
                </a:lnTo>
                <a:lnTo>
                  <a:pt x="180" y="225"/>
                </a:lnTo>
                <a:lnTo>
                  <a:pt x="165" y="203"/>
                </a:lnTo>
                <a:lnTo>
                  <a:pt x="157" y="189"/>
                </a:lnTo>
                <a:lnTo>
                  <a:pt x="171" y="189"/>
                </a:lnTo>
                <a:lnTo>
                  <a:pt x="171" y="176"/>
                </a:lnTo>
                <a:lnTo>
                  <a:pt x="196" y="162"/>
                </a:lnTo>
                <a:lnTo>
                  <a:pt x="199" y="125"/>
                </a:lnTo>
                <a:lnTo>
                  <a:pt x="186" y="107"/>
                </a:lnTo>
                <a:lnTo>
                  <a:pt x="186" y="77"/>
                </a:lnTo>
                <a:close/>
              </a:path>
            </a:pathLst>
          </a:custGeom>
          <a:solidFill>
            <a:schemeClr val="accent3">
              <a:lumMod val="20000"/>
              <a:lumOff val="80000"/>
            </a:schemeClr>
          </a:solid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79" name="Text Box 245"/>
          <p:cNvSpPr txBox="1">
            <a:spLocks noChangeArrowheads="1"/>
          </p:cNvSpPr>
          <p:nvPr/>
        </p:nvSpPr>
        <p:spPr bwMode="auto">
          <a:xfrm>
            <a:off x="5711723" y="3556840"/>
            <a:ext cx="512962" cy="9848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algn="ctr" defTabSz="914400" fontAlgn="base">
              <a:lnSpc>
                <a:spcPct val="80000"/>
              </a:lnSpc>
              <a:spcBef>
                <a:spcPct val="0"/>
              </a:spcBef>
              <a:spcAft>
                <a:spcPct val="0"/>
              </a:spcAft>
            </a:pPr>
            <a:r>
              <a:rPr lang="ja-JP" altLang="en-US" sz="800" dirty="0" smtClean="0">
                <a:latin typeface="Arial" pitchFamily="34" charset="0"/>
                <a:cs typeface="Arial" pitchFamily="34" charset="0"/>
              </a:rPr>
              <a:t>ラカイン</a:t>
            </a:r>
            <a:r>
              <a:rPr lang="ja-JP" altLang="en-US" sz="800" dirty="0">
                <a:latin typeface="Arial" pitchFamily="34" charset="0"/>
                <a:cs typeface="Arial" pitchFamily="34" charset="0"/>
              </a:rPr>
              <a:t>州</a:t>
            </a:r>
            <a:endParaRPr lang="en-US" sz="800" dirty="0">
              <a:latin typeface="Arial" pitchFamily="34" charset="0"/>
              <a:cs typeface="Arial" pitchFamily="34" charset="0"/>
            </a:endParaRPr>
          </a:p>
        </p:txBody>
      </p:sp>
      <p:sp>
        <p:nvSpPr>
          <p:cNvPr id="80" name="Text Box 245"/>
          <p:cNvSpPr txBox="1">
            <a:spLocks noChangeArrowheads="1"/>
          </p:cNvSpPr>
          <p:nvPr/>
        </p:nvSpPr>
        <p:spPr bwMode="auto">
          <a:xfrm>
            <a:off x="7213212" y="1930327"/>
            <a:ext cx="410370" cy="9848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algn="ctr" defTabSz="914400" fontAlgn="base">
              <a:lnSpc>
                <a:spcPct val="80000"/>
              </a:lnSpc>
              <a:spcBef>
                <a:spcPct val="0"/>
              </a:spcBef>
              <a:spcAft>
                <a:spcPct val="0"/>
              </a:spcAft>
            </a:pPr>
            <a:r>
              <a:rPr lang="ja-JP" altLang="en-US" sz="800" dirty="0" smtClean="0">
                <a:latin typeface="Arial" pitchFamily="34" charset="0"/>
                <a:cs typeface="Arial" pitchFamily="34" charset="0"/>
              </a:rPr>
              <a:t>カチン州</a:t>
            </a:r>
            <a:endParaRPr lang="en-US" sz="800" dirty="0">
              <a:latin typeface="Arial" pitchFamily="34" charset="0"/>
              <a:cs typeface="Arial" pitchFamily="34" charset="0"/>
            </a:endParaRPr>
          </a:p>
        </p:txBody>
      </p:sp>
      <p:sp>
        <p:nvSpPr>
          <p:cNvPr id="81" name="Text Box 245"/>
          <p:cNvSpPr txBox="1">
            <a:spLocks noChangeArrowheads="1"/>
          </p:cNvSpPr>
          <p:nvPr/>
        </p:nvSpPr>
        <p:spPr bwMode="auto">
          <a:xfrm>
            <a:off x="6284083" y="2647096"/>
            <a:ext cx="615553" cy="9848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algn="ctr" defTabSz="914400" fontAlgn="base">
              <a:lnSpc>
                <a:spcPct val="80000"/>
              </a:lnSpc>
              <a:spcBef>
                <a:spcPct val="0"/>
              </a:spcBef>
              <a:spcAft>
                <a:spcPct val="0"/>
              </a:spcAft>
            </a:pPr>
            <a:r>
              <a:rPr lang="ja-JP" altLang="en-US" sz="800" dirty="0" smtClean="0">
                <a:latin typeface="Arial" pitchFamily="34" charset="0"/>
                <a:cs typeface="Arial" pitchFamily="34" charset="0"/>
              </a:rPr>
              <a:t>ザガイン管区</a:t>
            </a:r>
            <a:endParaRPr lang="en-US" sz="800" dirty="0">
              <a:latin typeface="Arial" pitchFamily="34" charset="0"/>
              <a:cs typeface="Arial" pitchFamily="34" charset="0"/>
            </a:endParaRPr>
          </a:p>
        </p:txBody>
      </p:sp>
      <p:sp>
        <p:nvSpPr>
          <p:cNvPr id="82" name="Text Box 245"/>
          <p:cNvSpPr txBox="1">
            <a:spLocks noChangeArrowheads="1"/>
          </p:cNvSpPr>
          <p:nvPr/>
        </p:nvSpPr>
        <p:spPr bwMode="auto">
          <a:xfrm>
            <a:off x="5776738" y="3111157"/>
            <a:ext cx="307778" cy="9848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algn="ctr" defTabSz="914400" fontAlgn="base">
              <a:lnSpc>
                <a:spcPct val="80000"/>
              </a:lnSpc>
              <a:spcBef>
                <a:spcPct val="0"/>
              </a:spcBef>
              <a:spcAft>
                <a:spcPct val="0"/>
              </a:spcAft>
            </a:pPr>
            <a:r>
              <a:rPr lang="ja-JP" altLang="en-US" sz="800" dirty="0" smtClean="0">
                <a:latin typeface="Arial" pitchFamily="34" charset="0"/>
                <a:cs typeface="Arial" pitchFamily="34" charset="0"/>
              </a:rPr>
              <a:t>チン州</a:t>
            </a:r>
            <a:endParaRPr lang="en-US" sz="800" dirty="0">
              <a:latin typeface="Arial" pitchFamily="34" charset="0"/>
              <a:cs typeface="Arial" pitchFamily="34" charset="0"/>
            </a:endParaRPr>
          </a:p>
        </p:txBody>
      </p:sp>
      <p:sp>
        <p:nvSpPr>
          <p:cNvPr id="83" name="Text Box 245"/>
          <p:cNvSpPr txBox="1">
            <a:spLocks noChangeArrowheads="1"/>
          </p:cNvSpPr>
          <p:nvPr/>
        </p:nvSpPr>
        <p:spPr bwMode="auto">
          <a:xfrm>
            <a:off x="6443178" y="3193862"/>
            <a:ext cx="718145" cy="9848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algn="ctr" defTabSz="914400" fontAlgn="base">
              <a:lnSpc>
                <a:spcPct val="80000"/>
              </a:lnSpc>
              <a:spcBef>
                <a:spcPct val="0"/>
              </a:spcBef>
              <a:spcAft>
                <a:spcPct val="0"/>
              </a:spcAft>
            </a:pPr>
            <a:r>
              <a:rPr lang="ja-JP" altLang="en-US" sz="800" dirty="0" smtClean="0">
                <a:latin typeface="Arial" pitchFamily="34" charset="0"/>
                <a:cs typeface="Arial" pitchFamily="34" charset="0"/>
              </a:rPr>
              <a:t>マンダレー管区</a:t>
            </a:r>
            <a:endParaRPr lang="en-US" sz="800" dirty="0">
              <a:latin typeface="Arial" pitchFamily="34" charset="0"/>
              <a:cs typeface="Arial" pitchFamily="34" charset="0"/>
            </a:endParaRPr>
          </a:p>
        </p:txBody>
      </p:sp>
      <p:sp>
        <p:nvSpPr>
          <p:cNvPr id="84" name="Text Box 245"/>
          <p:cNvSpPr txBox="1">
            <a:spLocks noChangeArrowheads="1"/>
          </p:cNvSpPr>
          <p:nvPr/>
        </p:nvSpPr>
        <p:spPr bwMode="auto">
          <a:xfrm>
            <a:off x="7378522" y="2904396"/>
            <a:ext cx="410370" cy="9848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algn="ctr" defTabSz="914400" fontAlgn="base">
              <a:lnSpc>
                <a:spcPct val="80000"/>
              </a:lnSpc>
              <a:spcBef>
                <a:spcPct val="0"/>
              </a:spcBef>
              <a:spcAft>
                <a:spcPct val="0"/>
              </a:spcAft>
            </a:pPr>
            <a:r>
              <a:rPr lang="ja-JP" altLang="en-US" sz="800" dirty="0" smtClean="0">
                <a:latin typeface="Arial" pitchFamily="34" charset="0"/>
                <a:cs typeface="Arial" pitchFamily="34" charset="0"/>
              </a:rPr>
              <a:t>シャン州</a:t>
            </a:r>
            <a:endParaRPr lang="en-US" sz="800" dirty="0">
              <a:latin typeface="Arial" pitchFamily="34" charset="0"/>
              <a:cs typeface="Arial" pitchFamily="34" charset="0"/>
            </a:endParaRPr>
          </a:p>
        </p:txBody>
      </p:sp>
      <p:sp>
        <p:nvSpPr>
          <p:cNvPr id="85" name="Text Box 245"/>
          <p:cNvSpPr txBox="1">
            <a:spLocks noChangeArrowheads="1"/>
          </p:cNvSpPr>
          <p:nvPr/>
        </p:nvSpPr>
        <p:spPr bwMode="auto">
          <a:xfrm>
            <a:off x="6234569" y="3425918"/>
            <a:ext cx="615553" cy="9848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algn="ctr" defTabSz="914400" fontAlgn="base">
              <a:lnSpc>
                <a:spcPct val="80000"/>
              </a:lnSpc>
              <a:spcBef>
                <a:spcPct val="0"/>
              </a:spcBef>
              <a:spcAft>
                <a:spcPct val="0"/>
              </a:spcAft>
            </a:pPr>
            <a:r>
              <a:rPr lang="ja-JP" altLang="en-US" sz="800" dirty="0" smtClean="0">
                <a:latin typeface="Arial" pitchFamily="34" charset="0"/>
                <a:cs typeface="Arial" pitchFamily="34" charset="0"/>
              </a:rPr>
              <a:t>マグウェ管区</a:t>
            </a:r>
            <a:endParaRPr lang="en-US" sz="800" dirty="0">
              <a:latin typeface="Arial" pitchFamily="34" charset="0"/>
              <a:cs typeface="Arial" pitchFamily="34" charset="0"/>
            </a:endParaRPr>
          </a:p>
        </p:txBody>
      </p:sp>
      <p:sp>
        <p:nvSpPr>
          <p:cNvPr id="86" name="Text Box 245"/>
          <p:cNvSpPr txBox="1">
            <a:spLocks noChangeArrowheads="1"/>
          </p:cNvSpPr>
          <p:nvPr/>
        </p:nvSpPr>
        <p:spPr bwMode="auto">
          <a:xfrm>
            <a:off x="6553290" y="3832521"/>
            <a:ext cx="512961" cy="9848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algn="ctr" defTabSz="914400" fontAlgn="base">
              <a:lnSpc>
                <a:spcPct val="80000"/>
              </a:lnSpc>
              <a:spcBef>
                <a:spcPct val="0"/>
              </a:spcBef>
              <a:spcAft>
                <a:spcPct val="0"/>
              </a:spcAft>
            </a:pPr>
            <a:r>
              <a:rPr lang="ja-JP" altLang="en-US" sz="800" dirty="0" smtClean="0">
                <a:latin typeface="Arial" pitchFamily="34" charset="0"/>
                <a:cs typeface="Arial" pitchFamily="34" charset="0"/>
              </a:rPr>
              <a:t>バゴー管区</a:t>
            </a:r>
            <a:endParaRPr lang="en-US" sz="800" dirty="0">
              <a:latin typeface="Arial" pitchFamily="34" charset="0"/>
              <a:cs typeface="Arial" pitchFamily="34" charset="0"/>
            </a:endParaRPr>
          </a:p>
        </p:txBody>
      </p:sp>
      <p:sp>
        <p:nvSpPr>
          <p:cNvPr id="87" name="Text Box 245"/>
          <p:cNvSpPr txBox="1">
            <a:spLocks noChangeArrowheads="1"/>
          </p:cNvSpPr>
          <p:nvPr/>
        </p:nvSpPr>
        <p:spPr bwMode="auto">
          <a:xfrm>
            <a:off x="7226945" y="4563072"/>
            <a:ext cx="307778" cy="9848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algn="ctr" defTabSz="914400" fontAlgn="base">
              <a:lnSpc>
                <a:spcPct val="80000"/>
              </a:lnSpc>
              <a:spcBef>
                <a:spcPct val="0"/>
              </a:spcBef>
              <a:spcAft>
                <a:spcPct val="0"/>
              </a:spcAft>
            </a:pPr>
            <a:r>
              <a:rPr lang="ja-JP" altLang="en-US" sz="800" dirty="0" smtClean="0">
                <a:latin typeface="Arial" pitchFamily="34" charset="0"/>
                <a:cs typeface="Arial" pitchFamily="34" charset="0"/>
              </a:rPr>
              <a:t>モン州</a:t>
            </a:r>
            <a:endParaRPr lang="en-US" sz="800" dirty="0">
              <a:latin typeface="Arial" pitchFamily="34" charset="0"/>
              <a:cs typeface="Arial" pitchFamily="34" charset="0"/>
            </a:endParaRPr>
          </a:p>
        </p:txBody>
      </p:sp>
      <p:sp>
        <p:nvSpPr>
          <p:cNvPr id="88" name="Text Box 245"/>
          <p:cNvSpPr txBox="1">
            <a:spLocks noChangeArrowheads="1"/>
          </p:cNvSpPr>
          <p:nvPr/>
        </p:nvSpPr>
        <p:spPr bwMode="auto">
          <a:xfrm>
            <a:off x="5963593" y="4374691"/>
            <a:ext cx="820738" cy="9848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algn="ctr" defTabSz="914400" fontAlgn="base">
              <a:lnSpc>
                <a:spcPct val="80000"/>
              </a:lnSpc>
              <a:spcBef>
                <a:spcPct val="0"/>
              </a:spcBef>
              <a:spcAft>
                <a:spcPct val="0"/>
              </a:spcAft>
            </a:pPr>
            <a:r>
              <a:rPr lang="ja-JP" altLang="en-US" sz="800" dirty="0" smtClean="0">
                <a:latin typeface="Arial" pitchFamily="34" charset="0"/>
                <a:cs typeface="Arial" pitchFamily="34" charset="0"/>
              </a:rPr>
              <a:t>エーヤワディ管区</a:t>
            </a:r>
            <a:endParaRPr lang="en-US" sz="800" dirty="0">
              <a:latin typeface="Arial" pitchFamily="34" charset="0"/>
              <a:cs typeface="Arial" pitchFamily="34" charset="0"/>
            </a:endParaRPr>
          </a:p>
        </p:txBody>
      </p:sp>
      <p:sp>
        <p:nvSpPr>
          <p:cNvPr id="89" name="Text Box 245"/>
          <p:cNvSpPr txBox="1">
            <a:spLocks noChangeArrowheads="1"/>
          </p:cNvSpPr>
          <p:nvPr/>
        </p:nvSpPr>
        <p:spPr bwMode="auto">
          <a:xfrm>
            <a:off x="6689845" y="4221088"/>
            <a:ext cx="615553" cy="9848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algn="ctr" defTabSz="914400" fontAlgn="base">
              <a:lnSpc>
                <a:spcPct val="80000"/>
              </a:lnSpc>
              <a:spcBef>
                <a:spcPct val="0"/>
              </a:spcBef>
              <a:spcAft>
                <a:spcPct val="0"/>
              </a:spcAft>
            </a:pPr>
            <a:r>
              <a:rPr lang="ja-JP" altLang="en-US" sz="800" dirty="0" smtClean="0">
                <a:latin typeface="Arial" pitchFamily="34" charset="0"/>
                <a:cs typeface="Arial" pitchFamily="34" charset="0"/>
              </a:rPr>
              <a:t>ヤンゴン管区</a:t>
            </a:r>
            <a:endParaRPr lang="en-US" sz="800" dirty="0">
              <a:latin typeface="Arial" pitchFamily="34" charset="0"/>
              <a:cs typeface="Arial" pitchFamily="34" charset="0"/>
            </a:endParaRPr>
          </a:p>
        </p:txBody>
      </p:sp>
      <p:sp>
        <p:nvSpPr>
          <p:cNvPr id="90" name="Text Box 245"/>
          <p:cNvSpPr txBox="1">
            <a:spLocks noChangeArrowheads="1"/>
          </p:cNvSpPr>
          <p:nvPr/>
        </p:nvSpPr>
        <p:spPr bwMode="auto">
          <a:xfrm>
            <a:off x="7588919" y="4471180"/>
            <a:ext cx="410370" cy="9848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algn="ctr" defTabSz="914400" fontAlgn="base">
              <a:lnSpc>
                <a:spcPct val="80000"/>
              </a:lnSpc>
              <a:spcBef>
                <a:spcPct val="0"/>
              </a:spcBef>
              <a:spcAft>
                <a:spcPct val="0"/>
              </a:spcAft>
            </a:pPr>
            <a:r>
              <a:rPr lang="ja-JP" altLang="en-US" sz="800" dirty="0" smtClean="0">
                <a:latin typeface="Arial" pitchFamily="34" charset="0"/>
                <a:cs typeface="Arial" pitchFamily="34" charset="0"/>
              </a:rPr>
              <a:t>カイン</a:t>
            </a:r>
            <a:r>
              <a:rPr lang="ja-JP" altLang="en-US" sz="800" dirty="0">
                <a:latin typeface="Arial" pitchFamily="34" charset="0"/>
                <a:cs typeface="Arial" pitchFamily="34" charset="0"/>
              </a:rPr>
              <a:t>州</a:t>
            </a:r>
            <a:endParaRPr lang="en-US" sz="800" dirty="0">
              <a:latin typeface="Arial" pitchFamily="34" charset="0"/>
              <a:cs typeface="Arial" pitchFamily="34" charset="0"/>
            </a:endParaRPr>
          </a:p>
        </p:txBody>
      </p:sp>
      <p:sp>
        <p:nvSpPr>
          <p:cNvPr id="91" name="Text Box 245"/>
          <p:cNvSpPr txBox="1">
            <a:spLocks noChangeArrowheads="1"/>
          </p:cNvSpPr>
          <p:nvPr/>
        </p:nvSpPr>
        <p:spPr bwMode="auto">
          <a:xfrm>
            <a:off x="7325933" y="3736032"/>
            <a:ext cx="410369" cy="9848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algn="ctr" defTabSz="914400" fontAlgn="base">
              <a:lnSpc>
                <a:spcPct val="80000"/>
              </a:lnSpc>
              <a:spcBef>
                <a:spcPct val="0"/>
              </a:spcBef>
              <a:spcAft>
                <a:spcPct val="0"/>
              </a:spcAft>
            </a:pPr>
            <a:r>
              <a:rPr lang="ja-JP" altLang="en-US" sz="800" dirty="0" smtClean="0">
                <a:latin typeface="Arial" pitchFamily="34" charset="0"/>
                <a:cs typeface="Arial" pitchFamily="34" charset="0"/>
              </a:rPr>
              <a:t>カヤー州</a:t>
            </a:r>
            <a:endParaRPr lang="en-US" sz="800" dirty="0">
              <a:latin typeface="Arial" pitchFamily="34" charset="0"/>
              <a:cs typeface="Arial" pitchFamily="34" charset="0"/>
            </a:endParaRPr>
          </a:p>
        </p:txBody>
      </p:sp>
      <p:sp>
        <p:nvSpPr>
          <p:cNvPr id="92" name="Text Box 245"/>
          <p:cNvSpPr txBox="1">
            <a:spLocks noChangeArrowheads="1"/>
          </p:cNvSpPr>
          <p:nvPr/>
        </p:nvSpPr>
        <p:spPr bwMode="auto">
          <a:xfrm>
            <a:off x="7458879" y="5123623"/>
            <a:ext cx="820738" cy="9848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algn="ctr" defTabSz="914400" fontAlgn="base">
              <a:lnSpc>
                <a:spcPct val="80000"/>
              </a:lnSpc>
              <a:spcBef>
                <a:spcPct val="0"/>
              </a:spcBef>
              <a:spcAft>
                <a:spcPct val="0"/>
              </a:spcAft>
            </a:pPr>
            <a:r>
              <a:rPr lang="ja-JP" altLang="en-US" sz="800" dirty="0" smtClean="0">
                <a:latin typeface="Arial" pitchFamily="34" charset="0"/>
                <a:cs typeface="Arial" pitchFamily="34" charset="0"/>
              </a:rPr>
              <a:t>タニンダーリ管区</a:t>
            </a:r>
            <a:endParaRPr lang="en-US" sz="800" dirty="0">
              <a:latin typeface="Arial" pitchFamily="34" charset="0"/>
              <a:cs typeface="Arial" pitchFamily="34" charset="0"/>
            </a:endParaRPr>
          </a:p>
        </p:txBody>
      </p:sp>
      <p:grpSp>
        <p:nvGrpSpPr>
          <p:cNvPr id="93" name="Group 92"/>
          <p:cNvGrpSpPr/>
          <p:nvPr/>
        </p:nvGrpSpPr>
        <p:grpSpPr>
          <a:xfrm>
            <a:off x="5694920" y="4944878"/>
            <a:ext cx="1412163" cy="531926"/>
            <a:chOff x="6513096" y="5181600"/>
            <a:chExt cx="1235503" cy="583893"/>
          </a:xfrm>
        </p:grpSpPr>
        <p:sp>
          <p:nvSpPr>
            <p:cNvPr id="94" name="Rectangle 93"/>
            <p:cNvSpPr/>
            <p:nvPr/>
          </p:nvSpPr>
          <p:spPr>
            <a:xfrm>
              <a:off x="6513096" y="5181600"/>
              <a:ext cx="120001" cy="10037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00" dirty="0"/>
            </a:p>
          </p:txBody>
        </p:sp>
        <p:sp>
          <p:nvSpPr>
            <p:cNvPr id="95" name="TextBox 94"/>
            <p:cNvSpPr txBox="1"/>
            <p:nvPr/>
          </p:nvSpPr>
          <p:spPr>
            <a:xfrm>
              <a:off x="6667410" y="5181600"/>
              <a:ext cx="1081189" cy="144979"/>
            </a:xfrm>
            <a:prstGeom prst="rect">
              <a:avLst/>
            </a:prstGeom>
            <a:noFill/>
          </p:spPr>
          <p:txBody>
            <a:bodyPr wrap="square" lIns="0" tIns="0" rIns="0" bIns="0" rtlCol="0">
              <a:noAutofit/>
            </a:bodyPr>
            <a:lstStyle/>
            <a:p>
              <a:pPr marL="231775" indent="-231775"/>
              <a:r>
                <a:rPr lang="en-US" altLang="ja-JP" sz="800" dirty="0" smtClean="0"/>
                <a:t>11</a:t>
              </a:r>
              <a:r>
                <a:rPr lang="ja-JP" altLang="en-US" sz="800" dirty="0" smtClean="0"/>
                <a:t>％～</a:t>
              </a:r>
              <a:r>
                <a:rPr lang="en-US" altLang="ja-JP" sz="800" dirty="0" smtClean="0"/>
                <a:t>21</a:t>
              </a:r>
              <a:r>
                <a:rPr lang="ja-JP" altLang="en-US" sz="800" dirty="0" smtClean="0"/>
                <a:t>％</a:t>
              </a:r>
              <a:endParaRPr lang="en-IN" sz="800" dirty="0"/>
            </a:p>
          </p:txBody>
        </p:sp>
        <p:sp>
          <p:nvSpPr>
            <p:cNvPr id="96" name="Rectangle 95"/>
            <p:cNvSpPr/>
            <p:nvPr/>
          </p:nvSpPr>
          <p:spPr>
            <a:xfrm>
              <a:off x="6513096" y="5402340"/>
              <a:ext cx="120001" cy="10037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00" dirty="0"/>
            </a:p>
          </p:txBody>
        </p:sp>
        <p:sp>
          <p:nvSpPr>
            <p:cNvPr id="97" name="TextBox 96"/>
            <p:cNvSpPr txBox="1"/>
            <p:nvPr/>
          </p:nvSpPr>
          <p:spPr>
            <a:xfrm>
              <a:off x="6667410" y="5402340"/>
              <a:ext cx="1081189" cy="144979"/>
            </a:xfrm>
            <a:prstGeom prst="rect">
              <a:avLst/>
            </a:prstGeom>
            <a:noFill/>
          </p:spPr>
          <p:txBody>
            <a:bodyPr wrap="square" lIns="0" tIns="0" rIns="0" bIns="0" rtlCol="0">
              <a:noAutofit/>
            </a:bodyPr>
            <a:lstStyle/>
            <a:p>
              <a:pPr marL="231775" indent="-231775"/>
              <a:r>
                <a:rPr lang="en-US" sz="800" dirty="0" smtClean="0"/>
                <a:t>5</a:t>
              </a:r>
              <a:r>
                <a:rPr lang="ja-JP" altLang="en-US" sz="800" dirty="0"/>
                <a:t>％</a:t>
              </a:r>
              <a:r>
                <a:rPr lang="ja-JP" altLang="en-US" sz="800" dirty="0" smtClean="0"/>
                <a:t>～</a:t>
              </a:r>
              <a:r>
                <a:rPr lang="en-US" sz="800" dirty="0" smtClean="0"/>
                <a:t>10</a:t>
              </a:r>
              <a:r>
                <a:rPr lang="ja-JP" altLang="en-US" sz="800" dirty="0" smtClean="0"/>
                <a:t>％</a:t>
              </a:r>
              <a:endParaRPr lang="en-IN" sz="800" dirty="0"/>
            </a:p>
          </p:txBody>
        </p:sp>
        <p:sp>
          <p:nvSpPr>
            <p:cNvPr id="98" name="Rectangle 97"/>
            <p:cNvSpPr/>
            <p:nvPr/>
          </p:nvSpPr>
          <p:spPr>
            <a:xfrm>
              <a:off x="6513096" y="5620514"/>
              <a:ext cx="120001" cy="10037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00" dirty="0"/>
            </a:p>
          </p:txBody>
        </p:sp>
        <p:sp>
          <p:nvSpPr>
            <p:cNvPr id="99" name="TextBox 98"/>
            <p:cNvSpPr txBox="1"/>
            <p:nvPr/>
          </p:nvSpPr>
          <p:spPr>
            <a:xfrm>
              <a:off x="6667410" y="5620514"/>
              <a:ext cx="1081189" cy="144979"/>
            </a:xfrm>
            <a:prstGeom prst="rect">
              <a:avLst/>
            </a:prstGeom>
            <a:noFill/>
          </p:spPr>
          <p:txBody>
            <a:bodyPr wrap="square" lIns="0" tIns="0" rIns="0" bIns="0" rtlCol="0">
              <a:noAutofit/>
            </a:bodyPr>
            <a:lstStyle/>
            <a:p>
              <a:pPr marL="231775" indent="-231775"/>
              <a:r>
                <a:rPr lang="en-US" sz="800" dirty="0" smtClean="0"/>
                <a:t>0</a:t>
              </a:r>
              <a:r>
                <a:rPr lang="ja-JP" altLang="en-US" sz="800" dirty="0"/>
                <a:t>％</a:t>
              </a:r>
              <a:r>
                <a:rPr lang="ja-JP" altLang="en-US" sz="800" dirty="0" smtClean="0"/>
                <a:t>～</a:t>
              </a:r>
              <a:r>
                <a:rPr lang="en-US" sz="800" dirty="0" smtClean="0"/>
                <a:t>4</a:t>
              </a:r>
              <a:r>
                <a:rPr lang="ja-JP" altLang="en-US" sz="800" dirty="0" smtClean="0"/>
                <a:t>％</a:t>
              </a:r>
              <a:endParaRPr lang="en-IN" sz="800" dirty="0"/>
            </a:p>
          </p:txBody>
        </p:sp>
      </p:grpSp>
      <p:cxnSp>
        <p:nvCxnSpPr>
          <p:cNvPr id="100" name="Straight Connector 99"/>
          <p:cNvCxnSpPr/>
          <p:nvPr/>
        </p:nvCxnSpPr>
        <p:spPr>
          <a:xfrm>
            <a:off x="5350611" y="1514772"/>
            <a:ext cx="399487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5365054" y="1066800"/>
            <a:ext cx="3142593" cy="432681"/>
          </a:xfrm>
          <a:prstGeom prst="rect">
            <a:avLst/>
          </a:prstGeom>
          <a:noFill/>
        </p:spPr>
        <p:txBody>
          <a:bodyPr wrap="square" lIns="0" tIns="0" rIns="0" bIns="0" rtlCol="0">
            <a:noAutofit/>
          </a:bodyPr>
          <a:lstStyle/>
          <a:p>
            <a:pPr marL="231775" indent="-231775"/>
            <a:r>
              <a:rPr lang="ja-JP" altLang="en-US" sz="1200" b="1" dirty="0" smtClean="0"/>
              <a:t>農村部の電化率（</a:t>
            </a:r>
            <a:r>
              <a:rPr lang="en-US" altLang="ja-JP" sz="1200" b="1" dirty="0" smtClean="0"/>
              <a:t>2012</a:t>
            </a:r>
            <a:r>
              <a:rPr lang="ja-JP" altLang="en-US" sz="1200" b="1" dirty="0" smtClean="0"/>
              <a:t>年）</a:t>
            </a:r>
            <a:r>
              <a:rPr lang="en-US" sz="1200" b="1" dirty="0" smtClean="0"/>
              <a:t>*</a:t>
            </a:r>
            <a:endParaRPr lang="en-US" sz="1200" b="1" baseline="30000" dirty="0"/>
          </a:p>
          <a:p>
            <a:pPr marL="231775" indent="-231775"/>
            <a:r>
              <a:rPr lang="ja-JP" altLang="en-US" sz="1100" dirty="0" smtClean="0"/>
              <a:t>単位：％</a:t>
            </a:r>
            <a:endParaRPr lang="en-IN" sz="1100" dirty="0"/>
          </a:p>
        </p:txBody>
      </p:sp>
    </p:spTree>
    <p:extLst>
      <p:ext uri="{BB962C8B-B14F-4D97-AF65-F5344CB8AC3E}">
        <p14:creationId xmlns:p14="http://schemas.microsoft.com/office/powerpoint/2010/main" val="25068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0414" name="think-cell Slide" r:id="rId11" imgW="420" imgH="430" progId="TCLayout.ActiveDocument.1">
                  <p:embed/>
                </p:oleObj>
              </mc:Choice>
              <mc:Fallback>
                <p:oleObj name="think-cell Slide" r:id="rId11" imgW="420" imgH="430" progId="TCLayout.ActiveDocument.1">
                  <p:embed/>
                  <p:pic>
                    <p:nvPicPr>
                      <p:cNvPr id="0" name=""/>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7" name="Rectangle 6" hidden="1"/>
          <p:cNvSpPr/>
          <p:nvPr>
            <p:custDataLst>
              <p:tags r:id="rId3"/>
            </p:custDataLst>
          </p:nvPr>
        </p:nvSpPr>
        <p:spPr bwMode="auto">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IN" sz="1200" dirty="0">
              <a:sym typeface="+mn-lt"/>
            </a:endParaRPr>
          </a:p>
        </p:txBody>
      </p:sp>
      <p:sp>
        <p:nvSpPr>
          <p:cNvPr id="2" name="Title 1"/>
          <p:cNvSpPr>
            <a:spLocks noGrp="1"/>
          </p:cNvSpPr>
          <p:nvPr>
            <p:ph type="title"/>
          </p:nvPr>
        </p:nvSpPr>
        <p:spPr/>
        <p:txBody>
          <a:bodyPr/>
          <a:lstStyle/>
          <a:p>
            <a:r>
              <a:rPr lang="ja-JP" altLang="en-US" dirty="0" smtClean="0"/>
              <a:t>ミャンマーにおけるオフグリッド（送電線アクセス無）世帯の大多数は安価な旧来からの電灯を現在も使用</a:t>
            </a:r>
            <a:endParaRPr lang="en-IN" dirty="0"/>
          </a:p>
        </p:txBody>
      </p:sp>
      <p:sp>
        <p:nvSpPr>
          <p:cNvPr id="3" name="Text Placeholder 2"/>
          <p:cNvSpPr>
            <a:spLocks noGrp="1"/>
          </p:cNvSpPr>
          <p:nvPr>
            <p:ph type="body" sz="quarter" idx="37"/>
          </p:nvPr>
        </p:nvSpPr>
        <p:spPr/>
        <p:txBody>
          <a:bodyPr/>
          <a:lstStyle/>
          <a:p>
            <a:r>
              <a:rPr lang="en-IN" dirty="0" smtClean="0"/>
              <a:t>*</a:t>
            </a:r>
            <a:r>
              <a:rPr lang="ja-JP" altLang="en-US" dirty="0" smtClean="0"/>
              <a:t>世帯データは中央乾燥地およびデルタ地帯に広がるそれぞれ世帯数</a:t>
            </a:r>
            <a:r>
              <a:rPr lang="en-US" altLang="ja-JP" dirty="0" smtClean="0"/>
              <a:t>100</a:t>
            </a:r>
            <a:r>
              <a:rPr lang="ja-JP" altLang="en-US" dirty="0" smtClean="0"/>
              <a:t>以上の</a:t>
            </a:r>
            <a:r>
              <a:rPr lang="en-US" altLang="ja-JP" dirty="0" smtClean="0"/>
              <a:t>8</a:t>
            </a:r>
            <a:r>
              <a:rPr lang="ja-JP" altLang="en-US" dirty="0" err="1" smtClean="0"/>
              <a:t>つの</a:t>
            </a:r>
            <a:r>
              <a:rPr lang="ja-JP" altLang="en-US" dirty="0" smtClean="0"/>
              <a:t>村にて収集。</a:t>
            </a:r>
            <a:endParaRPr lang="en-US" altLang="ja-JP" dirty="0" smtClean="0"/>
          </a:p>
          <a:p>
            <a:r>
              <a:rPr lang="ja-JP" altLang="en-US" dirty="0" smtClean="0"/>
              <a:t>出典：現地調査、協力機関提供、ダルバーグ分析</a:t>
            </a:r>
            <a:r>
              <a:rPr lang="en-IN" dirty="0" smtClean="0"/>
              <a:t> </a:t>
            </a:r>
            <a:endParaRPr lang="en-IN" dirty="0"/>
          </a:p>
        </p:txBody>
      </p:sp>
      <p:graphicFrame>
        <p:nvGraphicFramePr>
          <p:cNvPr id="5" name="Object 4"/>
          <p:cNvGraphicFramePr>
            <a:graphicFrameLocks/>
          </p:cNvGraphicFramePr>
          <p:nvPr>
            <p:custDataLst>
              <p:tags r:id="rId4"/>
            </p:custDataLst>
            <p:extLst/>
          </p:nvPr>
        </p:nvGraphicFramePr>
        <p:xfrm>
          <a:off x="571500" y="2133599"/>
          <a:ext cx="8515168" cy="2714800"/>
        </p:xfrm>
        <a:graphic>
          <a:graphicData uri="http://schemas.openxmlformats.org/presentationml/2006/ole">
            <mc:AlternateContent xmlns:mc="http://schemas.openxmlformats.org/markup-compatibility/2006">
              <mc:Choice xmlns:v="urn:schemas-microsoft-com:vml" Requires="v">
                <p:oleObj spid="_x0000_s780415" name="Chart" r:id="rId13" imgW="8515168" imgH="2714800" progId="MSGraph.Chart.8">
                  <p:embed followColorScheme="full"/>
                </p:oleObj>
              </mc:Choice>
              <mc:Fallback>
                <p:oleObj name="Chart" r:id="rId13" imgW="8515168" imgH="2714800" progId="MSGraph.Chart.8">
                  <p:embed followColorScheme="full"/>
                  <p:pic>
                    <p:nvPicPr>
                      <p:cNvPr id="0" name=""/>
                      <p:cNvPicPr/>
                      <p:nvPr/>
                    </p:nvPicPr>
                    <p:blipFill>
                      <a:blip r:embed="rId14"/>
                      <a:stretch>
                        <a:fillRect/>
                      </a:stretch>
                    </p:blipFill>
                    <p:spPr>
                      <a:xfrm>
                        <a:off x="571500" y="2133599"/>
                        <a:ext cx="8515168" cy="2714800"/>
                      </a:xfrm>
                      <a:prstGeom prst="rect">
                        <a:avLst/>
                      </a:prstGeom>
                    </p:spPr>
                  </p:pic>
                </p:oleObj>
              </mc:Fallback>
            </mc:AlternateContent>
          </a:graphicData>
        </a:graphic>
      </p:graphicFrame>
      <p:sp>
        <p:nvSpPr>
          <p:cNvPr id="6" name="Text Placeholder 1"/>
          <p:cNvSpPr>
            <a:spLocks noGrp="1"/>
          </p:cNvSpPr>
          <p:nvPr>
            <p:custDataLst>
              <p:tags r:id="rId5"/>
            </p:custDataLst>
          </p:nvPr>
        </p:nvSpPr>
        <p:spPr bwMode="auto">
          <a:xfrm>
            <a:off x="892175" y="4883150"/>
            <a:ext cx="1273175" cy="3651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sz="1200" dirty="0" smtClean="0">
                <a:sym typeface="+mn-lt"/>
              </a:rPr>
              <a:t>小型乾電池式</a:t>
            </a:r>
            <a:r>
              <a:rPr lang="en-US" altLang="ja-JP" sz="1200" dirty="0" smtClean="0">
                <a:sym typeface="+mn-lt"/>
              </a:rPr>
              <a:t>LED</a:t>
            </a:r>
            <a:endParaRPr lang="en-IN" sz="1200" dirty="0">
              <a:sym typeface="+mn-lt"/>
            </a:endParaRPr>
          </a:p>
        </p:txBody>
      </p:sp>
      <p:sp>
        <p:nvSpPr>
          <p:cNvPr id="17" name="Text Placeholder 14"/>
          <p:cNvSpPr>
            <a:spLocks noGrp="1"/>
          </p:cNvSpPr>
          <p:nvPr>
            <p:custDataLst>
              <p:tags r:id="rId6"/>
            </p:custDataLst>
          </p:nvPr>
        </p:nvSpPr>
        <p:spPr bwMode="auto">
          <a:xfrm>
            <a:off x="2360613" y="4883150"/>
            <a:ext cx="1651000" cy="3651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sz="1200" dirty="0" smtClean="0">
                <a:sym typeface="+mn-lt"/>
              </a:rPr>
              <a:t>車載用バッテリー</a:t>
            </a:r>
            <a:endParaRPr lang="en-US" altLang="ja-JP" sz="1200" dirty="0" smtClean="0">
              <a:sym typeface="+mn-lt"/>
            </a:endParaRPr>
          </a:p>
          <a:p>
            <a:pPr marL="0" indent="0" algn="ctr">
              <a:spcBef>
                <a:spcPct val="0"/>
              </a:spcBef>
              <a:spcAft>
                <a:spcPct val="0"/>
              </a:spcAft>
              <a:buNone/>
            </a:pPr>
            <a:r>
              <a:rPr lang="ja-JP" altLang="en-US" sz="1200" dirty="0" smtClean="0">
                <a:sym typeface="+mn-lt"/>
              </a:rPr>
              <a:t>による明かり</a:t>
            </a:r>
            <a:endParaRPr lang="en-IN" sz="1200" dirty="0">
              <a:sym typeface="+mn-lt"/>
            </a:endParaRPr>
          </a:p>
        </p:txBody>
      </p:sp>
      <p:sp>
        <p:nvSpPr>
          <p:cNvPr id="18" name="Text Placeholder 15"/>
          <p:cNvSpPr>
            <a:spLocks noGrp="1"/>
          </p:cNvSpPr>
          <p:nvPr>
            <p:custDataLst>
              <p:tags r:id="rId7"/>
            </p:custDataLst>
          </p:nvPr>
        </p:nvSpPr>
        <p:spPr bwMode="auto">
          <a:xfrm>
            <a:off x="4519042" y="4883151"/>
            <a:ext cx="649982" cy="182562"/>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sz="1200" dirty="0" smtClean="0">
                <a:sym typeface="+mn-lt"/>
              </a:rPr>
              <a:t>ロウソク</a:t>
            </a:r>
            <a:endParaRPr lang="en-IN" sz="1200" dirty="0">
              <a:sym typeface="+mn-lt"/>
            </a:endParaRPr>
          </a:p>
        </p:txBody>
      </p:sp>
      <p:sp>
        <p:nvSpPr>
          <p:cNvPr id="20" name="Text Placeholder 17"/>
          <p:cNvSpPr>
            <a:spLocks noGrp="1"/>
          </p:cNvSpPr>
          <p:nvPr>
            <p:custDataLst>
              <p:tags r:id="rId8"/>
            </p:custDataLst>
          </p:nvPr>
        </p:nvSpPr>
        <p:spPr bwMode="auto">
          <a:xfrm>
            <a:off x="7418388" y="4883150"/>
            <a:ext cx="1460500" cy="182563"/>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sz="1200" dirty="0" smtClean="0"/>
              <a:t>ディーゼル発電</a:t>
            </a:r>
            <a:endParaRPr lang="en-US" altLang="ja-JP" sz="1200" dirty="0" smtClean="0"/>
          </a:p>
          <a:p>
            <a:pPr marL="0" indent="0" algn="ctr">
              <a:spcBef>
                <a:spcPct val="0"/>
              </a:spcBef>
              <a:spcAft>
                <a:spcPct val="0"/>
              </a:spcAft>
              <a:buNone/>
            </a:pPr>
            <a:r>
              <a:rPr lang="ja-JP" altLang="en-US" sz="1200" dirty="0" smtClean="0"/>
              <a:t>による明かり</a:t>
            </a:r>
            <a:endParaRPr lang="en-IN" sz="1200" dirty="0">
              <a:sym typeface="+mn-lt"/>
            </a:endParaRPr>
          </a:p>
        </p:txBody>
      </p:sp>
      <p:sp>
        <p:nvSpPr>
          <p:cNvPr id="19" name="Text Placeholder 16"/>
          <p:cNvSpPr>
            <a:spLocks noGrp="1"/>
          </p:cNvSpPr>
          <p:nvPr>
            <p:custDataLst>
              <p:tags r:id="rId9"/>
            </p:custDataLst>
          </p:nvPr>
        </p:nvSpPr>
        <p:spPr bwMode="auto">
          <a:xfrm>
            <a:off x="5854700" y="4883150"/>
            <a:ext cx="1274763" cy="3651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sz="1200" dirty="0" smtClean="0">
                <a:sym typeface="+mn-lt"/>
              </a:rPr>
              <a:t>ソーラー発電</a:t>
            </a:r>
            <a:endParaRPr lang="en-US" altLang="ja-JP" sz="1200" dirty="0" smtClean="0">
              <a:sym typeface="+mn-lt"/>
            </a:endParaRPr>
          </a:p>
          <a:p>
            <a:pPr marL="0" indent="0" algn="ctr">
              <a:spcBef>
                <a:spcPct val="0"/>
              </a:spcBef>
              <a:spcAft>
                <a:spcPct val="0"/>
              </a:spcAft>
              <a:buNone/>
            </a:pPr>
            <a:r>
              <a:rPr lang="ja-JP" altLang="en-US" sz="1200" dirty="0" smtClean="0">
                <a:sym typeface="+mn-lt"/>
              </a:rPr>
              <a:t>による明かり</a:t>
            </a:r>
            <a:endParaRPr lang="en-IN" sz="1200" dirty="0">
              <a:sym typeface="+mn-lt"/>
            </a:endParaRPr>
          </a:p>
        </p:txBody>
      </p:sp>
      <p:sp>
        <p:nvSpPr>
          <p:cNvPr id="21" name="TextBox 20"/>
          <p:cNvSpPr txBox="1"/>
          <p:nvPr/>
        </p:nvSpPr>
        <p:spPr>
          <a:xfrm>
            <a:off x="590550" y="1098550"/>
            <a:ext cx="4434309" cy="457200"/>
          </a:xfrm>
          <a:prstGeom prst="rect">
            <a:avLst/>
          </a:prstGeom>
          <a:noFill/>
        </p:spPr>
        <p:txBody>
          <a:bodyPr wrap="square" lIns="0" tIns="0" rIns="0" bIns="0" rtlCol="0">
            <a:noAutofit/>
          </a:bodyPr>
          <a:lstStyle/>
          <a:p>
            <a:pPr marL="231775" indent="-231775"/>
            <a:r>
              <a:rPr lang="ja-JP" altLang="en-US" sz="1200" b="1" dirty="0" smtClean="0"/>
              <a:t>旧来のエネルギー源を利用する世帯*（</a:t>
            </a:r>
            <a:r>
              <a:rPr lang="en-US" altLang="ja-JP" sz="1200" b="1" dirty="0" smtClean="0"/>
              <a:t>2014</a:t>
            </a:r>
            <a:r>
              <a:rPr lang="ja-JP" altLang="en-US" sz="1200" b="1" dirty="0" smtClean="0"/>
              <a:t>年）</a:t>
            </a:r>
            <a:endParaRPr lang="en-US" sz="1200" b="1" dirty="0"/>
          </a:p>
          <a:p>
            <a:pPr marL="231775" indent="-231775"/>
            <a:r>
              <a:rPr lang="ja-JP" altLang="en-US" sz="1100" dirty="0" smtClean="0"/>
              <a:t>単位：％</a:t>
            </a:r>
            <a:endParaRPr lang="en-IN" sz="1100" dirty="0"/>
          </a:p>
        </p:txBody>
      </p:sp>
      <p:cxnSp>
        <p:nvCxnSpPr>
          <p:cNvPr id="22" name="Straight Connector 21"/>
          <p:cNvCxnSpPr/>
          <p:nvPr/>
        </p:nvCxnSpPr>
        <p:spPr>
          <a:xfrm>
            <a:off x="590550" y="1538288"/>
            <a:ext cx="849611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474370" y="2996951"/>
            <a:ext cx="2035421" cy="683449"/>
          </a:xfrm>
          <a:prstGeom prst="wedgeRoundRectCallout">
            <a:avLst>
              <a:gd name="adj1" fmla="val 9639"/>
              <a:gd name="adj2" fmla="val 64157"/>
              <a:gd name="adj3" fmla="val 16667"/>
            </a:avLst>
          </a:prstGeom>
          <a:noFill/>
          <a:ln w="6350">
            <a:solidFill>
              <a:schemeClr val="bg1">
                <a:lumMod val="50000"/>
              </a:schemeClr>
            </a:solidFill>
            <a:prstDash val="solid"/>
          </a:ln>
        </p:spPr>
        <p:txBody>
          <a:bodyPr wrap="square" lIns="0" tIns="0" rIns="0" bIns="0" rtlCol="0" anchor="ctr">
            <a:noAutofit/>
          </a:bodyPr>
          <a:lstStyle/>
          <a:p>
            <a:pPr algn="ctr"/>
            <a:r>
              <a:rPr lang="ja-JP" altLang="en-US" sz="1000" dirty="0" smtClean="0"/>
              <a:t>現地調査を通して、ソーラー製品の需要と利用がこの</a:t>
            </a:r>
            <a:r>
              <a:rPr lang="en-US" altLang="ja-JP" sz="1000" dirty="0" smtClean="0"/>
              <a:t>2</a:t>
            </a:r>
            <a:r>
              <a:rPr lang="ja-JP" altLang="en-US" sz="1000" dirty="0" smtClean="0"/>
              <a:t>年間で飛躍的に拡大したことが判明した</a:t>
            </a:r>
            <a:endParaRPr lang="en-IN" sz="1000" baseline="30000" dirty="0"/>
          </a:p>
        </p:txBody>
      </p:sp>
    </p:spTree>
    <p:extLst>
      <p:ext uri="{BB962C8B-B14F-4D97-AF65-F5344CB8AC3E}">
        <p14:creationId xmlns:p14="http://schemas.microsoft.com/office/powerpoint/2010/main" val="946632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extLst>
              <p:ext uri="{D42A27DB-BD31-4B8C-83A1-F6EECF244321}">
                <p14:modId xmlns:p14="http://schemas.microsoft.com/office/powerpoint/2010/main" val="183513754"/>
              </p:ext>
            </p:extLst>
          </p:nvPr>
        </p:nvGraphicFramePr>
        <p:xfrm>
          <a:off x="382589" y="1589"/>
          <a:ext cx="1587" cy="1587"/>
        </p:xfrm>
        <a:graphic>
          <a:graphicData uri="http://schemas.openxmlformats.org/presentationml/2006/ole">
            <mc:AlternateContent xmlns:mc="http://schemas.openxmlformats.org/markup-compatibility/2006">
              <mc:Choice xmlns:v="urn:schemas-microsoft-com:vml" Requires="v">
                <p:oleObj spid="_x0000_s781432"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382589" y="1589"/>
                        <a:ext cx="1587" cy="1587"/>
                      </a:xfrm>
                      <a:prstGeom prst="rect">
                        <a:avLst/>
                      </a:prstGeom>
                    </p:spPr>
                  </p:pic>
                </p:oleObj>
              </mc:Fallback>
            </mc:AlternateContent>
          </a:graphicData>
        </a:graphic>
      </p:graphicFrame>
      <p:sp>
        <p:nvSpPr>
          <p:cNvPr id="11" name="Rectangle 10" hidden="1"/>
          <p:cNvSpPr/>
          <p:nvPr>
            <p:custDataLst>
              <p:tags r:id="rId3"/>
            </p:custDataLst>
          </p:nvPr>
        </p:nvSpPr>
        <p:spPr bwMode="auto">
          <a:xfrm>
            <a:off x="38100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IN" sz="1200" dirty="0">
              <a:sym typeface="+mn-lt"/>
            </a:endParaRPr>
          </a:p>
        </p:txBody>
      </p:sp>
      <p:sp>
        <p:nvSpPr>
          <p:cNvPr id="2" name="Title 1"/>
          <p:cNvSpPr>
            <a:spLocks noGrp="1"/>
          </p:cNvSpPr>
          <p:nvPr>
            <p:ph type="title"/>
          </p:nvPr>
        </p:nvSpPr>
        <p:spPr/>
        <p:txBody>
          <a:bodyPr/>
          <a:lstStyle/>
          <a:p>
            <a:r>
              <a:rPr lang="ja-JP" altLang="en-US" dirty="0" smtClean="0"/>
              <a:t>オフグリッド世帯では</a:t>
            </a:r>
            <a:r>
              <a:rPr lang="en-US" altLang="ja-JP" dirty="0" smtClean="0"/>
              <a:t>1</a:t>
            </a:r>
            <a:r>
              <a:rPr lang="ja-JP" altLang="en-US" dirty="0" smtClean="0"/>
              <a:t>か月に</a:t>
            </a:r>
            <a:r>
              <a:rPr lang="en-US" altLang="ja-JP" dirty="0" smtClean="0"/>
              <a:t>3</a:t>
            </a:r>
            <a:r>
              <a:rPr lang="ja-JP" altLang="en-US" dirty="0" smtClean="0"/>
              <a:t>～</a:t>
            </a:r>
            <a:r>
              <a:rPr lang="en-US" altLang="ja-JP" dirty="0" smtClean="0"/>
              <a:t>5</a:t>
            </a:r>
            <a:r>
              <a:rPr lang="ja-JP" altLang="en-US" dirty="0" smtClean="0"/>
              <a:t>ドルを明かり用品に支出</a:t>
            </a:r>
            <a:endParaRPr lang="en-IN" dirty="0"/>
          </a:p>
        </p:txBody>
      </p:sp>
      <p:graphicFrame>
        <p:nvGraphicFramePr>
          <p:cNvPr id="21" name="Object 20"/>
          <p:cNvGraphicFramePr>
            <a:graphicFrameLocks/>
          </p:cNvGraphicFramePr>
          <p:nvPr>
            <p:custDataLst>
              <p:tags r:id="rId4"/>
            </p:custDataLst>
            <p:extLst>
              <p:ext uri="{D42A27DB-BD31-4B8C-83A1-F6EECF244321}">
                <p14:modId xmlns:p14="http://schemas.microsoft.com/office/powerpoint/2010/main" val="3342836955"/>
              </p:ext>
            </p:extLst>
          </p:nvPr>
        </p:nvGraphicFramePr>
        <p:xfrm>
          <a:off x="685800" y="2324100"/>
          <a:ext cx="8258303" cy="3162318"/>
        </p:xfrm>
        <a:graphic>
          <a:graphicData uri="http://schemas.openxmlformats.org/presentationml/2006/ole">
            <mc:AlternateContent xmlns:mc="http://schemas.openxmlformats.org/markup-compatibility/2006">
              <mc:Choice xmlns:v="urn:schemas-microsoft-com:vml" Requires="v">
                <p:oleObj spid="_x0000_s781433" name="Chart" r:id="rId14" imgW="8258303" imgH="3162318" progId="MSGraph.Chart.8">
                  <p:embed followColorScheme="full"/>
                </p:oleObj>
              </mc:Choice>
              <mc:Fallback>
                <p:oleObj name="Chart" r:id="rId14" imgW="8258303" imgH="3162318" progId="MSGraph.Chart.8">
                  <p:embed followColorScheme="full"/>
                  <p:pic>
                    <p:nvPicPr>
                      <p:cNvPr id="0" name=""/>
                      <p:cNvPicPr/>
                      <p:nvPr/>
                    </p:nvPicPr>
                    <p:blipFill>
                      <a:blip r:embed="rId15"/>
                      <a:stretch>
                        <a:fillRect/>
                      </a:stretch>
                    </p:blipFill>
                    <p:spPr>
                      <a:xfrm>
                        <a:off x="685800" y="2324100"/>
                        <a:ext cx="8258303" cy="3162318"/>
                      </a:xfrm>
                      <a:prstGeom prst="rect">
                        <a:avLst/>
                      </a:prstGeom>
                    </p:spPr>
                  </p:pic>
                </p:oleObj>
              </mc:Fallback>
            </mc:AlternateContent>
          </a:graphicData>
        </a:graphic>
      </p:graphicFrame>
      <p:sp>
        <p:nvSpPr>
          <p:cNvPr id="22" name="Text Placeholder 13"/>
          <p:cNvSpPr>
            <a:spLocks noGrp="1"/>
          </p:cNvSpPr>
          <p:nvPr>
            <p:custDataLst>
              <p:tags r:id="rId5"/>
            </p:custDataLst>
          </p:nvPr>
        </p:nvSpPr>
        <p:spPr bwMode="auto">
          <a:xfrm>
            <a:off x="1280592" y="5499100"/>
            <a:ext cx="648072" cy="1524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sz="1000" b="1" dirty="0" smtClean="0">
                <a:sym typeface="+mn-lt"/>
              </a:rPr>
              <a:t>ロウソク</a:t>
            </a:r>
            <a:endParaRPr lang="en-IN" sz="1000" b="1" dirty="0">
              <a:sym typeface="+mn-lt"/>
            </a:endParaRPr>
          </a:p>
        </p:txBody>
      </p:sp>
      <p:sp>
        <p:nvSpPr>
          <p:cNvPr id="23" name="Text Placeholder 12"/>
          <p:cNvSpPr>
            <a:spLocks noGrp="1"/>
          </p:cNvSpPr>
          <p:nvPr>
            <p:custDataLst>
              <p:tags r:id="rId6"/>
            </p:custDataLst>
          </p:nvPr>
        </p:nvSpPr>
        <p:spPr bwMode="auto">
          <a:xfrm>
            <a:off x="4232920" y="5499100"/>
            <a:ext cx="1056506" cy="4572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sz="1000" b="1" dirty="0"/>
              <a:t>ディーゼル</a:t>
            </a:r>
            <a:r>
              <a:rPr lang="ja-JP" altLang="en-US" sz="1000" b="1" dirty="0" smtClean="0"/>
              <a:t>発電式ミニグリッド</a:t>
            </a:r>
            <a:endParaRPr lang="en-IN" sz="1000" b="1" dirty="0">
              <a:sym typeface="+mn-lt"/>
            </a:endParaRPr>
          </a:p>
        </p:txBody>
      </p:sp>
      <p:sp>
        <p:nvSpPr>
          <p:cNvPr id="24" name="Text Placeholder 3"/>
          <p:cNvSpPr>
            <a:spLocks noGrp="1"/>
          </p:cNvSpPr>
          <p:nvPr>
            <p:custDataLst>
              <p:tags r:id="rId7"/>
            </p:custDataLst>
          </p:nvPr>
        </p:nvSpPr>
        <p:spPr bwMode="auto">
          <a:xfrm>
            <a:off x="7473280" y="5499100"/>
            <a:ext cx="1152128" cy="594196"/>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sz="1000" b="1" dirty="0" smtClean="0">
                <a:sym typeface="+mn-lt"/>
              </a:rPr>
              <a:t>車載用バッテリー＋チューブライト／</a:t>
            </a:r>
            <a:r>
              <a:rPr lang="en-US" altLang="ja-JP" sz="1000" b="1" dirty="0" smtClean="0">
                <a:sym typeface="+mn-lt"/>
              </a:rPr>
              <a:t>CFL</a:t>
            </a:r>
            <a:r>
              <a:rPr lang="ja-JP" altLang="en-US" sz="1000" b="1" dirty="0" smtClean="0">
                <a:sym typeface="+mn-lt"/>
              </a:rPr>
              <a:t>／</a:t>
            </a:r>
            <a:r>
              <a:rPr lang="en-US" altLang="ja-JP" sz="1000" b="1" dirty="0" smtClean="0">
                <a:sym typeface="+mn-lt"/>
              </a:rPr>
              <a:t>LED</a:t>
            </a:r>
            <a:endParaRPr lang="en-IN" sz="1000" b="1" dirty="0">
              <a:sym typeface="+mn-lt"/>
            </a:endParaRPr>
          </a:p>
        </p:txBody>
      </p:sp>
      <p:sp>
        <p:nvSpPr>
          <p:cNvPr id="25" name="Text Placeholder 15"/>
          <p:cNvSpPr>
            <a:spLocks noGrp="1"/>
          </p:cNvSpPr>
          <p:nvPr>
            <p:custDataLst>
              <p:tags r:id="rId8"/>
            </p:custDataLst>
          </p:nvPr>
        </p:nvSpPr>
        <p:spPr bwMode="auto">
          <a:xfrm>
            <a:off x="2643188" y="5499100"/>
            <a:ext cx="1143000" cy="3048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sz="1000" b="1" dirty="0" smtClean="0">
                <a:sym typeface="+mn-lt"/>
              </a:rPr>
              <a:t>ロウソク＋小型乾電池式</a:t>
            </a:r>
            <a:r>
              <a:rPr lang="en-US" altLang="ja-JP" sz="1000" b="1" dirty="0" smtClean="0">
                <a:sym typeface="+mn-lt"/>
              </a:rPr>
              <a:t>LED</a:t>
            </a:r>
            <a:r>
              <a:rPr lang="en-US" sz="1000" b="1" dirty="0" smtClean="0">
                <a:sym typeface="+mn-lt"/>
              </a:rPr>
              <a:t> </a:t>
            </a:r>
            <a:endParaRPr lang="en-IN" sz="1000" b="1" dirty="0">
              <a:sym typeface="+mn-lt"/>
            </a:endParaRPr>
          </a:p>
        </p:txBody>
      </p:sp>
      <p:sp>
        <p:nvSpPr>
          <p:cNvPr id="26" name="Text Placeholder 2"/>
          <p:cNvSpPr>
            <a:spLocks noGrp="1"/>
          </p:cNvSpPr>
          <p:nvPr>
            <p:custDataLst>
              <p:tags r:id="rId9"/>
            </p:custDataLst>
          </p:nvPr>
        </p:nvSpPr>
        <p:spPr bwMode="auto">
          <a:xfrm>
            <a:off x="5791200" y="5499100"/>
            <a:ext cx="1266825" cy="3048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sz="1000" b="1" dirty="0" smtClean="0">
                <a:sym typeface="+mn-lt"/>
              </a:rPr>
              <a:t>乾電池式</a:t>
            </a:r>
            <a:r>
              <a:rPr lang="en-US" altLang="ja-JP" sz="1000" b="1" dirty="0" smtClean="0">
                <a:sym typeface="+mn-lt"/>
              </a:rPr>
              <a:t>LED</a:t>
            </a:r>
            <a:r>
              <a:rPr lang="ja-JP" altLang="en-US" sz="1000" b="1" dirty="0" smtClean="0">
                <a:sym typeface="+mn-lt"/>
              </a:rPr>
              <a:t>＋多少のロウソク</a:t>
            </a:r>
            <a:endParaRPr lang="en-IN" sz="1000" b="1" dirty="0">
              <a:sym typeface="+mn-lt"/>
            </a:endParaRPr>
          </a:p>
        </p:txBody>
      </p:sp>
      <p:sp>
        <p:nvSpPr>
          <p:cNvPr id="27" name="TextBox 26"/>
          <p:cNvSpPr txBox="1"/>
          <p:nvPr/>
        </p:nvSpPr>
        <p:spPr>
          <a:xfrm>
            <a:off x="808038" y="1341438"/>
            <a:ext cx="5153074" cy="457200"/>
          </a:xfrm>
          <a:prstGeom prst="rect">
            <a:avLst/>
          </a:prstGeom>
          <a:noFill/>
        </p:spPr>
        <p:txBody>
          <a:bodyPr wrap="square" lIns="0" tIns="0" rIns="0" bIns="0" rtlCol="0">
            <a:noAutofit/>
          </a:bodyPr>
          <a:lstStyle/>
          <a:p>
            <a:pPr marL="231775" indent="-231775"/>
            <a:r>
              <a:rPr lang="ja-JP" altLang="en-US" sz="1200" b="1" dirty="0" smtClean="0"/>
              <a:t>旧来の明かり用品へのひと月あたりの世帯あたり最大支出（</a:t>
            </a:r>
            <a:r>
              <a:rPr lang="en-US" altLang="ja-JP" sz="1200" b="1" dirty="0" smtClean="0"/>
              <a:t>2014</a:t>
            </a:r>
            <a:r>
              <a:rPr lang="ja-JP" altLang="en-US" sz="1200" b="1" dirty="0" smtClean="0"/>
              <a:t>年）</a:t>
            </a:r>
            <a:endParaRPr lang="en-US" altLang="ja-JP" sz="1200" b="1" dirty="0" smtClean="0"/>
          </a:p>
          <a:p>
            <a:pPr marL="231775" indent="-231775"/>
            <a:r>
              <a:rPr lang="ja-JP" altLang="en-US" sz="1200" dirty="0" smtClean="0"/>
              <a:t>単位：</a:t>
            </a:r>
            <a:r>
              <a:rPr lang="en-US" altLang="ja-JP" sz="1200" dirty="0"/>
              <a:t>US</a:t>
            </a:r>
            <a:r>
              <a:rPr lang="ja-JP" altLang="en-US" sz="1200" dirty="0" smtClean="0"/>
              <a:t>ドル</a:t>
            </a:r>
            <a:endParaRPr lang="en-IN" sz="1100" dirty="0"/>
          </a:p>
        </p:txBody>
      </p:sp>
      <p:cxnSp>
        <p:nvCxnSpPr>
          <p:cNvPr id="28" name="Straight Connector 27"/>
          <p:cNvCxnSpPr/>
          <p:nvPr/>
        </p:nvCxnSpPr>
        <p:spPr>
          <a:xfrm>
            <a:off x="776288" y="1781175"/>
            <a:ext cx="816781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177136" y="1944688"/>
            <a:ext cx="2592288" cy="980256"/>
          </a:xfrm>
          <a:prstGeom prst="wedgeRoundRectCallout">
            <a:avLst>
              <a:gd name="adj1" fmla="val -28209"/>
              <a:gd name="adj2" fmla="val 64157"/>
              <a:gd name="adj3" fmla="val 16667"/>
            </a:avLst>
          </a:prstGeom>
          <a:noFill/>
          <a:ln w="6350">
            <a:solidFill>
              <a:schemeClr val="bg1">
                <a:lumMod val="50000"/>
              </a:schemeClr>
            </a:solidFill>
            <a:prstDash val="solid"/>
          </a:ln>
        </p:spPr>
        <p:txBody>
          <a:bodyPr wrap="square" lIns="0" tIns="0" rIns="0" bIns="0" rtlCol="0" anchor="ctr">
            <a:noAutofit/>
          </a:bodyPr>
          <a:lstStyle/>
          <a:p>
            <a:pPr algn="ctr"/>
            <a:r>
              <a:rPr lang="ja-JP" altLang="en-US" sz="1100" dirty="0" smtClean="0"/>
              <a:t>現地調査の結果、多くの世帯で</a:t>
            </a:r>
            <a:r>
              <a:rPr lang="en-US" altLang="ja-JP" sz="1100" dirty="0" smtClean="0"/>
              <a:t>2</a:t>
            </a:r>
            <a:r>
              <a:rPr lang="ja-JP" altLang="en-US" sz="1100" dirty="0" smtClean="0"/>
              <a:t>～</a:t>
            </a:r>
            <a:r>
              <a:rPr lang="en-US" altLang="ja-JP" sz="1100" dirty="0" smtClean="0"/>
              <a:t>3US</a:t>
            </a:r>
            <a:r>
              <a:rPr lang="ja-JP" altLang="en-US" sz="1100" dirty="0" smtClean="0"/>
              <a:t>ドル程度を</a:t>
            </a:r>
            <a:r>
              <a:rPr lang="en-US" altLang="ja-JP" sz="1100" dirty="0" smtClean="0"/>
              <a:t>LED</a:t>
            </a:r>
            <a:r>
              <a:rPr lang="ja-JP" altLang="en-US" sz="1100" dirty="0" smtClean="0"/>
              <a:t>ライトおよび車載用バッテリーによる明かりの組み合わせで支出していることが判明した</a:t>
            </a:r>
            <a:endParaRPr lang="en-IN" sz="1100" baseline="30000" dirty="0"/>
          </a:p>
        </p:txBody>
      </p:sp>
      <p:sp>
        <p:nvSpPr>
          <p:cNvPr id="30" name="Text Placeholder 2"/>
          <p:cNvSpPr>
            <a:spLocks noGrp="1"/>
          </p:cNvSpPr>
          <p:nvPr>
            <p:ph type="body" sz="quarter" idx="37"/>
          </p:nvPr>
        </p:nvSpPr>
        <p:spPr>
          <a:xfrm>
            <a:off x="450586" y="6446489"/>
            <a:ext cx="8750885" cy="386679"/>
          </a:xfrm>
        </p:spPr>
        <p:txBody>
          <a:bodyPr/>
          <a:lstStyle/>
          <a:p>
            <a:r>
              <a:rPr lang="ja-JP" altLang="en-US" sz="800" dirty="0" smtClean="0"/>
              <a:t>出典：アジア開発銀行、「ミャンマーにおけるオフグリッド再生可能エネルギーの可能性に関するスコーピング（</a:t>
            </a:r>
            <a:r>
              <a:rPr lang="en-US" sz="800" dirty="0" smtClean="0"/>
              <a:t>Scoping Off-grid RE Opportunities in Myanmar</a:t>
            </a:r>
            <a:r>
              <a:rPr lang="ja-JP" altLang="en-US" sz="800" dirty="0" smtClean="0"/>
              <a:t>）」、</a:t>
            </a:r>
            <a:endParaRPr lang="en-US" altLang="ja-JP" sz="800" dirty="0" smtClean="0"/>
          </a:p>
          <a:p>
            <a:r>
              <a:rPr lang="en-US" altLang="ja-JP" sz="800" dirty="0" smtClean="0"/>
              <a:t>2014</a:t>
            </a:r>
            <a:r>
              <a:rPr lang="ja-JP" altLang="en-US" sz="800" dirty="0" smtClean="0"/>
              <a:t>；ミャンマー・マネーリポート（</a:t>
            </a:r>
            <a:r>
              <a:rPr lang="en-US" sz="800" dirty="0" smtClean="0"/>
              <a:t>Myanmar Money Report</a:t>
            </a:r>
            <a:r>
              <a:rPr lang="ja-JP" altLang="en-US" sz="800" dirty="0" smtClean="0"/>
              <a:t>）（</a:t>
            </a:r>
            <a:r>
              <a:rPr lang="en-US" sz="800" dirty="0" smtClean="0"/>
              <a:t>Proximity Designs,2014</a:t>
            </a:r>
            <a:r>
              <a:rPr lang="ja-JP" altLang="en-US" sz="800" dirty="0" smtClean="0"/>
              <a:t>）、ダルバーグ分析、現地調査、机上調査</a:t>
            </a:r>
            <a:endParaRPr lang="en-IN" sz="800" dirty="0"/>
          </a:p>
        </p:txBody>
      </p:sp>
    </p:spTree>
    <p:extLst>
      <p:ext uri="{BB962C8B-B14F-4D97-AF65-F5344CB8AC3E}">
        <p14:creationId xmlns:p14="http://schemas.microsoft.com/office/powerpoint/2010/main" val="3805979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5" name="Object 164" hidden="1"/>
          <p:cNvGraphicFramePr>
            <a:graphicFrameLocks noChangeAspect="1"/>
          </p:cNvGraphicFramePr>
          <p:nvPr>
            <p:custDataLst>
              <p:tags r:id="rId2"/>
            </p:custDataLst>
            <p:extLst/>
          </p:nvPr>
        </p:nvGraphicFramePr>
        <p:xfrm>
          <a:off x="382589" y="1589"/>
          <a:ext cx="1587" cy="1587"/>
        </p:xfrm>
        <a:graphic>
          <a:graphicData uri="http://schemas.openxmlformats.org/presentationml/2006/ole">
            <mc:AlternateContent xmlns:mc="http://schemas.openxmlformats.org/markup-compatibility/2006">
              <mc:Choice xmlns:v="urn:schemas-microsoft-com:vml" Requires="v">
                <p:oleObj spid="_x0000_s775241"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382589" y="1589"/>
                        <a:ext cx="1587" cy="1587"/>
                      </a:xfrm>
                      <a:prstGeom prst="rect">
                        <a:avLst/>
                      </a:prstGeom>
                    </p:spPr>
                  </p:pic>
                </p:oleObj>
              </mc:Fallback>
            </mc:AlternateContent>
          </a:graphicData>
        </a:graphic>
      </p:graphicFrame>
      <p:sp>
        <p:nvSpPr>
          <p:cNvPr id="164" name="Rectangle 163" hidden="1"/>
          <p:cNvSpPr/>
          <p:nvPr>
            <p:custDataLst>
              <p:tags r:id="rId3"/>
            </p:custDataLst>
          </p:nvPr>
        </p:nvSpPr>
        <p:spPr bwMode="auto">
          <a:xfrm>
            <a:off x="38100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IN" sz="1000" dirty="0">
              <a:latin typeface="Calibri"/>
              <a:sym typeface="Calibri"/>
            </a:endParaRPr>
          </a:p>
        </p:txBody>
      </p:sp>
      <p:sp>
        <p:nvSpPr>
          <p:cNvPr id="2" name="Title 1"/>
          <p:cNvSpPr>
            <a:spLocks noGrp="1"/>
          </p:cNvSpPr>
          <p:nvPr>
            <p:ph type="title"/>
          </p:nvPr>
        </p:nvSpPr>
        <p:spPr/>
        <p:txBody>
          <a:bodyPr/>
          <a:lstStyle/>
          <a:p>
            <a:r>
              <a:rPr lang="ja-JP" altLang="en-US" dirty="0" smtClean="0"/>
              <a:t>現在ミャンマー市場で入手可能な個人向けソーラー製品の主要</a:t>
            </a:r>
            <a:r>
              <a:rPr lang="en-US" altLang="ja-JP" dirty="0" smtClean="0"/>
              <a:t>3</a:t>
            </a:r>
            <a:r>
              <a:rPr lang="ja-JP" altLang="en-US" dirty="0" smtClean="0"/>
              <a:t>種</a:t>
            </a:r>
            <a:endParaRPr lang="en-IN" b="0" i="1" dirty="0"/>
          </a:p>
        </p:txBody>
      </p:sp>
      <p:sp>
        <p:nvSpPr>
          <p:cNvPr id="3" name="Text Placeholder 2"/>
          <p:cNvSpPr>
            <a:spLocks noGrp="1"/>
          </p:cNvSpPr>
          <p:nvPr>
            <p:ph type="body" sz="quarter" idx="37"/>
          </p:nvPr>
        </p:nvSpPr>
        <p:spPr/>
        <p:txBody>
          <a:bodyPr/>
          <a:lstStyle/>
          <a:p>
            <a:r>
              <a:rPr lang="en-US" sz="800" dirty="0" smtClean="0"/>
              <a:t>*</a:t>
            </a:r>
            <a:r>
              <a:rPr lang="ja-JP" altLang="en-US" sz="800" dirty="0" smtClean="0"/>
              <a:t>これは現地調査で判明した最大ワット数の域であり、絶対的な数値ではない。</a:t>
            </a:r>
            <a:endParaRPr lang="en-US" sz="800" dirty="0" smtClean="0"/>
          </a:p>
          <a:p>
            <a:r>
              <a:rPr lang="ja-JP" altLang="en-US" sz="800" dirty="0" smtClean="0"/>
              <a:t>出典：プライマリーリサーチ、現地調査、ダルバーグ分析</a:t>
            </a:r>
            <a:endParaRPr lang="en-US" sz="800" dirty="0" smtClean="0"/>
          </a:p>
        </p:txBody>
      </p:sp>
      <p:sp>
        <p:nvSpPr>
          <p:cNvPr id="18" name="AutoShape 20" descr="data:image/jpeg;base64,/9j/4AAQSkZJRgABAQAAAQABAAD/2wCEAAkGBhMRERQUEhIQFRQWGBgWFxUYGRsYGRUZFxgVFRgaGhYYGyYgHRkjGhwYHy8gIycpLCwsFx4xNTAqNSYrLCkBCQoKDgwOGg8PGjUiHyQsLCwsLC8tNSksLDUqLSksLDIpLyw1KS0sLCkuLC8sLCwpKSwtNCwqKSosLi0sKSkpLf/AABEIAJ8A8AMBIgACEQEDEQH/xAAbAAEAAgMBAQAAAAAAAAAAAAAAAwUCBAYBB//EAEUQAAIBAgMEBwYDBAYLAQAAAAECEQADBBIhBQYxQRMiUVJhcaEUMkKBkbEjctEHM8HwQ2KCosLhFiRjc3SDo7LS4vFT/8QAGgEBAAMBAQEAAAAAAAAAAAAAAAECAwQFBv/EAC4RAAIBAgQEBQQCAwAAAAAAAAABAgMREiExUQRSkaETQWFx0TKBscEi8AXh8f/aAAwDAQACEQMRAD8A+o7lbl2NmYcWrIUsQOlu5QGusBxbjpqYWdJ7SSegpSgFKUoBSlKAUpSgFKUoBSlKAUpUV/EBBr8gOJqJSUVdkpN5IlpWrZ2grEjUEcQRBraqsJxmrxdw4uLsxSlKuQKUpQClKUApSlAKVFicSttGdyAqgkk8gKqMLvlh3Ekun5lOk8JiaAvKVBhcfbu/u7iP+Ugx5xwqegFc/vruXY2nhzavBQwB6K7lBa0xHFeGmglZ1jtAI6ClAKUpQGrtHEFEJHGqFMa4MzXR4nDh1g1VLsMzqdK+T/zPC8bVrxlRvb08vc7uHnTjFqRa4a7mUHtqWsbdvKIFZV9RSUlBKWtszidr5ClKVoQKUqO/iUQS7Ko7WIA+poCSleI4IBBBB1BHAg17QCq7atliVInTjHECeIFT3Np2lYKbiBiCQJ1IGhIFDjLbaCW8lJ/hXJWlSqx8NyWfr9/0awxQeKxSbQxGQtdOcKEyjMCGJIy8DqQJkml/azXELqbixliYEzPZ5etWxyxPRle1mgfUzNU21sYDKg28uhBDCSeek/zFaUKCoppZ3d39ytSbm+x0mHaUUniQPtUlRYX3F/KPsKlrcoKUpQClKUApSlAcrvN0l68lhlZMOOu7HQXSCOqPASJ8/Cp9rbBt4m0ChVLiiEbkQPgaOK+o++1jw11lZEJRQQGBEkyhkA8urx5/fUxdswnVuaPmMqdJjmBFSDgsTsu/baGtXFYeHmJDDlodRXV7p7x4jMtm9buXAdBcjrL+btHjx86usXfRsQCCjRb0iG1z8gJ1rLB4d+mRirAAMCTpxa4R48xQguqUpUEilKUArWxGOVDGpPYBNbNU2KzJdLQxUz7oJ4jgQPGuTiq0qUE4767G1KCm7MssPi1cSD/I4jzrzF7Qt2hNx1XzOp8hxrkNobVbCoAGC3GbMQYlFykSQeBJI+niK5LH7SZ2Ja4pJMSSSxPhoZjsExPDs7v8fSqcTRjUqLDc4+LrwoTcVmfQsbv1hrfAu58BHq0Vz+P/AGnt/R2kXtzHNA5HSAPn8prhr10mYZDHYfu3L5EnjqKst292HxhJWCqnUnRFJ8OJP1NejKjw9H683scMa3EVvoyW5sYjfPG35y3SoPdGUf2RxJ8SR5c6tt1t1MWbyXryLk1J6Yl3PYcvIzryq73a2ClrFXkPWNkWyGga9IGPDWIy8QeddhXFUrYsoqy9P2dtOjhzk7v1/Wxr9A543D/ZUD7yfWhwKn3izeZNbFK5pQjJWkrnQnbQ012RZDBujTMAQGIkgNEiTyMD6CtsCK9pVYU4QVoJL2Vg5N6s8InjWnawtsXGARB1V+EdreFbtVWHxbHGXUNu4FFtCHMZCSWEDxEf3qrVm4uNvN/p/wB8y0Ve5a0pStigpUd+8EUk8qrbu03TKzBcrchxHjXPW4mnR+v/AJ7mkKUp6FtSsLN3MPIxWZNdBmY3LgUSxAHadBWnbudPr/R9nf8A/X71BtDZy4tSl1ZsHip/pIM/SQPOrNEAAA4AQPlXKnKrK+kV3/0aZRXr+DIClR4nELbRncgKoJJPICqjCb44dwCWZPzKRH0nlrXUZl3SoMNjbdwTbdHH9Ug/ap6AUpSgFKUoDm9ub4rZLJbEuDBLAgKfLix/ma4bH7zXXYt0rzHEMVAH9kgRPy8eY+k7b3dtYpYcQ0QHHvD9R4Gvk+093LyEGJts7Kr8ZKsyxl7xAPGTXocLKil/LU4OKjWf0aGhiMcSeJJOsmSTPMDifMx5tU+zdiXcQ2VVaT8I1Mf1m4BfKBrVvhN1zaKi6CruyKFbR3zmA090GAeYnhXbbqZVvXkFvomW3ZDWzxzKb2ZgfiUyOt41atxreVPJblKPBJfyqZs1dg/s8tWwDfCueItj3R5nmfTzrrbGHVBlRVUdigAfQVJSvObbzZ6KSWSKTZTTjcZ/yB/caruqTY4/1zGn+tZH0tn9au6gkUpSgFKVBicUEA5k8BVZSUFeWhKTbsietW3a/GZoHur9z+g9KgfasBpVlZVLREmI4gc47Kp/9Igqgl3zdUN+G0wDc5eErWX8K9pLOz75r7alneGTOppWphtrWrilluKVBgk6QdDzjtrJ8esaZm/KCZ+fCtZzjBXk7FUm9CTE2c6lTzqnxOHcjK5lVM9VSGaBwkgAec1u4faNxywGHuKFYqC5AzAAEMAJ0PD5VO+cjXIBzGpP10+1ck6dLiXnfZ6pPz+/9RrGcqehQ29u9WbbzJJIjSTyBy6iPHlVtgne8ql9FjUD4z/BfDn5cavatq0ggIqsQCIEczPDSrDZChrajM4IHCY0kwR4V2vTIxLWlVe0dgreRkN2+uYASrkHQzoRrWxZ2YFHv3Tw4seQiuZTq6YO5e0d+xQ7zG5fvpYKslgde450FwiIUHsEifOptrbATE2wbZVbiiEbkwHwNHEdh4j6it7aeCbMjKHaA06zBlCNCfA1oYu2YSVfR8xJU6TGsxFdKvbMocHiNl4i28GzdVhzA8SJDA8NOIrq91d5cRmWzftXXBgC5HWX8/aPHj58rrGX7bYhTNtoTTg2ufl4+VZYKw/TI2RgoDSSI1LXDz15ipILqlKVBIpSlAYXrmVSYLQCYHExrAnnVfu8h9nXMjIZc5WiRLswmJ7as6xtrAigKLe+wGTDicp9otQ4iV1OoJ4Gte3sa7euu9wqlxQgtX04nLnklCPdYESkkVtbzqScL/xNvT5MauwupPl/GgKzZm2Cz9DfUJfAmPhugfHbJ4jtHEVa1p7T2Ul9cryCDKOphkbkytyP351o4Dar23FjFQHP7u6BCXv/ABudq/SgMdhj/Wsaf9pbH0tj9avKo9gtOIxv++Uf9K3V5QClKUAqu2thi2UjWNI018p0nwqxrwieNZVqSqwcJF4TcHdFC6Frklcpy5ApidRBYgaKAJ9KkxGzLZU9XkeZ7KsLtsKYAAHhpUN73W8j9jVaFFUYtLO7uxObm7s1t2bCi2SFWcx1gTwHOrqqndv90fzH7CratygpSlAQXsEj+8oNe3MKCBHVK+6Ry8PI9lTUoCCzipOVtGHLt8R2ip6r9tbNa9bIt3Dau/BdABK6zwOh/wA6lwGIJGV9HUa+PDreRNc0ajhLBU89Hv7+v5NHFNXRt0pXgM10mYivaUoBSlKAUpSgFKUoDm9uDE3MRZVLNs2rd23c6QvBPEMMscgSflXSVhcHDzrOgFaW1sGl621plzZhp2qeTA8iDqDW2zdn/wAoiR+tAU27uwRhTdi5dcuVzF2zaqDrw7DHyHZV3WCDU1nQClKUApSlAQ3rRJ0rWxFhsrCD7p+xrfpQGjsjBtatw0STPlNb1KUApSlAKUpQCor9jNwMMODdn6jwqWlQ0nkwczvDtx4GGtiMRc0JHBE5uD48vn2VW7Q2Dcw1oPhnuZVHWAJDDtYRxHMg8OXhd7YwqLeV1UB2VgzDiwU2418BP1rx8bcRUgxLxwB6ukcqsDj8Pvvirfxq47HWfVYPrXZbv7128UMvuXeaHn4qeY9a0do7s4dsQB0SqCuYwOJzEfLjyqLZu79hb9uLamJYE8QVZ4Okd0UIOvpSlQSKUqG4xLZQY0kmJ5xVZSwkpXJqVD0Td/0FeZG7/oKrjfK+3yTZbkxFe1D0Td/0FOibv+gpifK+3yLLclAr2oeibv8AoKdE3f8AQUxPlfb5FluSgV7UPRN3/QU6Ju/6CmN8r7fIstyalQ9E3f8AQU6Ju/6CmJ8r7fIstyalQ9E3f9BTom7/AKCmJ8r7fIstyala4B//AE9BWXRN3/QUxvlfb5GFbk1Kh6Ju/wCgp0Td/wBBTE+V9vkWW5NSoeibv+gp0Td/0FMT5X2+RZbk1Kh6Ju/6CnRN3/QUxPlfb5FluTUqHom7/oKdE3f9BTE+V9vkWW5ldw6t7yq0doBitd9k2j8MeRIj1qbom7/oKdE3f9BU43yvt8iy3IW2YpbMWuExHGNJniBPGpbWCRTIUT289dTrXvRN3/QU6Ju/6CmN8r7fIstyalQ2WMlSZiDPDQz+lTVMZYlchqwqAfvD+Ufc1PUA/eH8o+5qtTy9yY+Zq7ZvlVHZOv8AAVVXcUbZuFD1Vy5dZ6xKgAHxkiuiv2cwj+foa0LWxBmDOxYKZVYCqD25RxPjXJPhZSrqriyVn66NW9nc1VVKnhsT7Vuuth2tlFcLILmFB8SdPrpXP2t8wiAEFmhYzsoZzF0togymMkSuhma6q5bDAhgCDoQRIPmDUfsiadRNBA6o0HYNNB4V3GJzT743QB+BbzQWYdIYgLZYAHJqfxQOQ6tZPvmVnNaSUJV1DksxDOk2xl6yjLJJiJrpugXur9B4foPpXhwySDlWRMGBInjr40GRyuF3xK5zc6Jpc5Mr9XjYUIrZRmP4hPyrZ2FvHcu3RZZA0Bs1wsoMyxEW+JWABI51fLgrYAAtoApkDKND2jTSshhkzBsi5gIDQJA7J7KAlpSlSQK09quRbJE+PlW5WLpIis6sMcHFO10Wi8LTOdvXQplSoUW2LlTI4GPnMVZYjHumEN0LLi3mjxCzwo2xFYjOzMoM5NAs8iQBr86sYrHhuHdGLV9Xf200L1KmNpnJtty5auW8t5cShQs5lV4vaUZci8Rm0B7dTWVvfYsXCW0cKzdYMQCi22uyJWc3ViOGvGultYNFEKiAeCgcdTwFYXtnW2RkKKFYENAic2h1HPxrpZnkc9s/fJ7r2lFm2wuGc63IBTMFlQ4BJBmR4eNZ4nfAqWhLOjXFAa5lP4U5gwy9Vm+Ec6t9nbCs2VAVQSDmzNDNmgLMxoYAGnZW02CtkklEJJBJyiSV4EmOI5VIOXvb23mK5UtWwbqiWY+4L3Qtm6vVYmK8u753DbMW0QlSR15brdIFZVK9bLkluyeddW+GQiCqkHkQDzn7614cMkg5VkAgGBoDxA8DQHJYLe+6pysguHrMWLKkKBoFB96CDMdorqdnYhrlpHdQrMoYqDIEiYmBNSNhEJBKISJgwNJ0MdlSAUIPaUpQClKUBCnvt5L/AIqmqFPfbyX/ABVNWdPT7v8ALLS16CoB+8P5R9zU9QT+L5r/ABNRU8vcR8yPaWKKLpxJieyq29jmtn3iwyG4CeUTI8tIq3xVgOpBj5/5VUnYruYYqqGM0EszgahczcF8BXLVo1ZVlKMv45efXLzv/dDWM4KDTWZsbZ2u1nD9KihmJQAGT77KvBRJieA1qpu78hbYPRFrht58oZYkMFZTJlSJnUeFdFisDbup0bqGTTThwII1GoIIFah3cw2v4NvVSh/KQAfqANeOgruMSvTfIBgt2zcRjda2ACraKVUv1TwzMBHnWzgN6Uusii3dVngqGA1Qhzn0Pu9UjzI7a2xsOwGDC2AwbNIJBmAJmecCe2Naxw2x0S70gjqp0dtQABbUkMwniZIH0oCpsb6gWQ9626nqk+6JVmZc6gtJEqdOPOmK30VdRbdQLipLAddS72urB4l1gTHGaszuzhYjobcTm58Tp28PDhUz7EsEQbVsjXiO0sx9WJ+dBkbqmQNI8OyvaxRQAAOAED5V7NSQe1rY++UWRxJAHzrYmo8RaDqQY17eFZ1U5Qai7MtFpNNlTexL23y5iQVLSeRAJ+mnrW9d2hGHN4CYtl48lzRVedhu3VlFQ6MQWZivdBPujyq3fDIUNsgFCuUjwiI+lYcLTqU4NTeryzvb0uaVJRk1YqLG+FkkBhcXlmK9WRo0HsBgT41ha31sMYVb7GVUAIdSxiPAg8ZreubvYdlKm0pUgiJPBmVjz7QD8qzTYtkOWC6lg8Zmyhh8QWYB8hrXUZZFVY34tZUN23dRmDMVjNlVS4BMcmymPKpb28bs1tbNsZrigjpDlylwzrmifgViRx4VtjdvDjghGjCM7QQ8kqRmgrJMDgJMRWTbAslWVgTmYNOYgqVUKuVlgiAI48z20Bp295stx7d22cycCvuMRbW4wDMRrqeOkCvP9NLJWVS83VVoCjUtmhZJjNCsf7PlW7d3fw7CGSfEs0zlCTMzMAa+FaO090LVyz0dvLbEoTMsGyZioPWB0LEyDxoMjy3vvYbRVvMepACTJcqMvHiCwn59lT4neVbdy4rIxCGOqJbRQ9xiO6oZfHWpsJu/aQCczt1SzFjDOkEPlByhpHEDXnNMRu9ZuOzOCcxBiSIIGU6ggwywCDoYFAaT74oWRbdq82a5kBgAEZijOsnVQw9a9TfK0EzstyIMsqkrmAzZBzzZdYrYwu7FlQc0sxc3M2ZgVPSG4AsHqgE8BoedZjdnDCfwxBERLR5xMZo0njGlAa9/e22qr1HDMLmUMAIe0GJVgDPwnUaeNbuxtpG8rFgAytlIGo91XB+jCo7m7WGZ85tgt1tZPxZpMTE9Zvqa2tn4BbIYKZzMWJ84AHkAAPlRBkie+3kv+KpqgtmXfyUf93+VT1Snp93+WTLXoKxuWg3EA1yf7N/2gW9rYfMBlv2wovoAQqswMFSeKnK3MkRB5E9dV2k8mV0IfY07q09jTurU1Kp4UOVdC2KW5D7GndWnsad1ampTwocq6DFLch9jTurT2NO6tTUp4UOVdBiluQ+xp3Vp7GndWpqU8KHKugxS3IfY07q09jTurU1KeFDlXQYpbkPsad1aexp3VqalPChyroMUtyH2NO6tPY07q1NSnhQ5V0GKW5D7GndWnsad1ampTwocq6DFLch9jTurT2NO6tTUp4UOVdBiluQ+xp3Vp7GndWpqU8KHKugxS3IfY07q09jTurU1KeFDlXQYpbkPsad1aexp3VqalPChyroMUtyH2NO6tPY07q1NSnhQ5V0GKW5iiACAABWVK5H9pH7QLeycPmIzX7gYWEIJVmUCSxHBRmXmCZgcyLpWyRU//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0" name="AutoShape 24" descr="data:image/jpeg;base64,/9j/4AAQSkZJRgABAQAAAQABAAD/2wCEAAkGBwgHBgkIBwgKCgkLDRYPDQwMDRsUFRAWIB0iIiAdHx8kKDQsJCYxJx8fLT0tMTU3Ojo6Iys/RD84QzQ5OjcBCgoKDQwNGg8PGjclHyU3Nzc3Nzc3Nzc3Nzc3Nzc3Nzc3Nzc3Nzc3Nzc3Nzc3Nzc3Nzc3Nzc3Nzc3Nzc3Nzc3N//AABEIAHcApQMBEQACEQEDEQH/xAAbAAACAwEBAQAAAAAAAAAAAAAABQMEBgcCAf/EAEEQAAEDAwIEAwQGCAQHAQAAAAECAwQABRESIQYxQVETImEUI3GRBzJCgbHwFTNSVJShwdIkYtHhU2RygpKywhb/xAAaAQEAAwEBAQAAAAAAAAAAAAAAAgMEAQUG/8QAMBEAAgIBBAAEBQMDBQAAAAAAAAECEQMEEiExIkFRYRMjcZHhBTLwsdHxJDOBocH/2gAMAwEAAhEDEQA/AO40AUB5UsJHOuNpCys7Kxsnaq5ZKIuRVclLP2z86peZ+pG2QKmPJPleP371D40vUi5NAm8OtH3zYcT3TsaktS1+5D4jXYzhzo8xGplYJHNJ2I+IrTDJGauLLIyUuizUyQUAUAUAUAUAUAUAUAUAUAUAUAUBC88G9gRn8KhKVHGyg6+VHygq33xVEpW6ICxcogZe92lLaFuLWcJBVySPX/UVmnGVWdo9ketUM5RGtBrlnKK7mpPU1zcytopulbbgejrLbyTsoU3uL3R4ZW7XKNHw/fE3JJZeAbltjzI/aHcV6em1CzL3Rox5N69x1WktCgCgCgCgCgCgCgCgCgCgCgIpDoZbKj91RlLarON0hBPneE2pSnw2ScBRbLm//SNz91Ynkt0VXbGNnDa4oWAN+6FJH3BQyBWnFFVZaihxIGWQh3U2hSDqCnGFupQrvpSOeOp+6o5aQZSguKdiMqLqnFLTkKWnQpY76TyFee4S7SIEyioDdJqFM5ZCtQPPaokWyo8BviosgxXIcdhSETIx0usnV8R1FITeOSmiq3GVo6FaZ7dxgMymj5VpBI7HtXuxkpRUkbk01aLlSOhQBQBQBQBQBQBQBQBQBQCa9SdLiGgeQyfjWTUzp0U5JeRnpUhSlKS24ptWMBaeYPevOlPxWVbiq3dX7elwAPDOENrUsuLeWTgrWegAzgfGtUM99dlsZmfv3HCXXXv0e5hKXVoE1alBOM/UCRu6Qe2w6kV6uj0EtRP5nXov/X5CTpWzzw+ty4rcmSVulJGVOunUtY5/D/tGw9evu6jFHCljil9F1/PdlMJOXiGbi34XD65FuW+Li8/oZbcdUtKQT1HLI7AdhjNYs2LTvJ8xLalzS/oSxubj7mgdhXVqHGclOMPBtr37zQwFrPYDkB3r53WY4W5Y40vrZZNUikp3vXm2UbilOdQlpS3VJSgDdSjgCurkjd9Fv6Ob9DVIlWz21gnUFtDxRk554r1dHuUHGXkacH7aNbK4js0Qq9quUdrSopJWvAyOlay4mt96tlzVpt81mQcE+7VnlQF+gCgDNAFAFAFAfM0B9oAoDH8QP4uboJwE4H8q8rVS+azHlfiERd1OE561ibKdxIlzOxxvtyomSUihxTw9bEx4T7qA5OkJWUhLBKdIwcqVnUkegON+W1fQabX5dNBSUuzU9rit5S0y3LQqNaUgSHD4fuV6yhOfQDG2dsZr1NNrcOae/K+vL1IuDqoMdcOW9mZHciJKnW44DZlpXpabA+uAeaiRlJUNtyB1J8vVap6nLKv8fknGorbH7ksO9Mme9L4eZjptMRrS4rIT7SBzUB2Azg1lpp/L8uyN8+EiuHjTmfb7Kypm3LOPGfT5knsEZzj1Vj4EYrJmwwj8yPKKskUvEuhYYLCfevBUh4bh186iPgOSfuArNvfS4Kt78ifhXwnuKkxpDaHWXWiFNuJCkn7jW/RPxNF+n/cxVeSGeIo0NpKRHL6gW9AIwFY68q9E1F/6PbgmNdpj0lR8FgLwEtfVHwSPSuN0QyZI44uUujpa7sjClttLU22ApwnykD0B5/nnUXNIh8a02lwuzP8AGl7CbWtMN11t9p9vUQhSdiD1IrZots81PkozZ4yi4x7VGWtl3mPtPuPybg5o0pQiOASSo43+dbtS442lGKM2Nt9tlCdfrmy9Ljmc6Vskpzkfsgj796uwxxTjbiiEnNebOpRb0w4wlDWtxxOlvzIKQVYzzPL8868BzXJ6MdRGT2x5fRKb0whSEPpcQ4pzwsBClDV8QOX5OK4po7LUQi6l316nM7k1dptyvJgXuc0uOp5xLQdOnSkZwABnr3r0fhwjiU3fJn+JOeWUFXH1PMlq4Wy6w4qr/cJLnjth0KcKRuEHGnn9rvUoYYTxOb9CM80oZVC/M6+nzJSRyIrzz0TDcU5bvLgPJaUqHyx/SvG1vGVmHP8AvM44g6jisDM7R5SVpUndXPvQ5yMeKlHxOHfWI7+Ka3al/Jh9DVl/ZEUwYMO8TW2nkblzQpSVaVbnHNJ5H8KpxKcZpdWVxUoyS9RtfEyLpJXwpZGTHtkTCJShsqQrH1BjkkbZ/Od+Se35WLs0TdeCA3tnDcmI0tlSmWUvpDelRx0wAPnUsUMyhsZyEJqNMqWlJjw+I2kqV7ph5KgTkFSRzqjTxcHOEvQ5ii42mZ/2lYgNk4B0Df7qw7nuM/mTfR8hT/FaXCSQhtSlGvU0UeWzVp12yG9wZa+JmXkx3fDbfXrVpxjzV6BpGf0bQpUa/SVSI7iEuaykqGxFAdJWww4tC1tIUpH1SUjalEXCLdtGZ4zDVyhrtrqJbWh1LnjNMawdviOpxVmLI8ctyI5IKcaZkxwUFIWpuddEaQAdMfQs5PIYXvy+HKr56tz/AHRX/ZVHTKPTIf8A8RGaaLTUi56ev+BA5nBO6snfPqema7HWyiqUUclpYy7Z1CApqZARqYcSgpCcPoAKsDnjesb5NDimqZM8W4MNa0NEttIKg22Bk+gzgZodSSVIyzUbh+PMkyCuUl11CvHSsKKcKG/THQdateabgoPpFUcEIzc12zw/C4emTDcJAnGQXAs7L2UMY2G32R8qktRkjDYuiL02Nz3tc/Vmpts2NMY1RStbaPLqUgj8aoNBnOPIqgmNOSNknw1ntncGvN/UMdxU15GXUx6kZtpIdAO1eXRQkS+x6iK7tO7LGU6Gq8W6G5bX0+JBSUOthOHEKzsRnpjIIwQQfTb1oTaxRcVdLn1NSScVxZTstt9nuMbSw02AsElIOVHVkk9NySdhzNUSzfGyQ8NUVupNDPh9nHF94d/5pf8A6Crox/1TZNR+ZYk4OtzarjEuL5delKX+sedUsjzdMk4qiE5vMk35kVblyNIiCGeKSQRqErB71fFfNn9CSXiZi5z4RCZSOfhp/CvOjHxNmeuTT/RpZy9EmTVqW2HVJShSDg4Sc8/jXs6aG3H9TXijUTYJszyGw2m5y0pGMYO4xWgsPS7KVFtxM6Ul9KEo8UK3IHp6negJ4NvVEecdclvyNQ0pDpyED0oCRaRJkeEQC00QpeeRVzA+7n8qkuFZHtni8hz9GSfAdUy4GzhaeY26VCXXBXnUvhy2umXGwQlIWrUoDc9zXS1dHrFDoEA86AgllDUdxZKUbbKIzv0261x8IjN1FkFmUpdtYEhfiPpSA6op0nVjqO9ci7RXgcvhpSfPmXgkDkBUi4r3CI1OhuxnhlDiSD6etRlFSTizjSapnMHUP2qe5DlggoPlUftDoa8LJheKW1mJxcHTGsZ5C0jeokkWQ2tDyJMNzwZKOShyUOyh1FW48soO0Wp0NbdIYuMhOpAjz0EKcZ+ysftJNbYRhlanHhllJ8nuFDNsuE+4TnWmGXX1LCnFhIAwAN/uq1Y5fFc30drmzPxuIOHrS23HtSZV2kMjGYzJ057lZwn5Gq9uLG9zfJGorkVXviS9Sor7CWYVpjvBQWlHvXlA8/NsBnPrVctVHlQRCWT0M5CiSLzcWIMUElWE5/ZT3qODDvl7EIR3M7dabe1bLezEYACG0426nvXqGouUAUAlvl2ehSI8aOhGt0geI5nSCc6Rtvvg7+lWY4KXLK5zcei/bMmEwsjCnEBas9SdzUJdk10QXrPsxKtZZAPihBwcY/Dviq53XBVmquevOi1C8UMID/6wDffPz9akrrknDdt8RYrpMKArzUeJGWnSokeZIQcHI3GPXauMhNXEr2UKVbmXnEOIdeSFuBwYVkgcwOXwqMFUSGByljUpdsYVMuCgEvEtgZvcbB93IRu26OY9PhVWXFHKqkQnBSVM5tKM6xSvZ5zZRv5V9FD0NeVkwSxvkzOLiMIl9QQNRqqjqZZenxZCAfEW2tJyhxGykHuDUouUXaJKVCt5u2qc8ee6/cHgchcxwuY+A5CrJ5skuw5shl31CEeHGSEpHIJGBVW31IWK4seffZfgQ21OKJ3I+qn1NasOCU+fIlGDkdX4S4ZYsEXfDkpz9Y6fwFelCCgqiaUklSNDUjoUB8PI0AuMNi5PF+S0HG0nS2DyVjqR135Z7Z61K3FUQpS5GPIVEmUL0pYtz3hMreUQBpRz5ioy64KdQ2sbpWXUHO5GCeYqRce6AKA5V9I012JcZGhTuHFoQQ26UFPlzsRy5UBU4XfdY4wRCS7JWhK0nU9IUvttvy+t/KgOwUAUAUBWnQIs9gsy2UutnooU7BjLp9HMdaiu2SlMf5F+YVnnpccvYreKLET3Ad/aJDa2HR6LIql6P0ZD4PueGuAr86rzlhsHqVk11aP1Y+D7ju2/RqylQXc5anh/w29hV0NPjj5WWLHFGjgv2i1plxYPs7fsiMqShY1E4Jx36VeTHqDqSFdxmgPtAQTJbEJnxpLqW0ZxlR5nsO5oBTJ4hgON6G5GAo4WrBBCeuPWurg4y1DvVtecRHjvoCiMISds+g/0rh0nu8z9HWmXNKNZjsLd0D7RSCcUBgHOKrg+t1CJaXPElrZjpZbCDrbTlSB58k8zvy0+ozKsa82RuXoQRPpJjsXa3MPz0uMSwltlAYJ8T3nh6wsE9QTv2IODRqHaZxb93PR1Ebiokz7QHIfpTBNwc2B98jr/AJKAr8PJx9IOcfaT/wDNAdmoAoAoAoAoAoAoDLcbwrperYqFw7d48SQlzEhKlYK0kfV1DdNWYpQi7krITi5Kk6OUM/Rle37gzAuCY7LDn6x6PJC0pTjmUkhWPlvWictPKLaVMzwjqISSu17ncGGXGY0aLGlNZZaCPeI1FQAAz9YVkVeaNTvyEzUK++3F0urQrUAPe6myOqjvz9AkDp6i7dj21RVU77GN2t02ZGDfjtqUF5BSC3pGO/m61S68i1X5mYaQlklK5rZUTsHXFZwBnI8vLBzmuHRzDtMsvMPZjlsLQvUlwnIBB22oCzxjHXM4elxmsBbqChJPIEgivM/VGlii30pIv0/7n9DlzfD93afbc8NJ0SXHyPEO+vA0/U6aRv1r0MefQuFTnHpJ+6XRknHNfhTFB+j65v3K1yHJDaUw1JzlJOrDhWeQGOeOVUa/V6b4U5Qmm2n0++PoW4I5NyTjR32Af8Gx08grn6fxpMf0X9CeX/cZMvOk6eeNs1rKzM3C3THiZD9vty1hA8RxxRzsNztz3+FDjaStkUC2Or8Cfb48EtuYW2XEFKm9ufxznbpXE7Vkcc1kipR6ZoLd7eQ4bgGEnYISySRjvv8Anauky7QBQBQBQBQBQCK62Ft3W5CZbD7rmp1a1HcYJwO25+VALl8PySEpTb4mkDSQX3Bn+e23T1+YGhgWyLB8zLQS4UBKiCcHr1PegLmBQFK5RH5YbEeW5GKFasoGdR9fTntQC0WGQEJSZrRwnBIho32/qf696AtQYdxhgBc4SwBshxvRgbYGRn8DXVXmcd+RWmQ5rspx5UqVHQvAIZGtIAHIYOd++KbU/MX6hHaWyUld6UsIOVh0AHG+Bjnzx8sda5sfoLIYMJb7S47F+dc0J0rGnzpOTucnOd8b11wrtBST6Y1gxZbMha5M1TyCMJRowBy3rh0YUBWneJ7MrwMheR9UAnGd8Z64zXHdcEMl7eCCz59iQE6vBGPBK+ZRgY9e/PeuQuuSOGtvh68voX9qkWn2gCgCgCgCgCgF0m9QoshxmQ5oUgA5I2P5+W9AWIM+PPZ8aIsuN5xq0kb/AHigJkuJXnSQcHBwc4oD3QBQBQBQHkmgIZkRuYwpp0qAPJSThST3B6Gup0casWwOHm4TqVsyFICE6U+GnBPPdRJOef4dhU5ZHJckFjSdoYaZTfJbToH7SSk/MZH8qh4SfJ8MlwBQXGWghJOrIKdvgc/yo0qtMLumZxzi5TbCnXm2kNoTqWtRICR3514eH9Sz5p7YQR6ub9PhijulI8x+JzHQiIltJU02jKVJUlQBHlJBwdwDV+o1Op08U5RTXtZn02jxT+XGXKHtiuC7lGceWhKdLmgBPwB/rWnR55ajFvkqK9Vg+Bk2WM61mcKAKAKAKA+GgEku0uIW7LbmSeanFobQFKXzwB8AcDrQHLLpxjetRt6RKYacXgI0BLi+mFLT5U9fKjf/ADDlXrfp2lhk8cmuP51/f7MozTaVIawmksMQkOOaHHnhuhwo2G5xg7/h3zV0ts5ypXS/n8/4KvEkq4Ndw0btKucyR7YsWhPu4zKxrKyOatR32Pr/ALeVlli2pRXPm/I0xUvM0IbuH7zF/h1f31mpkay+q+35DRcP3iN/Dq/vp4hWX1X2/IeHcP3mL/Dq/vp4hWT1X2/JTeYklxftLZfJHkWz5dI7AFWxznf/AEqMlKyO1296v0r/ACWWWrkGkBcmLqAGr3Cjv/51LxHUstctfb8nvw7h+8xf4dX99PEdrL6r7fk+Fu4fvMX+HV/fTxCsvqvt+SINXAOPl95hxgt4ShDRSdW/XUaUxBZVO5NV9Pyc4nWG7TYDkR22StDiQFYwDsQoYOe4FeJpNLqME72+Vdo+iz6vBkS55Tvm6AWS8m5PzzbJvivNoQsuLCyQncf0+VXZcWpnjcHzb9lXt2yjDnwRcW6W2+r8zc8HR5UW2upmMrZWp4qCV4zjArXocU8WFRmuTJrsscubdF8D+thkCgCgCgCgCgCgFV24et1288lkpf6PtHSsc+vUbnY5HpXU3F2h3wxG3wMwq8tzJcpT7TTehDZGkn1JH9P5Voerm8TxevfuQ+Gt2417baG20toSEoSMBIGABWYmeqAKAKAKAKAKAKAKAoy7cZMgPJlyWVBGnDSgB135etAVf0CfKf0pcNSSd/G5jt/vz9aAbpSEpAGcAY3oD//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41" name="Freeform 26"/>
          <p:cNvSpPr>
            <a:spLocks/>
          </p:cNvSpPr>
          <p:nvPr/>
        </p:nvSpPr>
        <p:spPr bwMode="auto">
          <a:xfrm>
            <a:off x="1658127" y="5828479"/>
            <a:ext cx="46107" cy="55542"/>
          </a:xfrm>
          <a:custGeom>
            <a:avLst/>
            <a:gdLst>
              <a:gd name="T0" fmla="*/ 29 w 29"/>
              <a:gd name="T1" fmla="*/ 14 h 39"/>
              <a:gd name="T2" fmla="*/ 17 w 29"/>
              <a:gd name="T3" fmla="*/ 0 h 39"/>
              <a:gd name="T4" fmla="*/ 2 w 29"/>
              <a:gd name="T5" fmla="*/ 11 h 39"/>
              <a:gd name="T6" fmla="*/ 0 w 29"/>
              <a:gd name="T7" fmla="*/ 30 h 39"/>
              <a:gd name="T8" fmla="*/ 12 w 29"/>
              <a:gd name="T9" fmla="*/ 39 h 39"/>
              <a:gd name="T10" fmla="*/ 21 w 29"/>
              <a:gd name="T11" fmla="*/ 29 h 39"/>
              <a:gd name="T12" fmla="*/ 17 w 29"/>
              <a:gd name="T13" fmla="*/ 18 h 39"/>
              <a:gd name="T14" fmla="*/ 29 w 29"/>
              <a:gd name="T15" fmla="*/ 14 h 39"/>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39"/>
              <a:gd name="T26" fmla="*/ 29 w 29"/>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39">
                <a:moveTo>
                  <a:pt x="29" y="14"/>
                </a:moveTo>
                <a:lnTo>
                  <a:pt x="17" y="0"/>
                </a:lnTo>
                <a:lnTo>
                  <a:pt x="2" y="11"/>
                </a:lnTo>
                <a:lnTo>
                  <a:pt x="0" y="30"/>
                </a:lnTo>
                <a:lnTo>
                  <a:pt x="12" y="39"/>
                </a:lnTo>
                <a:lnTo>
                  <a:pt x="21" y="29"/>
                </a:lnTo>
                <a:lnTo>
                  <a:pt x="17" y="18"/>
                </a:lnTo>
                <a:lnTo>
                  <a:pt x="29" y="14"/>
                </a:lnTo>
                <a:close/>
              </a:path>
            </a:pathLst>
          </a:custGeom>
          <a:solidFill>
            <a:schemeClr val="accent2">
              <a:lumMod val="75000"/>
            </a:schemeClr>
          </a:solid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23" name="Rounded Rectangle 22"/>
          <p:cNvSpPr/>
          <p:nvPr/>
        </p:nvSpPr>
        <p:spPr>
          <a:xfrm>
            <a:off x="450274" y="2067962"/>
            <a:ext cx="1462759" cy="97449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2"/>
                </a:solidFill>
              </a:rPr>
              <a:t>詳細</a:t>
            </a:r>
            <a:endParaRPr lang="en-US" sz="1400" b="1" dirty="0">
              <a:solidFill>
                <a:schemeClr val="tx2"/>
              </a:solidFill>
            </a:endParaRPr>
          </a:p>
        </p:txBody>
      </p:sp>
      <p:sp>
        <p:nvSpPr>
          <p:cNvPr id="25" name="Rounded Rectangle 24"/>
          <p:cNvSpPr/>
          <p:nvPr/>
        </p:nvSpPr>
        <p:spPr>
          <a:xfrm>
            <a:off x="450274" y="3095764"/>
            <a:ext cx="1462759" cy="43192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2"/>
                </a:solidFill>
              </a:rPr>
              <a:t>ワット数</a:t>
            </a:r>
            <a:r>
              <a:rPr lang="en-US" sz="1400" b="1" dirty="0" smtClean="0">
                <a:solidFill>
                  <a:schemeClr val="tx2"/>
                </a:solidFill>
              </a:rPr>
              <a:t>*</a:t>
            </a:r>
            <a:endParaRPr lang="en-US" sz="1400" b="1" dirty="0">
              <a:solidFill>
                <a:schemeClr val="tx2"/>
              </a:solidFill>
            </a:endParaRPr>
          </a:p>
        </p:txBody>
      </p:sp>
      <p:sp>
        <p:nvSpPr>
          <p:cNvPr id="26" name="Rounded Rectangle 25"/>
          <p:cNvSpPr/>
          <p:nvPr/>
        </p:nvSpPr>
        <p:spPr>
          <a:xfrm>
            <a:off x="450274" y="3573536"/>
            <a:ext cx="1462759" cy="41479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2"/>
                </a:solidFill>
              </a:rPr>
              <a:t>価格</a:t>
            </a:r>
            <a:endParaRPr lang="en-US" sz="1400" b="1" dirty="0">
              <a:solidFill>
                <a:schemeClr val="tx2"/>
              </a:solidFill>
            </a:endParaRPr>
          </a:p>
        </p:txBody>
      </p:sp>
      <p:sp>
        <p:nvSpPr>
          <p:cNvPr id="27" name="Rounded Rectangle 26"/>
          <p:cNvSpPr/>
          <p:nvPr/>
        </p:nvSpPr>
        <p:spPr>
          <a:xfrm>
            <a:off x="450274" y="4062359"/>
            <a:ext cx="1462759" cy="52939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ja-JP" altLang="en-US" sz="1400" b="1" dirty="0" smtClean="0">
                <a:solidFill>
                  <a:schemeClr val="tx2"/>
                </a:solidFill>
              </a:rPr>
              <a:t>主要プレーヤー</a:t>
            </a:r>
            <a:endParaRPr lang="en-US" sz="1400" b="1" dirty="0">
              <a:solidFill>
                <a:schemeClr val="tx2"/>
              </a:solidFill>
            </a:endParaRPr>
          </a:p>
        </p:txBody>
      </p:sp>
      <p:sp>
        <p:nvSpPr>
          <p:cNvPr id="28" name="Rounded Rectangle 27"/>
          <p:cNvSpPr/>
          <p:nvPr/>
        </p:nvSpPr>
        <p:spPr>
          <a:xfrm>
            <a:off x="450274" y="4700773"/>
            <a:ext cx="1462759" cy="134755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2"/>
                </a:solidFill>
              </a:rPr>
              <a:t>所見</a:t>
            </a:r>
            <a:endParaRPr lang="en-US" sz="1400" b="1" dirty="0">
              <a:solidFill>
                <a:schemeClr val="tx2"/>
              </a:solidFill>
            </a:endParaRPr>
          </a:p>
        </p:txBody>
      </p:sp>
      <p:pic>
        <p:nvPicPr>
          <p:cNvPr id="17" name="Picture 16"/>
          <p:cNvPicPr>
            <a:picLocks noChangeAspect="1"/>
          </p:cNvPicPr>
          <p:nvPr/>
        </p:nvPicPr>
        <p:blipFill>
          <a:blip r:embed="rId8"/>
          <a:stretch>
            <a:fillRect/>
          </a:stretch>
        </p:blipFill>
        <p:spPr>
          <a:xfrm>
            <a:off x="2530769" y="1198285"/>
            <a:ext cx="1111900" cy="830898"/>
          </a:xfrm>
          <a:prstGeom prst="rect">
            <a:avLst/>
          </a:prstGeom>
        </p:spPr>
      </p:pic>
      <p:pic>
        <p:nvPicPr>
          <p:cNvPr id="31"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59976" y="1193745"/>
            <a:ext cx="1274968" cy="795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extBox 36"/>
          <p:cNvSpPr txBox="1"/>
          <p:nvPr/>
        </p:nvSpPr>
        <p:spPr>
          <a:xfrm>
            <a:off x="2075119" y="2101106"/>
            <a:ext cx="2023200" cy="941350"/>
          </a:xfrm>
          <a:prstGeom prst="rect">
            <a:avLst/>
          </a:prstGeom>
          <a:noFill/>
        </p:spPr>
        <p:txBody>
          <a:bodyPr wrap="square" lIns="0" tIns="0" rIns="0" bIns="0" rtlCol="0">
            <a:noAutofit/>
          </a:bodyPr>
          <a:lstStyle/>
          <a:p>
            <a:pPr marL="171450" indent="-171450">
              <a:buFont typeface="Arial" panose="020B0604020202020204" pitchFamily="34" charset="0"/>
              <a:buChar char="•"/>
            </a:pPr>
            <a:r>
              <a:rPr lang="ja-JP" altLang="en-US" sz="1200" b="1" dirty="0" smtClean="0"/>
              <a:t>単一光源</a:t>
            </a:r>
            <a:r>
              <a:rPr lang="ja-JP" altLang="en-US" sz="1200" dirty="0" smtClean="0"/>
              <a:t>から成る</a:t>
            </a:r>
            <a:endParaRPr lang="en-IN" sz="1200" b="1" dirty="0" smtClean="0"/>
          </a:p>
          <a:p>
            <a:pPr marL="171450" indent="-171450">
              <a:buFont typeface="Arial" panose="020B0604020202020204" pitchFamily="34" charset="0"/>
              <a:buChar char="•"/>
            </a:pPr>
            <a:r>
              <a:rPr lang="ja-JP" altLang="en-US" sz="1200" dirty="0" smtClean="0"/>
              <a:t>市場では二つ</a:t>
            </a:r>
            <a:r>
              <a:rPr lang="ja-JP" altLang="en-US" sz="1200" b="1" dirty="0" smtClean="0"/>
              <a:t>のブランドによる低品質製品</a:t>
            </a:r>
            <a:r>
              <a:rPr lang="ja-JP" altLang="en-US" sz="1200" dirty="0" smtClean="0"/>
              <a:t>が入手可能</a:t>
            </a:r>
            <a:endParaRPr lang="en-IN" sz="1200" dirty="0" smtClean="0"/>
          </a:p>
        </p:txBody>
      </p:sp>
      <p:sp>
        <p:nvSpPr>
          <p:cNvPr id="38" name="TextBox 37"/>
          <p:cNvSpPr txBox="1"/>
          <p:nvPr/>
        </p:nvSpPr>
        <p:spPr>
          <a:xfrm>
            <a:off x="2075120" y="3095764"/>
            <a:ext cx="2023200" cy="496252"/>
          </a:xfrm>
          <a:prstGeom prst="rect">
            <a:avLst/>
          </a:prstGeom>
          <a:noFill/>
        </p:spPr>
        <p:txBody>
          <a:bodyPr wrap="square" lIns="0" tIns="0" rIns="0" bIns="0" rtlCol="0">
            <a:noAutofit/>
          </a:bodyPr>
          <a:lstStyle/>
          <a:p>
            <a:pPr marL="171450" indent="-171450">
              <a:buFont typeface="Arial" panose="020B0604020202020204" pitchFamily="34" charset="0"/>
              <a:buChar char="•"/>
            </a:pPr>
            <a:r>
              <a:rPr lang="en-US" altLang="ja-JP" sz="1200" dirty="0" smtClean="0"/>
              <a:t>5</a:t>
            </a:r>
            <a:r>
              <a:rPr lang="ja-JP" altLang="en-US" sz="1200" dirty="0" smtClean="0"/>
              <a:t>～</a:t>
            </a:r>
            <a:r>
              <a:rPr lang="en-US" altLang="ja-JP" sz="1200" dirty="0" smtClean="0"/>
              <a:t>10</a:t>
            </a:r>
            <a:r>
              <a:rPr lang="ja-JP" altLang="en-US" sz="1200" dirty="0" smtClean="0"/>
              <a:t>ワット未満</a:t>
            </a:r>
            <a:endParaRPr lang="en-IN" sz="1200" dirty="0" smtClean="0"/>
          </a:p>
        </p:txBody>
      </p:sp>
      <p:sp>
        <p:nvSpPr>
          <p:cNvPr id="39" name="TextBox 38"/>
          <p:cNvSpPr txBox="1"/>
          <p:nvPr/>
        </p:nvSpPr>
        <p:spPr>
          <a:xfrm>
            <a:off x="2075120" y="3573536"/>
            <a:ext cx="2023200" cy="496252"/>
          </a:xfrm>
          <a:prstGeom prst="rect">
            <a:avLst/>
          </a:prstGeom>
          <a:noFill/>
        </p:spPr>
        <p:txBody>
          <a:bodyPr wrap="square" lIns="0" tIns="0" rIns="0" bIns="0" rtlCol="0">
            <a:noAutofit/>
          </a:bodyPr>
          <a:lstStyle/>
          <a:p>
            <a:pPr marL="171450" indent="-171450">
              <a:buFont typeface="Arial" panose="020B0604020202020204" pitchFamily="34" charset="0"/>
              <a:buChar char="•"/>
            </a:pPr>
            <a:r>
              <a:rPr lang="en-IN" sz="1200" dirty="0" smtClean="0"/>
              <a:t>5</a:t>
            </a:r>
            <a:r>
              <a:rPr lang="ja-JP" altLang="en-US" sz="1200" dirty="0" smtClean="0"/>
              <a:t>～</a:t>
            </a:r>
            <a:r>
              <a:rPr lang="en-US" altLang="ja-JP" sz="1200" dirty="0" smtClean="0"/>
              <a:t>30</a:t>
            </a:r>
            <a:r>
              <a:rPr lang="ja-JP" altLang="en-US" sz="1200" dirty="0"/>
              <a:t> </a:t>
            </a:r>
            <a:r>
              <a:rPr lang="en-IN" sz="1200" dirty="0" smtClean="0"/>
              <a:t>US</a:t>
            </a:r>
            <a:r>
              <a:rPr lang="ja-JP" altLang="en-US" sz="1200" dirty="0" smtClean="0"/>
              <a:t>ドル</a:t>
            </a:r>
            <a:endParaRPr lang="en-IN" sz="1200" dirty="0" smtClean="0"/>
          </a:p>
        </p:txBody>
      </p:sp>
      <p:sp>
        <p:nvSpPr>
          <p:cNvPr id="40" name="TextBox 39"/>
          <p:cNvSpPr txBox="1"/>
          <p:nvPr/>
        </p:nvSpPr>
        <p:spPr>
          <a:xfrm>
            <a:off x="2075119" y="4774066"/>
            <a:ext cx="2023200" cy="1274260"/>
          </a:xfrm>
          <a:prstGeom prst="rect">
            <a:avLst/>
          </a:prstGeom>
          <a:noFill/>
        </p:spPr>
        <p:txBody>
          <a:bodyPr wrap="square" lIns="0" tIns="0" rIns="0" bIns="0" rtlCol="0">
            <a:noAutofit/>
          </a:bodyPr>
          <a:lstStyle/>
          <a:p>
            <a:pPr marL="171450" indent="-171450">
              <a:buFont typeface="Arial" panose="020B0604020202020204" pitchFamily="34" charset="0"/>
              <a:buChar char="•"/>
            </a:pPr>
            <a:r>
              <a:rPr lang="ja-JP" altLang="en-US" sz="1200" dirty="0" smtClean="0"/>
              <a:t>市場には</a:t>
            </a:r>
            <a:r>
              <a:rPr lang="ja-JP" altLang="en-US" sz="1200" b="1" dirty="0" smtClean="0"/>
              <a:t>安価な低品質</a:t>
            </a:r>
            <a:r>
              <a:rPr lang="en-US" altLang="ja-JP" sz="1200" b="1" dirty="0" smtClean="0"/>
              <a:t>SPL</a:t>
            </a:r>
            <a:r>
              <a:rPr lang="ja-JP" altLang="en-US" sz="1200" dirty="0" smtClean="0"/>
              <a:t>が多数流通している。手頃だが</a:t>
            </a:r>
            <a:r>
              <a:rPr lang="ja-JP" altLang="en-US" sz="1200" b="1" dirty="0" smtClean="0"/>
              <a:t>好まれてはいない</a:t>
            </a:r>
            <a:r>
              <a:rPr lang="ja-JP" altLang="en-US" sz="1200" dirty="0" smtClean="0"/>
              <a:t>。</a:t>
            </a:r>
            <a:endParaRPr lang="en-IN" sz="1200" b="1" dirty="0" smtClean="0"/>
          </a:p>
          <a:p>
            <a:pPr marL="171450" indent="-171450">
              <a:buFont typeface="Arial" panose="020B0604020202020204" pitchFamily="34" charset="0"/>
              <a:buChar char="•"/>
            </a:pPr>
            <a:r>
              <a:rPr lang="ja-JP" altLang="en-US" sz="1200" dirty="0" smtClean="0"/>
              <a:t>この種では、</a:t>
            </a:r>
            <a:r>
              <a:rPr lang="en-IN" sz="1200" b="1" dirty="0" err="1" smtClean="0"/>
              <a:t>D.light</a:t>
            </a:r>
            <a:r>
              <a:rPr lang="en-IN" sz="1200" dirty="0" smtClean="0"/>
              <a:t> S 10</a:t>
            </a:r>
            <a:r>
              <a:rPr lang="ja-JP" altLang="en-US" sz="1200" dirty="0" smtClean="0"/>
              <a:t>／</a:t>
            </a:r>
            <a:r>
              <a:rPr lang="en-IN" sz="1200" dirty="0" smtClean="0"/>
              <a:t>20</a:t>
            </a:r>
            <a:r>
              <a:rPr lang="ja-JP" altLang="en-US" sz="1200" dirty="0" smtClean="0"/>
              <a:t>がかなりの</a:t>
            </a:r>
            <a:r>
              <a:rPr lang="ja-JP" altLang="en-US" sz="1200" b="1" dirty="0" smtClean="0"/>
              <a:t>市場シェアを占めて</a:t>
            </a:r>
            <a:r>
              <a:rPr lang="ja-JP" altLang="en-US" sz="1200" dirty="0" smtClean="0"/>
              <a:t>いる</a:t>
            </a:r>
            <a:endParaRPr lang="en-IN" sz="1200" dirty="0" smtClean="0"/>
          </a:p>
        </p:txBody>
      </p:sp>
      <p:pic>
        <p:nvPicPr>
          <p:cNvPr id="47" name="Picture 46"/>
          <p:cNvPicPr>
            <a:picLocks noChangeAspect="1"/>
          </p:cNvPicPr>
          <p:nvPr/>
        </p:nvPicPr>
        <p:blipFill rotWithShape="1">
          <a:blip r:embed="rId10"/>
          <a:srcRect l="52233" t="38885" r="28331" b="52344"/>
          <a:stretch/>
        </p:blipFill>
        <p:spPr>
          <a:xfrm>
            <a:off x="5479531" y="4166828"/>
            <a:ext cx="931736" cy="313828"/>
          </a:xfrm>
          <a:prstGeom prst="rect">
            <a:avLst/>
          </a:prstGeom>
        </p:spPr>
      </p:pic>
      <p:sp>
        <p:nvSpPr>
          <p:cNvPr id="54" name="TextBox 53"/>
          <p:cNvSpPr txBox="1"/>
          <p:nvPr/>
        </p:nvSpPr>
        <p:spPr>
          <a:xfrm>
            <a:off x="2002973" y="836712"/>
            <a:ext cx="2185286" cy="419279"/>
          </a:xfrm>
          <a:prstGeom prst="rect">
            <a:avLst/>
          </a:prstGeom>
          <a:noFill/>
        </p:spPr>
        <p:txBody>
          <a:bodyPr wrap="square" lIns="0" tIns="0" rIns="0" bIns="0" rtlCol="0">
            <a:noAutofit/>
          </a:bodyPr>
          <a:lstStyle/>
          <a:p>
            <a:pPr algn="ctr"/>
            <a:r>
              <a:rPr lang="en-IN" sz="1400" b="1" dirty="0" smtClean="0"/>
              <a:t> </a:t>
            </a:r>
            <a:r>
              <a:rPr lang="ja-JP" altLang="en-US" sz="1400" b="1" dirty="0" smtClean="0"/>
              <a:t>ソーラーランタン（</a:t>
            </a:r>
            <a:r>
              <a:rPr lang="en-IN" sz="1400" b="1" dirty="0" smtClean="0"/>
              <a:t>SPL</a:t>
            </a:r>
            <a:r>
              <a:rPr lang="ja-JP" altLang="en-US" sz="1400" b="1" dirty="0" smtClean="0"/>
              <a:t>）</a:t>
            </a:r>
            <a:endParaRPr lang="en-IN" sz="1400" b="1" dirty="0" smtClean="0"/>
          </a:p>
        </p:txBody>
      </p:sp>
      <p:sp>
        <p:nvSpPr>
          <p:cNvPr id="55" name="TextBox 54"/>
          <p:cNvSpPr txBox="1"/>
          <p:nvPr/>
        </p:nvSpPr>
        <p:spPr>
          <a:xfrm>
            <a:off x="4724249" y="836712"/>
            <a:ext cx="1891912" cy="391911"/>
          </a:xfrm>
          <a:prstGeom prst="rect">
            <a:avLst/>
          </a:prstGeom>
          <a:noFill/>
        </p:spPr>
        <p:txBody>
          <a:bodyPr wrap="square" lIns="0" tIns="0" rIns="0" bIns="0" rtlCol="0">
            <a:noAutofit/>
          </a:bodyPr>
          <a:lstStyle/>
          <a:p>
            <a:pPr algn="ctr"/>
            <a:r>
              <a:rPr lang="ja-JP" altLang="en-US" sz="1400" b="1" dirty="0" smtClean="0"/>
              <a:t>組立式ソーラーホームシステム（</a:t>
            </a:r>
            <a:r>
              <a:rPr lang="en-US" altLang="ja-JP" sz="1400" b="1" dirty="0" smtClean="0"/>
              <a:t>SHS</a:t>
            </a:r>
            <a:r>
              <a:rPr lang="ja-JP" altLang="en-US" sz="1400" b="1" dirty="0" smtClean="0"/>
              <a:t>）</a:t>
            </a:r>
            <a:endParaRPr lang="en-IN" sz="1400" b="1" dirty="0" smtClean="0"/>
          </a:p>
        </p:txBody>
      </p:sp>
      <p:sp>
        <p:nvSpPr>
          <p:cNvPr id="56" name="TextBox 55"/>
          <p:cNvSpPr txBox="1"/>
          <p:nvPr/>
        </p:nvSpPr>
        <p:spPr>
          <a:xfrm>
            <a:off x="7113240" y="836712"/>
            <a:ext cx="2383117" cy="360957"/>
          </a:xfrm>
          <a:prstGeom prst="rect">
            <a:avLst/>
          </a:prstGeom>
          <a:noFill/>
        </p:spPr>
        <p:txBody>
          <a:bodyPr wrap="square" lIns="0" tIns="0" rIns="0" bIns="0" rtlCol="0">
            <a:noAutofit/>
          </a:bodyPr>
          <a:lstStyle/>
          <a:p>
            <a:pPr algn="ctr"/>
            <a:r>
              <a:rPr lang="en-IN" sz="1400" b="1" dirty="0" smtClean="0"/>
              <a:t>DIY</a:t>
            </a:r>
            <a:r>
              <a:rPr lang="ja-JP" altLang="en-US" sz="1400" b="1" dirty="0" smtClean="0"/>
              <a:t>ソーラーホームシステム</a:t>
            </a:r>
            <a:r>
              <a:rPr lang="en-IN" sz="1400" b="1" dirty="0" smtClean="0"/>
              <a:t> </a:t>
            </a:r>
            <a:r>
              <a:rPr lang="ja-JP" altLang="en-US" sz="1400" b="1" dirty="0" smtClean="0"/>
              <a:t>（</a:t>
            </a:r>
            <a:r>
              <a:rPr lang="en-IN" sz="1400" b="1" dirty="0" smtClean="0"/>
              <a:t>SHS</a:t>
            </a:r>
            <a:r>
              <a:rPr lang="ja-JP" altLang="en-US" sz="1400" b="1" dirty="0" smtClean="0"/>
              <a:t>）</a:t>
            </a:r>
            <a:endParaRPr lang="en-IN" sz="1400" b="1" dirty="0" smtClean="0"/>
          </a:p>
        </p:txBody>
      </p:sp>
      <p:sp>
        <p:nvSpPr>
          <p:cNvPr id="57" name="TextBox 56"/>
          <p:cNvSpPr txBox="1"/>
          <p:nvPr/>
        </p:nvSpPr>
        <p:spPr>
          <a:xfrm>
            <a:off x="4657992" y="2101106"/>
            <a:ext cx="2023200" cy="895846"/>
          </a:xfrm>
          <a:prstGeom prst="rect">
            <a:avLst/>
          </a:prstGeom>
          <a:noFill/>
        </p:spPr>
        <p:txBody>
          <a:bodyPr wrap="square" lIns="0" tIns="0" rIns="0" bIns="0" rtlCol="0">
            <a:noAutofit/>
          </a:bodyPr>
          <a:lstStyle/>
          <a:p>
            <a:pPr marL="171450" indent="-171450">
              <a:buFont typeface="Arial" panose="020B0604020202020204" pitchFamily="34" charset="0"/>
              <a:buChar char="•"/>
            </a:pPr>
            <a:r>
              <a:rPr lang="en-US" altLang="ja-JP" sz="1200" dirty="0" smtClean="0"/>
              <a:t>2</a:t>
            </a:r>
            <a:r>
              <a:rPr lang="ja-JP" altLang="en-US" sz="1200" dirty="0" smtClean="0"/>
              <a:t>～</a:t>
            </a:r>
            <a:r>
              <a:rPr lang="en-US" altLang="ja-JP" sz="1200" dirty="0" smtClean="0"/>
              <a:t>4</a:t>
            </a:r>
            <a:r>
              <a:rPr lang="ja-JP" altLang="en-US" sz="1200" dirty="0" smtClean="0"/>
              <a:t>個の</a:t>
            </a:r>
            <a:r>
              <a:rPr lang="ja-JP" altLang="en-US" sz="1200" b="1" dirty="0" smtClean="0"/>
              <a:t>ライト</a:t>
            </a:r>
            <a:r>
              <a:rPr lang="ja-JP" altLang="en-US" sz="1200" dirty="0" smtClean="0"/>
              <a:t>と</a:t>
            </a:r>
            <a:r>
              <a:rPr lang="ja-JP" altLang="en-US" sz="1200" b="1" dirty="0" smtClean="0"/>
              <a:t>携帯充電端子</a:t>
            </a:r>
            <a:r>
              <a:rPr lang="ja-JP" altLang="en-US" sz="1200" dirty="0" smtClean="0"/>
              <a:t>、さらに時折</a:t>
            </a:r>
            <a:r>
              <a:rPr lang="en-US" altLang="ja-JP" sz="1200" b="1" dirty="0" smtClean="0"/>
              <a:t>DVD</a:t>
            </a:r>
            <a:r>
              <a:rPr lang="ja-JP" altLang="en-US" sz="1200" b="1" dirty="0" smtClean="0"/>
              <a:t>出力</a:t>
            </a:r>
            <a:r>
              <a:rPr lang="ja-JP" altLang="en-US" sz="1200" dirty="0" smtClean="0"/>
              <a:t>を備えている</a:t>
            </a:r>
            <a:endParaRPr lang="en-IN" sz="1200" b="1" dirty="0" smtClean="0"/>
          </a:p>
          <a:p>
            <a:pPr marL="171450" indent="-171450">
              <a:buFont typeface="Arial" panose="020B0604020202020204" pitchFamily="34" charset="0"/>
              <a:buChar char="•"/>
            </a:pPr>
            <a:r>
              <a:rPr lang="ja-JP" altLang="en-US" sz="1200" b="1" dirty="0" smtClean="0"/>
              <a:t>二つのブランドによる低品質</a:t>
            </a:r>
            <a:r>
              <a:rPr lang="ja-JP" altLang="en-US" sz="1200" dirty="0" smtClean="0"/>
              <a:t>製品が</a:t>
            </a:r>
            <a:r>
              <a:rPr lang="ja-JP" altLang="en-US" sz="1200" dirty="0"/>
              <a:t>入手可能</a:t>
            </a:r>
            <a:endParaRPr lang="en-IN" sz="1200" dirty="0" smtClean="0"/>
          </a:p>
        </p:txBody>
      </p:sp>
      <p:sp>
        <p:nvSpPr>
          <p:cNvPr id="59" name="TextBox 58"/>
          <p:cNvSpPr txBox="1"/>
          <p:nvPr/>
        </p:nvSpPr>
        <p:spPr>
          <a:xfrm>
            <a:off x="4657992" y="3095764"/>
            <a:ext cx="2023200" cy="468080"/>
          </a:xfrm>
          <a:prstGeom prst="rect">
            <a:avLst/>
          </a:prstGeom>
          <a:noFill/>
        </p:spPr>
        <p:txBody>
          <a:bodyPr wrap="square" lIns="0" tIns="0" rIns="0" bIns="0" rtlCol="0">
            <a:noAutofit/>
          </a:bodyPr>
          <a:lstStyle/>
          <a:p>
            <a:pPr marL="171450" indent="-171450">
              <a:buFont typeface="Arial" panose="020B0604020202020204" pitchFamily="34" charset="0"/>
              <a:buChar char="•"/>
            </a:pPr>
            <a:r>
              <a:rPr lang="en-IN" sz="1200" dirty="0" smtClean="0"/>
              <a:t>10</a:t>
            </a:r>
            <a:r>
              <a:rPr lang="ja-JP" altLang="en-US" sz="1200" dirty="0" smtClean="0"/>
              <a:t>～</a:t>
            </a:r>
            <a:r>
              <a:rPr lang="en-US" altLang="ja-JP" sz="1200" dirty="0" smtClean="0"/>
              <a:t>50</a:t>
            </a:r>
            <a:r>
              <a:rPr lang="ja-JP" altLang="en-US" sz="1200" dirty="0" smtClean="0"/>
              <a:t>ワット</a:t>
            </a:r>
            <a:endParaRPr lang="en-IN" sz="1200" dirty="0" smtClean="0"/>
          </a:p>
        </p:txBody>
      </p:sp>
      <p:sp>
        <p:nvSpPr>
          <p:cNvPr id="60" name="TextBox 59"/>
          <p:cNvSpPr txBox="1"/>
          <p:nvPr/>
        </p:nvSpPr>
        <p:spPr>
          <a:xfrm>
            <a:off x="4657992" y="3573536"/>
            <a:ext cx="2023200" cy="468080"/>
          </a:xfrm>
          <a:prstGeom prst="rect">
            <a:avLst/>
          </a:prstGeom>
          <a:noFill/>
        </p:spPr>
        <p:txBody>
          <a:bodyPr wrap="square" lIns="0" tIns="0" rIns="0" bIns="0" rtlCol="0">
            <a:noAutofit/>
          </a:bodyPr>
          <a:lstStyle/>
          <a:p>
            <a:pPr marL="171450" indent="-171450">
              <a:buFont typeface="Arial" panose="020B0604020202020204" pitchFamily="34" charset="0"/>
              <a:buChar char="•"/>
            </a:pPr>
            <a:r>
              <a:rPr lang="en-IN" sz="1200" dirty="0" smtClean="0"/>
              <a:t>60</a:t>
            </a:r>
            <a:r>
              <a:rPr lang="ja-JP" altLang="en-US" sz="1200" dirty="0" smtClean="0"/>
              <a:t>～</a:t>
            </a:r>
            <a:r>
              <a:rPr lang="en-IN" sz="1200" dirty="0" smtClean="0"/>
              <a:t>180 </a:t>
            </a:r>
            <a:r>
              <a:rPr lang="en-US" altLang="ja-JP" sz="1200" dirty="0" smtClean="0"/>
              <a:t>US</a:t>
            </a:r>
            <a:r>
              <a:rPr lang="ja-JP" altLang="en-US" sz="1200" dirty="0" smtClean="0"/>
              <a:t>ドル</a:t>
            </a:r>
            <a:endParaRPr lang="en-IN" sz="1200" dirty="0" smtClean="0"/>
          </a:p>
        </p:txBody>
      </p:sp>
      <p:sp>
        <p:nvSpPr>
          <p:cNvPr id="61" name="TextBox 60"/>
          <p:cNvSpPr txBox="1"/>
          <p:nvPr/>
        </p:nvSpPr>
        <p:spPr>
          <a:xfrm>
            <a:off x="4657992" y="4762908"/>
            <a:ext cx="2023200" cy="1121113"/>
          </a:xfrm>
          <a:prstGeom prst="rect">
            <a:avLst/>
          </a:prstGeom>
          <a:noFill/>
        </p:spPr>
        <p:txBody>
          <a:bodyPr wrap="square" lIns="0" tIns="0" rIns="0" bIns="0" rtlCol="0">
            <a:noAutofit/>
          </a:bodyPr>
          <a:lstStyle/>
          <a:p>
            <a:pPr marL="171450" indent="-171450">
              <a:buFont typeface="Arial" panose="020B0604020202020204" pitchFamily="34" charset="0"/>
              <a:buChar char="•"/>
            </a:pPr>
            <a:r>
              <a:rPr lang="ja-JP" altLang="en-US" sz="1200" b="1" dirty="0" smtClean="0"/>
              <a:t>政府およびドナー</a:t>
            </a:r>
            <a:r>
              <a:rPr lang="ja-JP" altLang="en-US" sz="1200" dirty="0" smtClean="0"/>
              <a:t>のオフグリッド活動の多くは、</a:t>
            </a:r>
            <a:r>
              <a:rPr lang="en-US" altLang="ja-JP" sz="1200" dirty="0" smtClean="0"/>
              <a:t>SPL</a:t>
            </a:r>
            <a:r>
              <a:rPr lang="ja-JP" altLang="en-US" sz="1200" dirty="0" smtClean="0"/>
              <a:t>ではなく</a:t>
            </a:r>
            <a:r>
              <a:rPr lang="en-US" altLang="ja-JP" sz="1200" b="1" dirty="0" smtClean="0"/>
              <a:t>SHS</a:t>
            </a:r>
            <a:r>
              <a:rPr lang="ja-JP" altLang="en-US" sz="1200" b="1" dirty="0" smtClean="0"/>
              <a:t>に集中している</a:t>
            </a:r>
            <a:endParaRPr lang="en-US" altLang="ja-JP" sz="1200" b="1" dirty="0" smtClean="0"/>
          </a:p>
          <a:p>
            <a:pPr marL="171450" indent="-171450">
              <a:buFont typeface="Arial" panose="020B0604020202020204" pitchFamily="34" charset="0"/>
              <a:buChar char="•"/>
            </a:pPr>
            <a:r>
              <a:rPr lang="ja-JP" altLang="en-US" sz="1200" dirty="0" smtClean="0"/>
              <a:t>この種では</a:t>
            </a:r>
            <a:r>
              <a:rPr lang="ja-JP" altLang="en-US" sz="1200" b="1" dirty="0" smtClean="0"/>
              <a:t>低品質</a:t>
            </a:r>
            <a:r>
              <a:rPr lang="ja-JP" altLang="en-US" sz="1200" dirty="0" smtClean="0"/>
              <a:t>製品が</a:t>
            </a:r>
            <a:r>
              <a:rPr lang="ja-JP" altLang="en-US" sz="1200" b="1" dirty="0" smtClean="0"/>
              <a:t>大半を占めて</a:t>
            </a:r>
            <a:r>
              <a:rPr lang="ja-JP" altLang="en-US" sz="1200" dirty="0" smtClean="0"/>
              <a:t>いる</a:t>
            </a:r>
            <a:r>
              <a:rPr lang="en-US" sz="1200" dirty="0" smtClean="0"/>
              <a:t> </a:t>
            </a:r>
            <a:endParaRPr lang="en-IN" sz="1200" dirty="0"/>
          </a:p>
        </p:txBody>
      </p:sp>
      <p:sp>
        <p:nvSpPr>
          <p:cNvPr id="62" name="TextBox 61"/>
          <p:cNvSpPr txBox="1"/>
          <p:nvPr/>
        </p:nvSpPr>
        <p:spPr>
          <a:xfrm>
            <a:off x="7250402" y="2101105"/>
            <a:ext cx="2205326" cy="895847"/>
          </a:xfrm>
          <a:prstGeom prst="rect">
            <a:avLst/>
          </a:prstGeom>
          <a:noFill/>
        </p:spPr>
        <p:txBody>
          <a:bodyPr wrap="square" lIns="0" tIns="0" rIns="0" bIns="0" rtlCol="0">
            <a:noAutofit/>
          </a:bodyPr>
          <a:lstStyle/>
          <a:p>
            <a:pPr marL="171450" indent="-171450">
              <a:buFont typeface="Arial" panose="020B0604020202020204" pitchFamily="34" charset="0"/>
              <a:buChar char="•"/>
            </a:pPr>
            <a:r>
              <a:rPr lang="ja-JP" altLang="en-US" sz="1200" dirty="0" smtClean="0"/>
              <a:t>単体のパネルとバッテリー、ケーブルから成り、</a:t>
            </a:r>
            <a:r>
              <a:rPr lang="ja-JP" altLang="en-US" sz="1200" b="1" dirty="0" smtClean="0"/>
              <a:t>村人らが組み立てる</a:t>
            </a:r>
            <a:endParaRPr lang="en-IN" sz="1200" b="1" dirty="0" smtClean="0"/>
          </a:p>
          <a:p>
            <a:pPr marL="171450" indent="-171450">
              <a:buFont typeface="Arial" panose="020B0604020202020204" pitchFamily="34" charset="0"/>
              <a:buChar char="•"/>
            </a:pPr>
            <a:r>
              <a:rPr lang="ja-JP" altLang="en-US" sz="1200" dirty="0" smtClean="0"/>
              <a:t>この種では</a:t>
            </a:r>
            <a:r>
              <a:rPr lang="ja-JP" altLang="en-US" sz="1200" b="1" dirty="0" smtClean="0"/>
              <a:t>ブランド品が存在しない</a:t>
            </a:r>
            <a:endParaRPr lang="en-IN" sz="1200" dirty="0" smtClean="0"/>
          </a:p>
        </p:txBody>
      </p:sp>
      <p:sp>
        <p:nvSpPr>
          <p:cNvPr id="63" name="TextBox 62"/>
          <p:cNvSpPr txBox="1"/>
          <p:nvPr/>
        </p:nvSpPr>
        <p:spPr>
          <a:xfrm>
            <a:off x="7250402" y="3095764"/>
            <a:ext cx="2023200" cy="442217"/>
          </a:xfrm>
          <a:prstGeom prst="rect">
            <a:avLst/>
          </a:prstGeom>
          <a:noFill/>
        </p:spPr>
        <p:txBody>
          <a:bodyPr wrap="square" lIns="0" tIns="0" rIns="0" bIns="0" rtlCol="0">
            <a:noAutofit/>
          </a:bodyPr>
          <a:lstStyle/>
          <a:p>
            <a:pPr marL="171450" indent="-171450">
              <a:buFont typeface="Arial" panose="020B0604020202020204" pitchFamily="34" charset="0"/>
              <a:buChar char="•"/>
            </a:pPr>
            <a:r>
              <a:rPr lang="en-US" altLang="ja-JP" sz="1200" dirty="0" smtClean="0"/>
              <a:t>80</a:t>
            </a:r>
            <a:r>
              <a:rPr lang="ja-JP" altLang="en-US" sz="1200" dirty="0" smtClean="0"/>
              <a:t>～</a:t>
            </a:r>
            <a:r>
              <a:rPr lang="en-IN" sz="1200" dirty="0" smtClean="0"/>
              <a:t>200</a:t>
            </a:r>
            <a:r>
              <a:rPr lang="ja-JP" altLang="en-US" sz="1200" dirty="0" smtClean="0"/>
              <a:t>ワット</a:t>
            </a:r>
            <a:endParaRPr lang="en-IN" sz="1200" dirty="0" smtClean="0"/>
          </a:p>
        </p:txBody>
      </p:sp>
      <p:sp>
        <p:nvSpPr>
          <p:cNvPr id="64" name="TextBox 63"/>
          <p:cNvSpPr txBox="1"/>
          <p:nvPr/>
        </p:nvSpPr>
        <p:spPr>
          <a:xfrm>
            <a:off x="7250402" y="3573536"/>
            <a:ext cx="2023200" cy="509211"/>
          </a:xfrm>
          <a:prstGeom prst="rect">
            <a:avLst/>
          </a:prstGeom>
          <a:noFill/>
        </p:spPr>
        <p:txBody>
          <a:bodyPr wrap="square" lIns="0" tIns="0" rIns="0" bIns="0" rtlCol="0">
            <a:noAutofit/>
          </a:bodyPr>
          <a:lstStyle/>
          <a:p>
            <a:pPr marL="171450" indent="-171450">
              <a:buFont typeface="Arial" panose="020B0604020202020204" pitchFamily="34" charset="0"/>
              <a:buChar char="•"/>
            </a:pPr>
            <a:r>
              <a:rPr lang="en-IN" sz="1200" dirty="0" smtClean="0"/>
              <a:t>70</a:t>
            </a:r>
            <a:r>
              <a:rPr lang="ja-JP" altLang="en-US" sz="1200" dirty="0" smtClean="0"/>
              <a:t>～</a:t>
            </a:r>
            <a:r>
              <a:rPr lang="en-IN" sz="1200" dirty="0" smtClean="0"/>
              <a:t>220 US</a:t>
            </a:r>
            <a:r>
              <a:rPr lang="ja-JP" altLang="en-US" sz="1200" dirty="0" smtClean="0"/>
              <a:t>ドル</a:t>
            </a:r>
            <a:endParaRPr lang="en-IN" sz="1200" dirty="0" smtClean="0"/>
          </a:p>
        </p:txBody>
      </p:sp>
      <p:sp>
        <p:nvSpPr>
          <p:cNvPr id="65" name="TextBox 64"/>
          <p:cNvSpPr txBox="1"/>
          <p:nvPr/>
        </p:nvSpPr>
        <p:spPr>
          <a:xfrm>
            <a:off x="7250402" y="4237997"/>
            <a:ext cx="2023200" cy="496252"/>
          </a:xfrm>
          <a:prstGeom prst="rect">
            <a:avLst/>
          </a:prstGeom>
          <a:noFill/>
        </p:spPr>
        <p:txBody>
          <a:bodyPr wrap="square" lIns="0" tIns="0" rIns="0" bIns="0" rtlCol="0">
            <a:noAutofit/>
          </a:bodyPr>
          <a:lstStyle/>
          <a:p>
            <a:pPr algn="ctr"/>
            <a:r>
              <a:rPr lang="ja-JP" altLang="en-US" sz="1200" i="1" dirty="0" smtClean="0"/>
              <a:t>該当なし</a:t>
            </a:r>
            <a:endParaRPr lang="en-IN" sz="1200" i="1" dirty="0" smtClean="0"/>
          </a:p>
        </p:txBody>
      </p:sp>
      <p:sp>
        <p:nvSpPr>
          <p:cNvPr id="66" name="TextBox 65"/>
          <p:cNvSpPr txBox="1"/>
          <p:nvPr/>
        </p:nvSpPr>
        <p:spPr>
          <a:xfrm>
            <a:off x="7250402" y="4762908"/>
            <a:ext cx="2023200" cy="1093342"/>
          </a:xfrm>
          <a:prstGeom prst="rect">
            <a:avLst/>
          </a:prstGeom>
          <a:noFill/>
        </p:spPr>
        <p:txBody>
          <a:bodyPr wrap="square" lIns="0" tIns="0" rIns="0" bIns="0" rtlCol="0">
            <a:noAutofit/>
          </a:bodyPr>
          <a:lstStyle/>
          <a:p>
            <a:pPr marL="171450" indent="-171450">
              <a:buFont typeface="Arial" panose="020B0604020202020204" pitchFamily="34" charset="0"/>
              <a:buChar char="•"/>
            </a:pPr>
            <a:r>
              <a:rPr lang="ja-JP" altLang="en-US" sz="1200" dirty="0" smtClean="0"/>
              <a:t>ソーラーを利用する</a:t>
            </a:r>
            <a:r>
              <a:rPr lang="ja-JP" altLang="en-US" sz="1200" b="1" dirty="0" smtClean="0"/>
              <a:t>多くの世帯は照明と娯楽</a:t>
            </a:r>
            <a:r>
              <a:rPr lang="ja-JP" altLang="en-US" sz="1200" dirty="0" smtClean="0"/>
              <a:t>（ポータブル</a:t>
            </a:r>
            <a:r>
              <a:rPr lang="en-US" altLang="ja-JP" sz="1200" dirty="0" smtClean="0"/>
              <a:t>DVD</a:t>
            </a:r>
            <a:r>
              <a:rPr lang="ja-JP" altLang="en-US" sz="1200" dirty="0" smtClean="0"/>
              <a:t>はソーラーパネルから電源供給</a:t>
            </a:r>
            <a:r>
              <a:rPr lang="ja-JP" altLang="en-US" sz="1200" dirty="0"/>
              <a:t>できる）</a:t>
            </a:r>
            <a:r>
              <a:rPr lang="ja-JP" altLang="en-US" sz="1200" dirty="0" smtClean="0"/>
              <a:t>のニーズを満たす為に</a:t>
            </a:r>
            <a:r>
              <a:rPr lang="en-US" altLang="ja-JP" sz="1200" dirty="0" smtClean="0"/>
              <a:t>DIY</a:t>
            </a:r>
            <a:r>
              <a:rPr lang="ja-JP" altLang="en-US" sz="1200" dirty="0" smtClean="0"/>
              <a:t>システムに頼ることになる</a:t>
            </a:r>
            <a:endParaRPr lang="en-IN" sz="1200" dirty="0" smtClean="0"/>
          </a:p>
        </p:txBody>
      </p:sp>
      <p:pic>
        <p:nvPicPr>
          <p:cNvPr id="4" name="Picture 3"/>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rot="5400000">
            <a:off x="7945922" y="1412486"/>
            <a:ext cx="758900" cy="552056"/>
          </a:xfrm>
          <a:prstGeom prst="rect">
            <a:avLst/>
          </a:prstGeom>
        </p:spPr>
      </p:pic>
      <p:cxnSp>
        <p:nvCxnSpPr>
          <p:cNvPr id="42" name="Straight Connector 41"/>
          <p:cNvCxnSpPr/>
          <p:nvPr/>
        </p:nvCxnSpPr>
        <p:spPr>
          <a:xfrm>
            <a:off x="2002973" y="1052736"/>
            <a:ext cx="218528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588711" y="1268760"/>
            <a:ext cx="218528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185248" y="1268760"/>
            <a:ext cx="218528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12"/>
          <a:stretch>
            <a:fillRect/>
          </a:stretch>
        </p:blipFill>
        <p:spPr>
          <a:xfrm>
            <a:off x="2297210" y="4100473"/>
            <a:ext cx="567558" cy="425120"/>
          </a:xfrm>
          <a:prstGeom prst="rect">
            <a:avLst/>
          </a:prstGeom>
        </p:spPr>
      </p:pic>
      <p:pic>
        <p:nvPicPr>
          <p:cNvPr id="8" name="Picture 7"/>
          <p:cNvPicPr>
            <a:picLocks noChangeAspect="1"/>
          </p:cNvPicPr>
          <p:nvPr/>
        </p:nvPicPr>
        <p:blipFill>
          <a:blip r:embed="rId13"/>
          <a:stretch>
            <a:fillRect/>
          </a:stretch>
        </p:blipFill>
        <p:spPr>
          <a:xfrm>
            <a:off x="2970348" y="4160396"/>
            <a:ext cx="903580" cy="365197"/>
          </a:xfrm>
          <a:prstGeom prst="rect">
            <a:avLst/>
          </a:prstGeom>
        </p:spPr>
      </p:pic>
      <p:pic>
        <p:nvPicPr>
          <p:cNvPr id="48" name="Picture 47"/>
          <p:cNvPicPr>
            <a:picLocks noChangeAspect="1"/>
          </p:cNvPicPr>
          <p:nvPr/>
        </p:nvPicPr>
        <p:blipFill>
          <a:blip r:embed="rId12"/>
          <a:stretch>
            <a:fillRect/>
          </a:stretch>
        </p:blipFill>
        <p:spPr>
          <a:xfrm>
            <a:off x="4861289" y="4100473"/>
            <a:ext cx="567558" cy="425120"/>
          </a:xfrm>
          <a:prstGeom prst="rect">
            <a:avLst/>
          </a:prstGeom>
        </p:spPr>
      </p:pic>
      <p:sp>
        <p:nvSpPr>
          <p:cNvPr id="6" name="Rounded Rectangle 5"/>
          <p:cNvSpPr/>
          <p:nvPr/>
        </p:nvSpPr>
        <p:spPr>
          <a:xfrm>
            <a:off x="522160" y="6112296"/>
            <a:ext cx="8823328" cy="36004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smtClean="0">
                <a:solidFill>
                  <a:schemeClr val="tx1"/>
                </a:solidFill>
              </a:rPr>
              <a:t>3</a:t>
            </a:r>
            <a:r>
              <a:rPr lang="ja-JP" altLang="en-US" sz="1600" b="1" dirty="0" smtClean="0">
                <a:solidFill>
                  <a:schemeClr val="tx1"/>
                </a:solidFill>
              </a:rPr>
              <a:t>種すべての製品カテゴリーにおいて低品質製品が占める</a:t>
            </a:r>
            <a:endParaRPr lang="en-IN" sz="1600" b="1" dirty="0">
              <a:solidFill>
                <a:schemeClr val="tx1"/>
              </a:solidFill>
            </a:endParaRPr>
          </a:p>
        </p:txBody>
      </p:sp>
    </p:spTree>
    <p:extLst>
      <p:ext uri="{BB962C8B-B14F-4D97-AF65-F5344CB8AC3E}">
        <p14:creationId xmlns:p14="http://schemas.microsoft.com/office/powerpoint/2010/main" val="1041854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5" name="Object 164" hidden="1"/>
          <p:cNvGraphicFramePr>
            <a:graphicFrameLocks noChangeAspect="1"/>
          </p:cNvGraphicFramePr>
          <p:nvPr>
            <p:custDataLst>
              <p:tags r:id="rId2"/>
            </p:custDataLst>
            <p:extLst/>
          </p:nvPr>
        </p:nvGraphicFramePr>
        <p:xfrm>
          <a:off x="382589" y="1589"/>
          <a:ext cx="1587" cy="1587"/>
        </p:xfrm>
        <a:graphic>
          <a:graphicData uri="http://schemas.openxmlformats.org/presentationml/2006/ole">
            <mc:AlternateContent xmlns:mc="http://schemas.openxmlformats.org/markup-compatibility/2006">
              <mc:Choice xmlns:v="urn:schemas-microsoft-com:vml" Requires="v">
                <p:oleObj spid="_x0000_s776268"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382589" y="1589"/>
                        <a:ext cx="1587" cy="1587"/>
                      </a:xfrm>
                      <a:prstGeom prst="rect">
                        <a:avLst/>
                      </a:prstGeom>
                    </p:spPr>
                  </p:pic>
                </p:oleObj>
              </mc:Fallback>
            </mc:AlternateContent>
          </a:graphicData>
        </a:graphic>
      </p:graphicFrame>
      <p:sp>
        <p:nvSpPr>
          <p:cNvPr id="164" name="Rectangle 163" hidden="1"/>
          <p:cNvSpPr/>
          <p:nvPr>
            <p:custDataLst>
              <p:tags r:id="rId3"/>
            </p:custDataLst>
          </p:nvPr>
        </p:nvSpPr>
        <p:spPr bwMode="auto">
          <a:xfrm>
            <a:off x="38100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IN" sz="1200" dirty="0">
              <a:sym typeface="+mn-lt"/>
            </a:endParaRPr>
          </a:p>
        </p:txBody>
      </p:sp>
      <p:sp>
        <p:nvSpPr>
          <p:cNvPr id="2" name="Title 1"/>
          <p:cNvSpPr>
            <a:spLocks noGrp="1"/>
          </p:cNvSpPr>
          <p:nvPr>
            <p:ph type="title"/>
          </p:nvPr>
        </p:nvSpPr>
        <p:spPr/>
        <p:txBody>
          <a:bodyPr/>
          <a:lstStyle/>
          <a:p>
            <a:r>
              <a:rPr lang="ja-JP" altLang="en-US" dirty="0" smtClean="0"/>
              <a:t>複雑な地形と不安定な政治状況を考慮し、ソーラー分野のプレイヤーの多くはよりアクセスしやすい地域に活動を集中している</a:t>
            </a:r>
            <a:endParaRPr lang="en-IN" dirty="0"/>
          </a:p>
        </p:txBody>
      </p:sp>
      <p:sp>
        <p:nvSpPr>
          <p:cNvPr id="3" name="Text Placeholder 2"/>
          <p:cNvSpPr>
            <a:spLocks noGrp="1"/>
          </p:cNvSpPr>
          <p:nvPr>
            <p:ph type="body" sz="quarter" idx="37"/>
          </p:nvPr>
        </p:nvSpPr>
        <p:spPr/>
        <p:txBody>
          <a:bodyPr/>
          <a:lstStyle/>
          <a:p>
            <a:r>
              <a:rPr lang="ja-JP" altLang="en-US" sz="800" dirty="0" smtClean="0"/>
              <a:t>出典：</a:t>
            </a:r>
            <a:r>
              <a:rPr lang="en-IN" sz="800" dirty="0" smtClean="0">
                <a:hlinkClick r:id="rId8"/>
              </a:rPr>
              <a:t>http://reliefweb.int/sites/reliefweb.int/files/resources/Myanmar%202011%20Population%20Density%20by%20Township%2C%2010%20January%202013.pdf</a:t>
            </a:r>
            <a:r>
              <a:rPr lang="ja-JP" altLang="en-US" sz="800" dirty="0" err="1" smtClean="0"/>
              <a:t>、</a:t>
            </a:r>
            <a:r>
              <a:rPr lang="en-IN" sz="800" dirty="0" smtClean="0"/>
              <a:t> </a:t>
            </a:r>
          </a:p>
          <a:p>
            <a:r>
              <a:rPr lang="ja-JP" altLang="en-US" sz="800" dirty="0" smtClean="0"/>
              <a:t>国連</a:t>
            </a:r>
            <a:r>
              <a:rPr lang="ja-JP" altLang="en-US" sz="800" dirty="0"/>
              <a:t>開発計画（</a:t>
            </a:r>
            <a:r>
              <a:rPr lang="en-US" altLang="ja-JP" sz="800" dirty="0"/>
              <a:t>UNDP</a:t>
            </a:r>
            <a:r>
              <a:rPr lang="ja-JP" altLang="en-US" sz="800" dirty="0"/>
              <a:t>）ミャンマーリポート、プライマリーリサーチ</a:t>
            </a:r>
            <a:r>
              <a:rPr lang="ja-JP" altLang="en-US" sz="800" dirty="0" smtClean="0"/>
              <a:t>、ダルバーグ分析</a:t>
            </a:r>
            <a:endParaRPr lang="en-IN" sz="800" dirty="0" smtClean="0"/>
          </a:p>
          <a:p>
            <a:r>
              <a:rPr lang="ja-JP" altLang="en-US" sz="800" dirty="0" smtClean="0"/>
              <a:t>*</a:t>
            </a:r>
            <a:r>
              <a:rPr lang="ja-JP" altLang="en-US" sz="800" dirty="0"/>
              <a:t>当該地域の総村数に対する電化村の割合で</a:t>
            </a:r>
            <a:r>
              <a:rPr lang="ja-JP" altLang="en-US" sz="800" dirty="0" smtClean="0"/>
              <a:t>定義</a:t>
            </a:r>
            <a:endParaRPr lang="en-US" sz="800" dirty="0" smtClean="0"/>
          </a:p>
        </p:txBody>
      </p:sp>
      <p:sp>
        <p:nvSpPr>
          <p:cNvPr id="241" name="Freeform 26"/>
          <p:cNvSpPr>
            <a:spLocks/>
          </p:cNvSpPr>
          <p:nvPr/>
        </p:nvSpPr>
        <p:spPr bwMode="auto">
          <a:xfrm>
            <a:off x="1658127" y="6466510"/>
            <a:ext cx="46107" cy="60531"/>
          </a:xfrm>
          <a:custGeom>
            <a:avLst/>
            <a:gdLst>
              <a:gd name="T0" fmla="*/ 29 w 29"/>
              <a:gd name="T1" fmla="*/ 14 h 39"/>
              <a:gd name="T2" fmla="*/ 17 w 29"/>
              <a:gd name="T3" fmla="*/ 0 h 39"/>
              <a:gd name="T4" fmla="*/ 2 w 29"/>
              <a:gd name="T5" fmla="*/ 11 h 39"/>
              <a:gd name="T6" fmla="*/ 0 w 29"/>
              <a:gd name="T7" fmla="*/ 30 h 39"/>
              <a:gd name="T8" fmla="*/ 12 w 29"/>
              <a:gd name="T9" fmla="*/ 39 h 39"/>
              <a:gd name="T10" fmla="*/ 21 w 29"/>
              <a:gd name="T11" fmla="*/ 29 h 39"/>
              <a:gd name="T12" fmla="*/ 17 w 29"/>
              <a:gd name="T13" fmla="*/ 18 h 39"/>
              <a:gd name="T14" fmla="*/ 29 w 29"/>
              <a:gd name="T15" fmla="*/ 14 h 39"/>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39"/>
              <a:gd name="T26" fmla="*/ 29 w 29"/>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39">
                <a:moveTo>
                  <a:pt x="29" y="14"/>
                </a:moveTo>
                <a:lnTo>
                  <a:pt x="17" y="0"/>
                </a:lnTo>
                <a:lnTo>
                  <a:pt x="2" y="11"/>
                </a:lnTo>
                <a:lnTo>
                  <a:pt x="0" y="30"/>
                </a:lnTo>
                <a:lnTo>
                  <a:pt x="12" y="39"/>
                </a:lnTo>
                <a:lnTo>
                  <a:pt x="21" y="29"/>
                </a:lnTo>
                <a:lnTo>
                  <a:pt x="17" y="18"/>
                </a:lnTo>
                <a:lnTo>
                  <a:pt x="29" y="14"/>
                </a:lnTo>
                <a:close/>
              </a:path>
            </a:pathLst>
          </a:custGeom>
          <a:solidFill>
            <a:schemeClr val="accent2">
              <a:lumMod val="75000"/>
            </a:schemeClr>
          </a:solid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294" name="TextBox 293"/>
          <p:cNvSpPr txBox="1"/>
          <p:nvPr/>
        </p:nvSpPr>
        <p:spPr>
          <a:xfrm>
            <a:off x="4924465" y="1020764"/>
            <a:ext cx="3704606" cy="429958"/>
          </a:xfrm>
          <a:prstGeom prst="rect">
            <a:avLst/>
          </a:prstGeom>
          <a:noFill/>
        </p:spPr>
        <p:txBody>
          <a:bodyPr wrap="square" lIns="0" tIns="0" rIns="0" bIns="0" rtlCol="0" anchor="b" anchorCtr="0">
            <a:noAutofit/>
          </a:bodyPr>
          <a:lstStyle/>
          <a:p>
            <a:pPr marL="231775" indent="-231775"/>
            <a:r>
              <a:rPr lang="ja-JP" altLang="en-US" sz="1200" b="1" dirty="0"/>
              <a:t>行政</a:t>
            </a:r>
            <a:r>
              <a:rPr lang="ja-JP" altLang="en-US" sz="1200" b="1" dirty="0" smtClean="0"/>
              <a:t>区ごとにみるプレイヤーの主要な関与</a:t>
            </a:r>
            <a:endParaRPr lang="en-IN" sz="1100" dirty="0"/>
          </a:p>
        </p:txBody>
      </p:sp>
      <p:sp>
        <p:nvSpPr>
          <p:cNvPr id="117" name="Freeform 27"/>
          <p:cNvSpPr>
            <a:spLocks/>
          </p:cNvSpPr>
          <p:nvPr/>
        </p:nvSpPr>
        <p:spPr bwMode="auto">
          <a:xfrm>
            <a:off x="5809278" y="6495545"/>
            <a:ext cx="33878" cy="31496"/>
          </a:xfrm>
          <a:custGeom>
            <a:avLst/>
            <a:gdLst>
              <a:gd name="T0" fmla="*/ 11 w 18"/>
              <a:gd name="T1" fmla="*/ 0 h 21"/>
              <a:gd name="T2" fmla="*/ 18 w 18"/>
              <a:gd name="T3" fmla="*/ 11 h 21"/>
              <a:gd name="T4" fmla="*/ 11 w 18"/>
              <a:gd name="T5" fmla="*/ 21 h 21"/>
              <a:gd name="T6" fmla="*/ 0 w 18"/>
              <a:gd name="T7" fmla="*/ 14 h 21"/>
              <a:gd name="T8" fmla="*/ 11 w 18"/>
              <a:gd name="T9" fmla="*/ 0 h 21"/>
              <a:gd name="T10" fmla="*/ 0 60000 65536"/>
              <a:gd name="T11" fmla="*/ 0 60000 65536"/>
              <a:gd name="T12" fmla="*/ 0 60000 65536"/>
              <a:gd name="T13" fmla="*/ 0 60000 65536"/>
              <a:gd name="T14" fmla="*/ 0 60000 65536"/>
              <a:gd name="T15" fmla="*/ 0 w 18"/>
              <a:gd name="T16" fmla="*/ 0 h 21"/>
              <a:gd name="T17" fmla="*/ 18 w 18"/>
              <a:gd name="T18" fmla="*/ 21 h 21"/>
            </a:gdLst>
            <a:ahLst/>
            <a:cxnLst>
              <a:cxn ang="T10">
                <a:pos x="T0" y="T1"/>
              </a:cxn>
              <a:cxn ang="T11">
                <a:pos x="T2" y="T3"/>
              </a:cxn>
              <a:cxn ang="T12">
                <a:pos x="T4" y="T5"/>
              </a:cxn>
              <a:cxn ang="T13">
                <a:pos x="T6" y="T7"/>
              </a:cxn>
              <a:cxn ang="T14">
                <a:pos x="T8" y="T9"/>
              </a:cxn>
            </a:cxnLst>
            <a:rect l="T15" t="T16" r="T17" b="T18"/>
            <a:pathLst>
              <a:path w="18" h="21">
                <a:moveTo>
                  <a:pt x="11" y="0"/>
                </a:moveTo>
                <a:lnTo>
                  <a:pt x="18" y="11"/>
                </a:lnTo>
                <a:lnTo>
                  <a:pt x="11" y="21"/>
                </a:lnTo>
                <a:lnTo>
                  <a:pt x="0" y="14"/>
                </a:lnTo>
                <a:lnTo>
                  <a:pt x="11" y="0"/>
                </a:lnTo>
                <a:close/>
              </a:path>
            </a:pathLst>
          </a:custGeom>
          <a:solidFill>
            <a:schemeClr val="accent2">
              <a:lumMod val="75000"/>
            </a:schemeClr>
          </a:solid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116" name="Freeform 26"/>
          <p:cNvSpPr>
            <a:spLocks/>
          </p:cNvSpPr>
          <p:nvPr/>
        </p:nvSpPr>
        <p:spPr bwMode="auto">
          <a:xfrm>
            <a:off x="5854450" y="6085735"/>
            <a:ext cx="52700" cy="55144"/>
          </a:xfrm>
          <a:custGeom>
            <a:avLst/>
            <a:gdLst>
              <a:gd name="T0" fmla="*/ 29 w 29"/>
              <a:gd name="T1" fmla="*/ 14 h 39"/>
              <a:gd name="T2" fmla="*/ 17 w 29"/>
              <a:gd name="T3" fmla="*/ 0 h 39"/>
              <a:gd name="T4" fmla="*/ 2 w 29"/>
              <a:gd name="T5" fmla="*/ 11 h 39"/>
              <a:gd name="T6" fmla="*/ 0 w 29"/>
              <a:gd name="T7" fmla="*/ 30 h 39"/>
              <a:gd name="T8" fmla="*/ 12 w 29"/>
              <a:gd name="T9" fmla="*/ 39 h 39"/>
              <a:gd name="T10" fmla="*/ 21 w 29"/>
              <a:gd name="T11" fmla="*/ 29 h 39"/>
              <a:gd name="T12" fmla="*/ 17 w 29"/>
              <a:gd name="T13" fmla="*/ 18 h 39"/>
              <a:gd name="T14" fmla="*/ 29 w 29"/>
              <a:gd name="T15" fmla="*/ 14 h 39"/>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39"/>
              <a:gd name="T26" fmla="*/ 29 w 29"/>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39">
                <a:moveTo>
                  <a:pt x="29" y="14"/>
                </a:moveTo>
                <a:lnTo>
                  <a:pt x="17" y="0"/>
                </a:lnTo>
                <a:lnTo>
                  <a:pt x="2" y="11"/>
                </a:lnTo>
                <a:lnTo>
                  <a:pt x="0" y="30"/>
                </a:lnTo>
                <a:lnTo>
                  <a:pt x="12" y="39"/>
                </a:lnTo>
                <a:lnTo>
                  <a:pt x="21" y="29"/>
                </a:lnTo>
                <a:lnTo>
                  <a:pt x="17" y="18"/>
                </a:lnTo>
                <a:lnTo>
                  <a:pt x="29" y="14"/>
                </a:lnTo>
                <a:close/>
              </a:path>
            </a:pathLst>
          </a:custGeom>
          <a:solidFill>
            <a:schemeClr val="accent2">
              <a:lumMod val="75000"/>
            </a:schemeClr>
          </a:solid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242" name="Freeform 16"/>
          <p:cNvSpPr>
            <a:spLocks/>
          </p:cNvSpPr>
          <p:nvPr/>
        </p:nvSpPr>
        <p:spPr bwMode="auto">
          <a:xfrm>
            <a:off x="2093521" y="3659773"/>
            <a:ext cx="872942" cy="986050"/>
          </a:xfrm>
          <a:custGeom>
            <a:avLst/>
            <a:gdLst>
              <a:gd name="T0" fmla="*/ 141 w 448"/>
              <a:gd name="T1" fmla="*/ 168 h 833"/>
              <a:gd name="T2" fmla="*/ 178 w 448"/>
              <a:gd name="T3" fmla="*/ 187 h 833"/>
              <a:gd name="T4" fmla="*/ 186 w 448"/>
              <a:gd name="T5" fmla="*/ 220 h 833"/>
              <a:gd name="T6" fmla="*/ 199 w 448"/>
              <a:gd name="T7" fmla="*/ 253 h 833"/>
              <a:gd name="T8" fmla="*/ 223 w 448"/>
              <a:gd name="T9" fmla="*/ 252 h 833"/>
              <a:gd name="T10" fmla="*/ 231 w 448"/>
              <a:gd name="T11" fmla="*/ 270 h 833"/>
              <a:gd name="T12" fmla="*/ 243 w 448"/>
              <a:gd name="T13" fmla="*/ 303 h 833"/>
              <a:gd name="T14" fmla="*/ 226 w 448"/>
              <a:gd name="T15" fmla="*/ 321 h 833"/>
              <a:gd name="T16" fmla="*/ 249 w 448"/>
              <a:gd name="T17" fmla="*/ 346 h 833"/>
              <a:gd name="T18" fmla="*/ 267 w 448"/>
              <a:gd name="T19" fmla="*/ 373 h 833"/>
              <a:gd name="T20" fmla="*/ 301 w 448"/>
              <a:gd name="T21" fmla="*/ 390 h 833"/>
              <a:gd name="T22" fmla="*/ 319 w 448"/>
              <a:gd name="T23" fmla="*/ 432 h 833"/>
              <a:gd name="T24" fmla="*/ 348 w 448"/>
              <a:gd name="T25" fmla="*/ 466 h 833"/>
              <a:gd name="T26" fmla="*/ 379 w 448"/>
              <a:gd name="T27" fmla="*/ 493 h 833"/>
              <a:gd name="T28" fmla="*/ 393 w 448"/>
              <a:gd name="T29" fmla="*/ 546 h 833"/>
              <a:gd name="T30" fmla="*/ 382 w 448"/>
              <a:gd name="T31" fmla="*/ 561 h 833"/>
              <a:gd name="T32" fmla="*/ 418 w 448"/>
              <a:gd name="T33" fmla="*/ 598 h 833"/>
              <a:gd name="T34" fmla="*/ 442 w 448"/>
              <a:gd name="T35" fmla="*/ 637 h 833"/>
              <a:gd name="T36" fmla="*/ 462 w 448"/>
              <a:gd name="T37" fmla="*/ 609 h 833"/>
              <a:gd name="T38" fmla="*/ 450 w 448"/>
              <a:gd name="T39" fmla="*/ 673 h 833"/>
              <a:gd name="T40" fmla="*/ 423 w 448"/>
              <a:gd name="T41" fmla="*/ 667 h 833"/>
              <a:gd name="T42" fmla="*/ 405 w 448"/>
              <a:gd name="T43" fmla="*/ 712 h 833"/>
              <a:gd name="T44" fmla="*/ 400 w 448"/>
              <a:gd name="T45" fmla="*/ 748 h 833"/>
              <a:gd name="T46" fmla="*/ 415 w 448"/>
              <a:gd name="T47" fmla="*/ 807 h 833"/>
              <a:gd name="T48" fmla="*/ 387 w 448"/>
              <a:gd name="T49" fmla="*/ 816 h 833"/>
              <a:gd name="T50" fmla="*/ 376 w 448"/>
              <a:gd name="T51" fmla="*/ 840 h 833"/>
              <a:gd name="T52" fmla="*/ 340 w 448"/>
              <a:gd name="T53" fmla="*/ 846 h 833"/>
              <a:gd name="T54" fmla="*/ 270 w 448"/>
              <a:gd name="T55" fmla="*/ 748 h 833"/>
              <a:gd name="T56" fmla="*/ 256 w 448"/>
              <a:gd name="T57" fmla="*/ 711 h 833"/>
              <a:gd name="T58" fmla="*/ 271 w 448"/>
              <a:gd name="T59" fmla="*/ 679 h 833"/>
              <a:gd name="T60" fmla="*/ 255 w 448"/>
              <a:gd name="T61" fmla="*/ 649 h 833"/>
              <a:gd name="T62" fmla="*/ 309 w 448"/>
              <a:gd name="T63" fmla="*/ 660 h 833"/>
              <a:gd name="T64" fmla="*/ 298 w 448"/>
              <a:gd name="T65" fmla="*/ 621 h 833"/>
              <a:gd name="T66" fmla="*/ 280 w 448"/>
              <a:gd name="T67" fmla="*/ 597 h 833"/>
              <a:gd name="T68" fmla="*/ 243 w 448"/>
              <a:gd name="T69" fmla="*/ 562 h 833"/>
              <a:gd name="T70" fmla="*/ 216 w 448"/>
              <a:gd name="T71" fmla="*/ 543 h 833"/>
              <a:gd name="T72" fmla="*/ 198 w 448"/>
              <a:gd name="T73" fmla="*/ 496 h 833"/>
              <a:gd name="T74" fmla="*/ 201 w 448"/>
              <a:gd name="T75" fmla="*/ 462 h 833"/>
              <a:gd name="T76" fmla="*/ 192 w 448"/>
              <a:gd name="T77" fmla="*/ 418 h 833"/>
              <a:gd name="T78" fmla="*/ 177 w 448"/>
              <a:gd name="T79" fmla="*/ 370 h 833"/>
              <a:gd name="T80" fmla="*/ 159 w 448"/>
              <a:gd name="T81" fmla="*/ 373 h 833"/>
              <a:gd name="T82" fmla="*/ 138 w 448"/>
              <a:gd name="T83" fmla="*/ 319 h 833"/>
              <a:gd name="T84" fmla="*/ 121 w 448"/>
              <a:gd name="T85" fmla="*/ 294 h 833"/>
              <a:gd name="T86" fmla="*/ 135 w 448"/>
              <a:gd name="T87" fmla="*/ 264 h 833"/>
              <a:gd name="T88" fmla="*/ 126 w 448"/>
              <a:gd name="T89" fmla="*/ 240 h 833"/>
              <a:gd name="T90" fmla="*/ 97 w 448"/>
              <a:gd name="T91" fmla="*/ 223 h 833"/>
              <a:gd name="T92" fmla="*/ 81 w 448"/>
              <a:gd name="T93" fmla="*/ 168 h 833"/>
              <a:gd name="T94" fmla="*/ 61 w 448"/>
              <a:gd name="T95" fmla="*/ 172 h 833"/>
              <a:gd name="T96" fmla="*/ 22 w 448"/>
              <a:gd name="T97" fmla="*/ 153 h 833"/>
              <a:gd name="T98" fmla="*/ 34 w 448"/>
              <a:gd name="T99" fmla="*/ 121 h 833"/>
              <a:gd name="T100" fmla="*/ 31 w 448"/>
              <a:gd name="T101" fmla="*/ 105 h 833"/>
              <a:gd name="T102" fmla="*/ 6 w 448"/>
              <a:gd name="T103" fmla="*/ 114 h 833"/>
              <a:gd name="T104" fmla="*/ 27 w 448"/>
              <a:gd name="T105" fmla="*/ 88 h 833"/>
              <a:gd name="T106" fmla="*/ 7 w 448"/>
              <a:gd name="T107" fmla="*/ 34 h 833"/>
              <a:gd name="T108" fmla="*/ 7 w 448"/>
              <a:gd name="T109" fmla="*/ 0 h 833"/>
              <a:gd name="T110" fmla="*/ 33 w 448"/>
              <a:gd name="T111" fmla="*/ 19 h 833"/>
              <a:gd name="T112" fmla="*/ 76 w 448"/>
              <a:gd name="T113" fmla="*/ 40 h 833"/>
              <a:gd name="T114" fmla="*/ 85 w 448"/>
              <a:gd name="T115" fmla="*/ 61 h 833"/>
              <a:gd name="T116" fmla="*/ 85 w 448"/>
              <a:gd name="T117" fmla="*/ 97 h 833"/>
              <a:gd name="T118" fmla="*/ 109 w 448"/>
              <a:gd name="T119" fmla="*/ 118 h 833"/>
              <a:gd name="T120" fmla="*/ 123 w 448"/>
              <a:gd name="T121" fmla="*/ 159 h 8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8"/>
              <a:gd name="T184" fmla="*/ 0 h 833"/>
              <a:gd name="T185" fmla="*/ 462 w 448"/>
              <a:gd name="T186" fmla="*/ 859 h 83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8" h="833">
                <a:moveTo>
                  <a:pt x="119" y="154"/>
                </a:moveTo>
                <a:lnTo>
                  <a:pt x="137" y="163"/>
                </a:lnTo>
                <a:lnTo>
                  <a:pt x="161" y="160"/>
                </a:lnTo>
                <a:lnTo>
                  <a:pt x="173" y="181"/>
                </a:lnTo>
                <a:lnTo>
                  <a:pt x="164" y="196"/>
                </a:lnTo>
                <a:lnTo>
                  <a:pt x="180" y="213"/>
                </a:lnTo>
                <a:lnTo>
                  <a:pt x="177" y="224"/>
                </a:lnTo>
                <a:lnTo>
                  <a:pt x="193" y="245"/>
                </a:lnTo>
                <a:lnTo>
                  <a:pt x="199" y="230"/>
                </a:lnTo>
                <a:lnTo>
                  <a:pt x="216" y="244"/>
                </a:lnTo>
                <a:lnTo>
                  <a:pt x="212" y="257"/>
                </a:lnTo>
                <a:lnTo>
                  <a:pt x="224" y="262"/>
                </a:lnTo>
                <a:lnTo>
                  <a:pt x="230" y="283"/>
                </a:lnTo>
                <a:lnTo>
                  <a:pt x="236" y="294"/>
                </a:lnTo>
                <a:lnTo>
                  <a:pt x="231" y="312"/>
                </a:lnTo>
                <a:lnTo>
                  <a:pt x="219" y="311"/>
                </a:lnTo>
                <a:lnTo>
                  <a:pt x="219" y="333"/>
                </a:lnTo>
                <a:lnTo>
                  <a:pt x="241" y="336"/>
                </a:lnTo>
                <a:lnTo>
                  <a:pt x="242" y="362"/>
                </a:lnTo>
                <a:lnTo>
                  <a:pt x="259" y="362"/>
                </a:lnTo>
                <a:lnTo>
                  <a:pt x="266" y="378"/>
                </a:lnTo>
                <a:lnTo>
                  <a:pt x="292" y="378"/>
                </a:lnTo>
                <a:lnTo>
                  <a:pt x="298" y="402"/>
                </a:lnTo>
                <a:lnTo>
                  <a:pt x="309" y="419"/>
                </a:lnTo>
                <a:lnTo>
                  <a:pt x="308" y="433"/>
                </a:lnTo>
                <a:lnTo>
                  <a:pt x="337" y="452"/>
                </a:lnTo>
                <a:lnTo>
                  <a:pt x="349" y="471"/>
                </a:lnTo>
                <a:lnTo>
                  <a:pt x="368" y="478"/>
                </a:lnTo>
                <a:lnTo>
                  <a:pt x="387" y="509"/>
                </a:lnTo>
                <a:lnTo>
                  <a:pt x="381" y="529"/>
                </a:lnTo>
                <a:lnTo>
                  <a:pt x="370" y="529"/>
                </a:lnTo>
                <a:lnTo>
                  <a:pt x="370" y="544"/>
                </a:lnTo>
                <a:lnTo>
                  <a:pt x="401" y="564"/>
                </a:lnTo>
                <a:lnTo>
                  <a:pt x="405" y="580"/>
                </a:lnTo>
                <a:lnTo>
                  <a:pt x="416" y="618"/>
                </a:lnTo>
                <a:lnTo>
                  <a:pt x="429" y="618"/>
                </a:lnTo>
                <a:lnTo>
                  <a:pt x="431" y="594"/>
                </a:lnTo>
                <a:lnTo>
                  <a:pt x="438" y="590"/>
                </a:lnTo>
                <a:lnTo>
                  <a:pt x="448" y="591"/>
                </a:lnTo>
                <a:lnTo>
                  <a:pt x="445" y="637"/>
                </a:lnTo>
                <a:lnTo>
                  <a:pt x="436" y="653"/>
                </a:lnTo>
                <a:lnTo>
                  <a:pt x="420" y="652"/>
                </a:lnTo>
                <a:lnTo>
                  <a:pt x="410" y="647"/>
                </a:lnTo>
                <a:lnTo>
                  <a:pt x="396" y="667"/>
                </a:lnTo>
                <a:lnTo>
                  <a:pt x="393" y="690"/>
                </a:lnTo>
                <a:lnTo>
                  <a:pt x="399" y="705"/>
                </a:lnTo>
                <a:lnTo>
                  <a:pt x="388" y="725"/>
                </a:lnTo>
                <a:lnTo>
                  <a:pt x="396" y="766"/>
                </a:lnTo>
                <a:lnTo>
                  <a:pt x="402" y="783"/>
                </a:lnTo>
                <a:lnTo>
                  <a:pt x="388" y="797"/>
                </a:lnTo>
                <a:lnTo>
                  <a:pt x="375" y="791"/>
                </a:lnTo>
                <a:lnTo>
                  <a:pt x="364" y="801"/>
                </a:lnTo>
                <a:lnTo>
                  <a:pt x="365" y="815"/>
                </a:lnTo>
                <a:lnTo>
                  <a:pt x="343" y="833"/>
                </a:lnTo>
                <a:lnTo>
                  <a:pt x="330" y="820"/>
                </a:lnTo>
                <a:lnTo>
                  <a:pt x="288" y="751"/>
                </a:lnTo>
                <a:lnTo>
                  <a:pt x="262" y="725"/>
                </a:lnTo>
                <a:lnTo>
                  <a:pt x="257" y="699"/>
                </a:lnTo>
                <a:lnTo>
                  <a:pt x="248" y="689"/>
                </a:lnTo>
                <a:lnTo>
                  <a:pt x="263" y="673"/>
                </a:lnTo>
                <a:lnTo>
                  <a:pt x="263" y="658"/>
                </a:lnTo>
                <a:lnTo>
                  <a:pt x="239" y="645"/>
                </a:lnTo>
                <a:lnTo>
                  <a:pt x="248" y="633"/>
                </a:lnTo>
                <a:lnTo>
                  <a:pt x="277" y="646"/>
                </a:lnTo>
                <a:lnTo>
                  <a:pt x="300" y="640"/>
                </a:lnTo>
                <a:lnTo>
                  <a:pt x="303" y="624"/>
                </a:lnTo>
                <a:lnTo>
                  <a:pt x="288" y="602"/>
                </a:lnTo>
                <a:lnTo>
                  <a:pt x="276" y="597"/>
                </a:lnTo>
                <a:lnTo>
                  <a:pt x="272" y="579"/>
                </a:lnTo>
                <a:lnTo>
                  <a:pt x="250" y="568"/>
                </a:lnTo>
                <a:lnTo>
                  <a:pt x="234" y="546"/>
                </a:lnTo>
                <a:lnTo>
                  <a:pt x="209" y="544"/>
                </a:lnTo>
                <a:lnTo>
                  <a:pt x="209" y="527"/>
                </a:lnTo>
                <a:lnTo>
                  <a:pt x="187" y="507"/>
                </a:lnTo>
                <a:lnTo>
                  <a:pt x="192" y="481"/>
                </a:lnTo>
                <a:lnTo>
                  <a:pt x="184" y="468"/>
                </a:lnTo>
                <a:lnTo>
                  <a:pt x="195" y="448"/>
                </a:lnTo>
                <a:lnTo>
                  <a:pt x="198" y="425"/>
                </a:lnTo>
                <a:lnTo>
                  <a:pt x="186" y="405"/>
                </a:lnTo>
                <a:lnTo>
                  <a:pt x="181" y="375"/>
                </a:lnTo>
                <a:lnTo>
                  <a:pt x="172" y="359"/>
                </a:lnTo>
                <a:lnTo>
                  <a:pt x="172" y="343"/>
                </a:lnTo>
                <a:lnTo>
                  <a:pt x="154" y="362"/>
                </a:lnTo>
                <a:lnTo>
                  <a:pt x="134" y="353"/>
                </a:lnTo>
                <a:lnTo>
                  <a:pt x="134" y="309"/>
                </a:lnTo>
                <a:lnTo>
                  <a:pt x="120" y="306"/>
                </a:lnTo>
                <a:lnTo>
                  <a:pt x="117" y="285"/>
                </a:lnTo>
                <a:lnTo>
                  <a:pt x="131" y="272"/>
                </a:lnTo>
                <a:lnTo>
                  <a:pt x="131" y="256"/>
                </a:lnTo>
                <a:lnTo>
                  <a:pt x="119" y="247"/>
                </a:lnTo>
                <a:lnTo>
                  <a:pt x="122" y="233"/>
                </a:lnTo>
                <a:lnTo>
                  <a:pt x="108" y="233"/>
                </a:lnTo>
                <a:lnTo>
                  <a:pt x="94" y="216"/>
                </a:lnTo>
                <a:lnTo>
                  <a:pt x="93" y="172"/>
                </a:lnTo>
                <a:lnTo>
                  <a:pt x="79" y="163"/>
                </a:lnTo>
                <a:lnTo>
                  <a:pt x="70" y="183"/>
                </a:lnTo>
                <a:lnTo>
                  <a:pt x="59" y="167"/>
                </a:lnTo>
                <a:lnTo>
                  <a:pt x="39" y="175"/>
                </a:lnTo>
                <a:lnTo>
                  <a:pt x="21" y="148"/>
                </a:lnTo>
                <a:lnTo>
                  <a:pt x="35" y="129"/>
                </a:lnTo>
                <a:lnTo>
                  <a:pt x="33" y="117"/>
                </a:lnTo>
                <a:lnTo>
                  <a:pt x="42" y="105"/>
                </a:lnTo>
                <a:lnTo>
                  <a:pt x="30" y="102"/>
                </a:lnTo>
                <a:lnTo>
                  <a:pt x="16" y="120"/>
                </a:lnTo>
                <a:lnTo>
                  <a:pt x="6" y="111"/>
                </a:lnTo>
                <a:lnTo>
                  <a:pt x="21" y="102"/>
                </a:lnTo>
                <a:lnTo>
                  <a:pt x="26" y="85"/>
                </a:lnTo>
                <a:lnTo>
                  <a:pt x="15" y="79"/>
                </a:lnTo>
                <a:lnTo>
                  <a:pt x="7" y="33"/>
                </a:lnTo>
                <a:lnTo>
                  <a:pt x="0" y="21"/>
                </a:lnTo>
                <a:lnTo>
                  <a:pt x="7" y="0"/>
                </a:lnTo>
                <a:lnTo>
                  <a:pt x="16" y="10"/>
                </a:lnTo>
                <a:lnTo>
                  <a:pt x="35" y="18"/>
                </a:lnTo>
                <a:lnTo>
                  <a:pt x="55" y="18"/>
                </a:lnTo>
                <a:lnTo>
                  <a:pt x="74" y="39"/>
                </a:lnTo>
                <a:lnTo>
                  <a:pt x="87" y="29"/>
                </a:lnTo>
                <a:lnTo>
                  <a:pt x="82" y="59"/>
                </a:lnTo>
                <a:lnTo>
                  <a:pt x="90" y="76"/>
                </a:lnTo>
                <a:lnTo>
                  <a:pt x="82" y="94"/>
                </a:lnTo>
                <a:lnTo>
                  <a:pt x="99" y="105"/>
                </a:lnTo>
                <a:lnTo>
                  <a:pt x="106" y="114"/>
                </a:lnTo>
                <a:lnTo>
                  <a:pt x="103" y="132"/>
                </a:lnTo>
                <a:lnTo>
                  <a:pt x="119" y="154"/>
                </a:lnTo>
                <a:close/>
              </a:path>
            </a:pathLst>
          </a:custGeom>
          <a:solidFill>
            <a:schemeClr val="accent3">
              <a:lumMod val="20000"/>
              <a:lumOff val="80000"/>
            </a:schemeClr>
          </a:solid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243" name="Freeform 18"/>
          <p:cNvSpPr>
            <a:spLocks/>
          </p:cNvSpPr>
          <p:nvPr/>
        </p:nvSpPr>
        <p:spPr bwMode="auto">
          <a:xfrm>
            <a:off x="2765763" y="5214017"/>
            <a:ext cx="89632" cy="92332"/>
          </a:xfrm>
          <a:custGeom>
            <a:avLst/>
            <a:gdLst>
              <a:gd name="T0" fmla="*/ 12 w 48"/>
              <a:gd name="T1" fmla="*/ 0 h 81"/>
              <a:gd name="T2" fmla="*/ 0 w 48"/>
              <a:gd name="T3" fmla="*/ 4 h 81"/>
              <a:gd name="T4" fmla="*/ 0 w 48"/>
              <a:gd name="T5" fmla="*/ 19 h 81"/>
              <a:gd name="T6" fmla="*/ 14 w 48"/>
              <a:gd name="T7" fmla="*/ 45 h 81"/>
              <a:gd name="T8" fmla="*/ 6 w 48"/>
              <a:gd name="T9" fmla="*/ 55 h 81"/>
              <a:gd name="T10" fmla="*/ 2 w 48"/>
              <a:gd name="T11" fmla="*/ 70 h 81"/>
              <a:gd name="T12" fmla="*/ 12 w 48"/>
              <a:gd name="T13" fmla="*/ 81 h 81"/>
              <a:gd name="T14" fmla="*/ 20 w 48"/>
              <a:gd name="T15" fmla="*/ 73 h 81"/>
              <a:gd name="T16" fmla="*/ 21 w 48"/>
              <a:gd name="T17" fmla="*/ 60 h 81"/>
              <a:gd name="T18" fmla="*/ 48 w 48"/>
              <a:gd name="T19" fmla="*/ 39 h 81"/>
              <a:gd name="T20" fmla="*/ 38 w 48"/>
              <a:gd name="T21" fmla="*/ 33 h 81"/>
              <a:gd name="T22" fmla="*/ 36 w 48"/>
              <a:gd name="T23" fmla="*/ 21 h 81"/>
              <a:gd name="T24" fmla="*/ 26 w 48"/>
              <a:gd name="T25" fmla="*/ 33 h 81"/>
              <a:gd name="T26" fmla="*/ 18 w 48"/>
              <a:gd name="T27" fmla="*/ 25 h 81"/>
              <a:gd name="T28" fmla="*/ 21 w 48"/>
              <a:gd name="T29" fmla="*/ 10 h 81"/>
              <a:gd name="T30" fmla="*/ 12 w 48"/>
              <a:gd name="T31" fmla="*/ 0 h 8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81"/>
              <a:gd name="T50" fmla="*/ 48 w 48"/>
              <a:gd name="T51" fmla="*/ 81 h 8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81">
                <a:moveTo>
                  <a:pt x="12" y="0"/>
                </a:moveTo>
                <a:lnTo>
                  <a:pt x="0" y="4"/>
                </a:lnTo>
                <a:lnTo>
                  <a:pt x="0" y="19"/>
                </a:lnTo>
                <a:lnTo>
                  <a:pt x="14" y="45"/>
                </a:lnTo>
                <a:lnTo>
                  <a:pt x="6" y="55"/>
                </a:lnTo>
                <a:lnTo>
                  <a:pt x="2" y="70"/>
                </a:lnTo>
                <a:lnTo>
                  <a:pt x="12" y="81"/>
                </a:lnTo>
                <a:lnTo>
                  <a:pt x="20" y="73"/>
                </a:lnTo>
                <a:lnTo>
                  <a:pt x="21" y="60"/>
                </a:lnTo>
                <a:lnTo>
                  <a:pt x="48" y="39"/>
                </a:lnTo>
                <a:lnTo>
                  <a:pt x="38" y="33"/>
                </a:lnTo>
                <a:lnTo>
                  <a:pt x="36" y="21"/>
                </a:lnTo>
                <a:lnTo>
                  <a:pt x="26" y="33"/>
                </a:lnTo>
                <a:lnTo>
                  <a:pt x="18" y="25"/>
                </a:lnTo>
                <a:lnTo>
                  <a:pt x="21" y="10"/>
                </a:lnTo>
                <a:lnTo>
                  <a:pt x="12" y="0"/>
                </a:lnTo>
                <a:close/>
              </a:path>
            </a:pathLst>
          </a:custGeom>
          <a:no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244" name="Freeform 19"/>
          <p:cNvSpPr>
            <a:spLocks/>
          </p:cNvSpPr>
          <p:nvPr/>
        </p:nvSpPr>
        <p:spPr bwMode="auto">
          <a:xfrm>
            <a:off x="2820321" y="5345411"/>
            <a:ext cx="79890" cy="55636"/>
          </a:xfrm>
          <a:custGeom>
            <a:avLst/>
            <a:gdLst>
              <a:gd name="T0" fmla="*/ 1 w 42"/>
              <a:gd name="T1" fmla="*/ 0 h 48"/>
              <a:gd name="T2" fmla="*/ 0 w 42"/>
              <a:gd name="T3" fmla="*/ 17 h 48"/>
              <a:gd name="T4" fmla="*/ 12 w 42"/>
              <a:gd name="T5" fmla="*/ 29 h 48"/>
              <a:gd name="T6" fmla="*/ 9 w 42"/>
              <a:gd name="T7" fmla="*/ 44 h 48"/>
              <a:gd name="T8" fmla="*/ 22 w 42"/>
              <a:gd name="T9" fmla="*/ 48 h 48"/>
              <a:gd name="T10" fmla="*/ 42 w 42"/>
              <a:gd name="T11" fmla="*/ 41 h 48"/>
              <a:gd name="T12" fmla="*/ 27 w 42"/>
              <a:gd name="T13" fmla="*/ 24 h 48"/>
              <a:gd name="T14" fmla="*/ 1 w 42"/>
              <a:gd name="T15" fmla="*/ 0 h 48"/>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48"/>
              <a:gd name="T26" fmla="*/ 42 w 42"/>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48">
                <a:moveTo>
                  <a:pt x="1" y="0"/>
                </a:moveTo>
                <a:lnTo>
                  <a:pt x="0" y="17"/>
                </a:lnTo>
                <a:lnTo>
                  <a:pt x="12" y="29"/>
                </a:lnTo>
                <a:lnTo>
                  <a:pt x="9" y="44"/>
                </a:lnTo>
                <a:lnTo>
                  <a:pt x="22" y="48"/>
                </a:lnTo>
                <a:lnTo>
                  <a:pt x="42" y="41"/>
                </a:lnTo>
                <a:lnTo>
                  <a:pt x="27" y="24"/>
                </a:lnTo>
                <a:lnTo>
                  <a:pt x="1" y="0"/>
                </a:lnTo>
                <a:close/>
              </a:path>
            </a:pathLst>
          </a:custGeom>
          <a:no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245" name="Freeform 20"/>
          <p:cNvSpPr>
            <a:spLocks/>
          </p:cNvSpPr>
          <p:nvPr/>
        </p:nvSpPr>
        <p:spPr bwMode="auto">
          <a:xfrm>
            <a:off x="2804732" y="5416434"/>
            <a:ext cx="68200" cy="60370"/>
          </a:xfrm>
          <a:custGeom>
            <a:avLst/>
            <a:gdLst>
              <a:gd name="T0" fmla="*/ 12 w 36"/>
              <a:gd name="T1" fmla="*/ 0 h 52"/>
              <a:gd name="T2" fmla="*/ 0 w 36"/>
              <a:gd name="T3" fmla="*/ 12 h 52"/>
              <a:gd name="T4" fmla="*/ 0 w 36"/>
              <a:gd name="T5" fmla="*/ 27 h 52"/>
              <a:gd name="T6" fmla="*/ 20 w 36"/>
              <a:gd name="T7" fmla="*/ 52 h 52"/>
              <a:gd name="T8" fmla="*/ 33 w 36"/>
              <a:gd name="T9" fmla="*/ 40 h 52"/>
              <a:gd name="T10" fmla="*/ 36 w 36"/>
              <a:gd name="T11" fmla="*/ 13 h 52"/>
              <a:gd name="T12" fmla="*/ 32 w 36"/>
              <a:gd name="T13" fmla="*/ 0 h 52"/>
              <a:gd name="T14" fmla="*/ 12 w 36"/>
              <a:gd name="T15" fmla="*/ 0 h 52"/>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52"/>
              <a:gd name="T26" fmla="*/ 36 w 36"/>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52">
                <a:moveTo>
                  <a:pt x="12" y="0"/>
                </a:moveTo>
                <a:lnTo>
                  <a:pt x="0" y="12"/>
                </a:lnTo>
                <a:lnTo>
                  <a:pt x="0" y="27"/>
                </a:lnTo>
                <a:lnTo>
                  <a:pt x="20" y="52"/>
                </a:lnTo>
                <a:lnTo>
                  <a:pt x="33" y="40"/>
                </a:lnTo>
                <a:lnTo>
                  <a:pt x="36" y="13"/>
                </a:lnTo>
                <a:lnTo>
                  <a:pt x="32" y="0"/>
                </a:lnTo>
                <a:lnTo>
                  <a:pt x="12" y="0"/>
                </a:lnTo>
                <a:close/>
              </a:path>
            </a:pathLst>
          </a:custGeom>
          <a:no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246" name="Freeform 21"/>
          <p:cNvSpPr>
            <a:spLocks/>
          </p:cNvSpPr>
          <p:nvPr/>
        </p:nvSpPr>
        <p:spPr bwMode="auto">
          <a:xfrm>
            <a:off x="2722893" y="5399863"/>
            <a:ext cx="64302" cy="104169"/>
          </a:xfrm>
          <a:custGeom>
            <a:avLst/>
            <a:gdLst>
              <a:gd name="T0" fmla="*/ 18 w 34"/>
              <a:gd name="T1" fmla="*/ 0 h 91"/>
              <a:gd name="T2" fmla="*/ 28 w 34"/>
              <a:gd name="T3" fmla="*/ 6 h 91"/>
              <a:gd name="T4" fmla="*/ 27 w 34"/>
              <a:gd name="T5" fmla="*/ 16 h 91"/>
              <a:gd name="T6" fmla="*/ 34 w 34"/>
              <a:gd name="T7" fmla="*/ 24 h 91"/>
              <a:gd name="T8" fmla="*/ 34 w 34"/>
              <a:gd name="T9" fmla="*/ 48 h 91"/>
              <a:gd name="T10" fmla="*/ 25 w 34"/>
              <a:gd name="T11" fmla="*/ 55 h 91"/>
              <a:gd name="T12" fmla="*/ 27 w 34"/>
              <a:gd name="T13" fmla="*/ 73 h 91"/>
              <a:gd name="T14" fmla="*/ 18 w 34"/>
              <a:gd name="T15" fmla="*/ 91 h 91"/>
              <a:gd name="T16" fmla="*/ 0 w 34"/>
              <a:gd name="T17" fmla="*/ 91 h 91"/>
              <a:gd name="T18" fmla="*/ 3 w 34"/>
              <a:gd name="T19" fmla="*/ 78 h 91"/>
              <a:gd name="T20" fmla="*/ 9 w 34"/>
              <a:gd name="T21" fmla="*/ 52 h 91"/>
              <a:gd name="T22" fmla="*/ 13 w 34"/>
              <a:gd name="T23" fmla="*/ 33 h 91"/>
              <a:gd name="T24" fmla="*/ 24 w 34"/>
              <a:gd name="T25" fmla="*/ 19 h 91"/>
              <a:gd name="T26" fmla="*/ 18 w 34"/>
              <a:gd name="T27" fmla="*/ 0 h 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91"/>
              <a:gd name="T44" fmla="*/ 34 w 34"/>
              <a:gd name="T45" fmla="*/ 91 h 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91">
                <a:moveTo>
                  <a:pt x="18" y="0"/>
                </a:moveTo>
                <a:lnTo>
                  <a:pt x="28" y="6"/>
                </a:lnTo>
                <a:lnTo>
                  <a:pt x="27" y="16"/>
                </a:lnTo>
                <a:lnTo>
                  <a:pt x="34" y="24"/>
                </a:lnTo>
                <a:lnTo>
                  <a:pt x="34" y="48"/>
                </a:lnTo>
                <a:lnTo>
                  <a:pt x="25" y="55"/>
                </a:lnTo>
                <a:lnTo>
                  <a:pt x="27" y="73"/>
                </a:lnTo>
                <a:lnTo>
                  <a:pt x="18" y="91"/>
                </a:lnTo>
                <a:lnTo>
                  <a:pt x="0" y="91"/>
                </a:lnTo>
                <a:lnTo>
                  <a:pt x="3" y="78"/>
                </a:lnTo>
                <a:lnTo>
                  <a:pt x="9" y="52"/>
                </a:lnTo>
                <a:lnTo>
                  <a:pt x="13" y="33"/>
                </a:lnTo>
                <a:lnTo>
                  <a:pt x="24" y="19"/>
                </a:lnTo>
                <a:lnTo>
                  <a:pt x="18" y="0"/>
                </a:lnTo>
                <a:close/>
              </a:path>
            </a:pathLst>
          </a:custGeom>
          <a:no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247" name="Freeform 22"/>
          <p:cNvSpPr>
            <a:spLocks/>
          </p:cNvSpPr>
          <p:nvPr/>
        </p:nvSpPr>
        <p:spPr bwMode="auto">
          <a:xfrm>
            <a:off x="2837859" y="5578606"/>
            <a:ext cx="38970" cy="42614"/>
          </a:xfrm>
          <a:custGeom>
            <a:avLst/>
            <a:gdLst>
              <a:gd name="T0" fmla="*/ 8 w 20"/>
              <a:gd name="T1" fmla="*/ 0 h 37"/>
              <a:gd name="T2" fmla="*/ 20 w 20"/>
              <a:gd name="T3" fmla="*/ 9 h 37"/>
              <a:gd name="T4" fmla="*/ 20 w 20"/>
              <a:gd name="T5" fmla="*/ 30 h 37"/>
              <a:gd name="T6" fmla="*/ 11 w 20"/>
              <a:gd name="T7" fmla="*/ 37 h 37"/>
              <a:gd name="T8" fmla="*/ 0 w 20"/>
              <a:gd name="T9" fmla="*/ 25 h 37"/>
              <a:gd name="T10" fmla="*/ 9 w 20"/>
              <a:gd name="T11" fmla="*/ 13 h 37"/>
              <a:gd name="T12" fmla="*/ 8 w 20"/>
              <a:gd name="T13" fmla="*/ 0 h 37"/>
              <a:gd name="T14" fmla="*/ 0 60000 65536"/>
              <a:gd name="T15" fmla="*/ 0 60000 65536"/>
              <a:gd name="T16" fmla="*/ 0 60000 65536"/>
              <a:gd name="T17" fmla="*/ 0 60000 65536"/>
              <a:gd name="T18" fmla="*/ 0 60000 65536"/>
              <a:gd name="T19" fmla="*/ 0 60000 65536"/>
              <a:gd name="T20" fmla="*/ 0 60000 65536"/>
              <a:gd name="T21" fmla="*/ 0 w 20"/>
              <a:gd name="T22" fmla="*/ 0 h 37"/>
              <a:gd name="T23" fmla="*/ 20 w 20"/>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7">
                <a:moveTo>
                  <a:pt x="8" y="0"/>
                </a:moveTo>
                <a:lnTo>
                  <a:pt x="20" y="9"/>
                </a:lnTo>
                <a:lnTo>
                  <a:pt x="20" y="30"/>
                </a:lnTo>
                <a:lnTo>
                  <a:pt x="11" y="37"/>
                </a:lnTo>
                <a:lnTo>
                  <a:pt x="0" y="25"/>
                </a:lnTo>
                <a:lnTo>
                  <a:pt x="9" y="13"/>
                </a:lnTo>
                <a:lnTo>
                  <a:pt x="8" y="0"/>
                </a:lnTo>
                <a:close/>
              </a:path>
            </a:pathLst>
          </a:custGeom>
          <a:no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248" name="Freeform 23"/>
          <p:cNvSpPr>
            <a:spLocks/>
          </p:cNvSpPr>
          <p:nvPr/>
        </p:nvSpPr>
        <p:spPr bwMode="auto">
          <a:xfrm>
            <a:off x="2685873" y="5612935"/>
            <a:ext cx="105220" cy="76943"/>
          </a:xfrm>
          <a:custGeom>
            <a:avLst/>
            <a:gdLst>
              <a:gd name="T0" fmla="*/ 12 w 56"/>
              <a:gd name="T1" fmla="*/ 22 h 67"/>
              <a:gd name="T2" fmla="*/ 21 w 56"/>
              <a:gd name="T3" fmla="*/ 15 h 67"/>
              <a:gd name="T4" fmla="*/ 41 w 56"/>
              <a:gd name="T5" fmla="*/ 37 h 67"/>
              <a:gd name="T6" fmla="*/ 35 w 56"/>
              <a:gd name="T7" fmla="*/ 48 h 67"/>
              <a:gd name="T8" fmla="*/ 41 w 56"/>
              <a:gd name="T9" fmla="*/ 67 h 67"/>
              <a:gd name="T10" fmla="*/ 56 w 56"/>
              <a:gd name="T11" fmla="*/ 54 h 67"/>
              <a:gd name="T12" fmla="*/ 56 w 56"/>
              <a:gd name="T13" fmla="*/ 27 h 67"/>
              <a:gd name="T14" fmla="*/ 33 w 56"/>
              <a:gd name="T15" fmla="*/ 0 h 67"/>
              <a:gd name="T16" fmla="*/ 15 w 56"/>
              <a:gd name="T17" fmla="*/ 0 h 67"/>
              <a:gd name="T18" fmla="*/ 0 w 56"/>
              <a:gd name="T19" fmla="*/ 13 h 67"/>
              <a:gd name="T20" fmla="*/ 12 w 56"/>
              <a:gd name="T21" fmla="*/ 22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67"/>
              <a:gd name="T35" fmla="*/ 56 w 56"/>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67">
                <a:moveTo>
                  <a:pt x="12" y="22"/>
                </a:moveTo>
                <a:lnTo>
                  <a:pt x="21" y="15"/>
                </a:lnTo>
                <a:lnTo>
                  <a:pt x="41" y="37"/>
                </a:lnTo>
                <a:lnTo>
                  <a:pt x="35" y="48"/>
                </a:lnTo>
                <a:lnTo>
                  <a:pt x="41" y="67"/>
                </a:lnTo>
                <a:lnTo>
                  <a:pt x="56" y="54"/>
                </a:lnTo>
                <a:lnTo>
                  <a:pt x="56" y="27"/>
                </a:lnTo>
                <a:lnTo>
                  <a:pt x="33" y="0"/>
                </a:lnTo>
                <a:lnTo>
                  <a:pt x="15" y="0"/>
                </a:lnTo>
                <a:lnTo>
                  <a:pt x="0" y="13"/>
                </a:lnTo>
                <a:lnTo>
                  <a:pt x="12" y="22"/>
                </a:lnTo>
                <a:close/>
              </a:path>
            </a:pathLst>
          </a:custGeom>
          <a:no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249" name="Freeform 24"/>
          <p:cNvSpPr>
            <a:spLocks/>
          </p:cNvSpPr>
          <p:nvPr/>
        </p:nvSpPr>
        <p:spPr bwMode="auto">
          <a:xfrm>
            <a:off x="2837857" y="5627139"/>
            <a:ext cx="44817" cy="31961"/>
          </a:xfrm>
          <a:custGeom>
            <a:avLst/>
            <a:gdLst>
              <a:gd name="T0" fmla="*/ 0 w 23"/>
              <a:gd name="T1" fmla="*/ 12 h 28"/>
              <a:gd name="T2" fmla="*/ 11 w 23"/>
              <a:gd name="T3" fmla="*/ 0 h 28"/>
              <a:gd name="T4" fmla="*/ 23 w 23"/>
              <a:gd name="T5" fmla="*/ 15 h 28"/>
              <a:gd name="T6" fmla="*/ 20 w 23"/>
              <a:gd name="T7" fmla="*/ 28 h 28"/>
              <a:gd name="T8" fmla="*/ 8 w 23"/>
              <a:gd name="T9" fmla="*/ 22 h 28"/>
              <a:gd name="T10" fmla="*/ 0 w 23"/>
              <a:gd name="T11" fmla="*/ 12 h 28"/>
              <a:gd name="T12" fmla="*/ 0 60000 65536"/>
              <a:gd name="T13" fmla="*/ 0 60000 65536"/>
              <a:gd name="T14" fmla="*/ 0 60000 65536"/>
              <a:gd name="T15" fmla="*/ 0 60000 65536"/>
              <a:gd name="T16" fmla="*/ 0 60000 65536"/>
              <a:gd name="T17" fmla="*/ 0 60000 65536"/>
              <a:gd name="T18" fmla="*/ 0 w 23"/>
              <a:gd name="T19" fmla="*/ 0 h 28"/>
              <a:gd name="T20" fmla="*/ 23 w 2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23" h="28">
                <a:moveTo>
                  <a:pt x="0" y="12"/>
                </a:moveTo>
                <a:lnTo>
                  <a:pt x="11" y="0"/>
                </a:lnTo>
                <a:lnTo>
                  <a:pt x="23" y="15"/>
                </a:lnTo>
                <a:lnTo>
                  <a:pt x="20" y="28"/>
                </a:lnTo>
                <a:lnTo>
                  <a:pt x="8" y="22"/>
                </a:lnTo>
                <a:lnTo>
                  <a:pt x="0" y="12"/>
                </a:lnTo>
                <a:close/>
              </a:path>
            </a:pathLst>
          </a:custGeom>
          <a:no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250" name="Freeform 25"/>
          <p:cNvSpPr>
            <a:spLocks/>
          </p:cNvSpPr>
          <p:nvPr/>
        </p:nvSpPr>
        <p:spPr bwMode="auto">
          <a:xfrm>
            <a:off x="2615726" y="5620037"/>
            <a:ext cx="40918" cy="24859"/>
          </a:xfrm>
          <a:custGeom>
            <a:avLst/>
            <a:gdLst>
              <a:gd name="T0" fmla="*/ 12 w 22"/>
              <a:gd name="T1" fmla="*/ 0 h 22"/>
              <a:gd name="T2" fmla="*/ 22 w 22"/>
              <a:gd name="T3" fmla="*/ 9 h 22"/>
              <a:gd name="T4" fmla="*/ 7 w 22"/>
              <a:gd name="T5" fmla="*/ 22 h 22"/>
              <a:gd name="T6" fmla="*/ 0 w 22"/>
              <a:gd name="T7" fmla="*/ 9 h 22"/>
              <a:gd name="T8" fmla="*/ 12 w 22"/>
              <a:gd name="T9" fmla="*/ 0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12" y="0"/>
                </a:moveTo>
                <a:lnTo>
                  <a:pt x="22" y="9"/>
                </a:lnTo>
                <a:lnTo>
                  <a:pt x="7" y="22"/>
                </a:lnTo>
                <a:lnTo>
                  <a:pt x="0" y="9"/>
                </a:lnTo>
                <a:lnTo>
                  <a:pt x="12" y="0"/>
                </a:lnTo>
                <a:close/>
              </a:path>
            </a:pathLst>
          </a:custGeom>
          <a:no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251" name="Freeform 28"/>
          <p:cNvSpPr>
            <a:spLocks/>
          </p:cNvSpPr>
          <p:nvPr/>
        </p:nvSpPr>
        <p:spPr bwMode="auto">
          <a:xfrm>
            <a:off x="2650799" y="5404599"/>
            <a:ext cx="52609" cy="50901"/>
          </a:xfrm>
          <a:custGeom>
            <a:avLst/>
            <a:gdLst>
              <a:gd name="T0" fmla="*/ 9 w 27"/>
              <a:gd name="T1" fmla="*/ 0 h 45"/>
              <a:gd name="T2" fmla="*/ 11 w 27"/>
              <a:gd name="T3" fmla="*/ 15 h 45"/>
              <a:gd name="T4" fmla="*/ 27 w 27"/>
              <a:gd name="T5" fmla="*/ 32 h 45"/>
              <a:gd name="T6" fmla="*/ 15 w 27"/>
              <a:gd name="T7" fmla="*/ 45 h 45"/>
              <a:gd name="T8" fmla="*/ 6 w 27"/>
              <a:gd name="T9" fmla="*/ 33 h 45"/>
              <a:gd name="T10" fmla="*/ 0 w 27"/>
              <a:gd name="T11" fmla="*/ 15 h 45"/>
              <a:gd name="T12" fmla="*/ 9 w 27"/>
              <a:gd name="T13" fmla="*/ 0 h 45"/>
              <a:gd name="T14" fmla="*/ 0 60000 65536"/>
              <a:gd name="T15" fmla="*/ 0 60000 65536"/>
              <a:gd name="T16" fmla="*/ 0 60000 65536"/>
              <a:gd name="T17" fmla="*/ 0 60000 65536"/>
              <a:gd name="T18" fmla="*/ 0 60000 65536"/>
              <a:gd name="T19" fmla="*/ 0 60000 65536"/>
              <a:gd name="T20" fmla="*/ 0 60000 65536"/>
              <a:gd name="T21" fmla="*/ 0 w 27"/>
              <a:gd name="T22" fmla="*/ 0 h 45"/>
              <a:gd name="T23" fmla="*/ 27 w 27"/>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5">
                <a:moveTo>
                  <a:pt x="9" y="0"/>
                </a:moveTo>
                <a:lnTo>
                  <a:pt x="11" y="15"/>
                </a:lnTo>
                <a:lnTo>
                  <a:pt x="27" y="32"/>
                </a:lnTo>
                <a:lnTo>
                  <a:pt x="15" y="45"/>
                </a:lnTo>
                <a:lnTo>
                  <a:pt x="6" y="33"/>
                </a:lnTo>
                <a:lnTo>
                  <a:pt x="0" y="15"/>
                </a:lnTo>
                <a:lnTo>
                  <a:pt x="9" y="0"/>
                </a:lnTo>
                <a:close/>
              </a:path>
            </a:pathLst>
          </a:custGeom>
          <a:no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252" name="Freeform 29"/>
          <p:cNvSpPr>
            <a:spLocks/>
          </p:cNvSpPr>
          <p:nvPr/>
        </p:nvSpPr>
        <p:spPr bwMode="auto">
          <a:xfrm>
            <a:off x="2656646" y="5376188"/>
            <a:ext cx="27280" cy="20123"/>
          </a:xfrm>
          <a:custGeom>
            <a:avLst/>
            <a:gdLst>
              <a:gd name="T0" fmla="*/ 0 w 14"/>
              <a:gd name="T1" fmla="*/ 0 h 17"/>
              <a:gd name="T2" fmla="*/ 2 w 14"/>
              <a:gd name="T3" fmla="*/ 17 h 17"/>
              <a:gd name="T4" fmla="*/ 14 w 14"/>
              <a:gd name="T5" fmla="*/ 12 h 17"/>
              <a:gd name="T6" fmla="*/ 0 w 14"/>
              <a:gd name="T7" fmla="*/ 0 h 17"/>
              <a:gd name="T8" fmla="*/ 0 60000 65536"/>
              <a:gd name="T9" fmla="*/ 0 60000 65536"/>
              <a:gd name="T10" fmla="*/ 0 60000 65536"/>
              <a:gd name="T11" fmla="*/ 0 60000 65536"/>
              <a:gd name="T12" fmla="*/ 0 w 14"/>
              <a:gd name="T13" fmla="*/ 0 h 17"/>
              <a:gd name="T14" fmla="*/ 14 w 14"/>
              <a:gd name="T15" fmla="*/ 17 h 17"/>
            </a:gdLst>
            <a:ahLst/>
            <a:cxnLst>
              <a:cxn ang="T8">
                <a:pos x="T0" y="T1"/>
              </a:cxn>
              <a:cxn ang="T9">
                <a:pos x="T2" y="T3"/>
              </a:cxn>
              <a:cxn ang="T10">
                <a:pos x="T4" y="T5"/>
              </a:cxn>
              <a:cxn ang="T11">
                <a:pos x="T6" y="T7"/>
              </a:cxn>
            </a:cxnLst>
            <a:rect l="T12" t="T13" r="T14" b="T15"/>
            <a:pathLst>
              <a:path w="14" h="17">
                <a:moveTo>
                  <a:pt x="0" y="0"/>
                </a:moveTo>
                <a:lnTo>
                  <a:pt x="2" y="17"/>
                </a:lnTo>
                <a:lnTo>
                  <a:pt x="14" y="12"/>
                </a:lnTo>
                <a:lnTo>
                  <a:pt x="0" y="0"/>
                </a:lnTo>
                <a:close/>
              </a:path>
            </a:pathLst>
          </a:custGeom>
          <a:no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253" name="Freeform 30"/>
          <p:cNvSpPr>
            <a:spLocks/>
          </p:cNvSpPr>
          <p:nvPr/>
        </p:nvSpPr>
        <p:spPr bwMode="auto">
          <a:xfrm>
            <a:off x="2668337" y="5307533"/>
            <a:ext cx="50663" cy="36696"/>
          </a:xfrm>
          <a:custGeom>
            <a:avLst/>
            <a:gdLst>
              <a:gd name="T0" fmla="*/ 0 w 27"/>
              <a:gd name="T1" fmla="*/ 14 h 32"/>
              <a:gd name="T2" fmla="*/ 15 w 27"/>
              <a:gd name="T3" fmla="*/ 0 h 32"/>
              <a:gd name="T4" fmla="*/ 21 w 27"/>
              <a:gd name="T5" fmla="*/ 11 h 32"/>
              <a:gd name="T6" fmla="*/ 27 w 27"/>
              <a:gd name="T7" fmla="*/ 21 h 32"/>
              <a:gd name="T8" fmla="*/ 14 w 27"/>
              <a:gd name="T9" fmla="*/ 32 h 32"/>
              <a:gd name="T10" fmla="*/ 0 w 27"/>
              <a:gd name="T11" fmla="*/ 14 h 32"/>
              <a:gd name="T12" fmla="*/ 0 60000 65536"/>
              <a:gd name="T13" fmla="*/ 0 60000 65536"/>
              <a:gd name="T14" fmla="*/ 0 60000 65536"/>
              <a:gd name="T15" fmla="*/ 0 60000 65536"/>
              <a:gd name="T16" fmla="*/ 0 60000 65536"/>
              <a:gd name="T17" fmla="*/ 0 60000 65536"/>
              <a:gd name="T18" fmla="*/ 0 w 27"/>
              <a:gd name="T19" fmla="*/ 0 h 32"/>
              <a:gd name="T20" fmla="*/ 27 w 27"/>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7" h="32">
                <a:moveTo>
                  <a:pt x="0" y="14"/>
                </a:moveTo>
                <a:lnTo>
                  <a:pt x="15" y="0"/>
                </a:lnTo>
                <a:lnTo>
                  <a:pt x="21" y="11"/>
                </a:lnTo>
                <a:lnTo>
                  <a:pt x="27" y="21"/>
                </a:lnTo>
                <a:lnTo>
                  <a:pt x="14" y="32"/>
                </a:lnTo>
                <a:lnTo>
                  <a:pt x="0" y="14"/>
                </a:lnTo>
                <a:close/>
              </a:path>
            </a:pathLst>
          </a:custGeom>
          <a:no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254" name="Freeform 31"/>
          <p:cNvSpPr>
            <a:spLocks/>
          </p:cNvSpPr>
          <p:nvPr/>
        </p:nvSpPr>
        <p:spPr bwMode="auto">
          <a:xfrm>
            <a:off x="2627418" y="5276755"/>
            <a:ext cx="79890" cy="36696"/>
          </a:xfrm>
          <a:custGeom>
            <a:avLst/>
            <a:gdLst>
              <a:gd name="T0" fmla="*/ 0 w 42"/>
              <a:gd name="T1" fmla="*/ 15 h 32"/>
              <a:gd name="T2" fmla="*/ 10 w 42"/>
              <a:gd name="T3" fmla="*/ 5 h 32"/>
              <a:gd name="T4" fmla="*/ 22 w 42"/>
              <a:gd name="T5" fmla="*/ 12 h 32"/>
              <a:gd name="T6" fmla="*/ 33 w 42"/>
              <a:gd name="T7" fmla="*/ 0 h 32"/>
              <a:gd name="T8" fmla="*/ 42 w 42"/>
              <a:gd name="T9" fmla="*/ 9 h 32"/>
              <a:gd name="T10" fmla="*/ 30 w 42"/>
              <a:gd name="T11" fmla="*/ 21 h 32"/>
              <a:gd name="T12" fmla="*/ 16 w 42"/>
              <a:gd name="T13" fmla="*/ 32 h 32"/>
              <a:gd name="T14" fmla="*/ 0 w 42"/>
              <a:gd name="T15" fmla="*/ 15 h 32"/>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32"/>
              <a:gd name="T26" fmla="*/ 42 w 42"/>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32">
                <a:moveTo>
                  <a:pt x="0" y="15"/>
                </a:moveTo>
                <a:lnTo>
                  <a:pt x="10" y="5"/>
                </a:lnTo>
                <a:lnTo>
                  <a:pt x="22" y="12"/>
                </a:lnTo>
                <a:lnTo>
                  <a:pt x="33" y="0"/>
                </a:lnTo>
                <a:lnTo>
                  <a:pt x="42" y="9"/>
                </a:lnTo>
                <a:lnTo>
                  <a:pt x="30" y="21"/>
                </a:lnTo>
                <a:lnTo>
                  <a:pt x="16" y="32"/>
                </a:lnTo>
                <a:lnTo>
                  <a:pt x="0" y="15"/>
                </a:lnTo>
                <a:close/>
              </a:path>
            </a:pathLst>
          </a:custGeom>
          <a:no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256" name="Freeform 33"/>
          <p:cNvSpPr>
            <a:spLocks/>
          </p:cNvSpPr>
          <p:nvPr/>
        </p:nvSpPr>
        <p:spPr bwMode="auto">
          <a:xfrm>
            <a:off x="2615726" y="4946492"/>
            <a:ext cx="17537" cy="9470"/>
          </a:xfrm>
          <a:custGeom>
            <a:avLst/>
            <a:gdLst>
              <a:gd name="T0" fmla="*/ 9 w 9"/>
              <a:gd name="T1" fmla="*/ 0 h 9"/>
              <a:gd name="T2" fmla="*/ 0 w 9"/>
              <a:gd name="T3" fmla="*/ 9 h 9"/>
              <a:gd name="T4" fmla="*/ 9 w 9"/>
              <a:gd name="T5" fmla="*/ 0 h 9"/>
              <a:gd name="T6" fmla="*/ 0 60000 65536"/>
              <a:gd name="T7" fmla="*/ 0 60000 65536"/>
              <a:gd name="T8" fmla="*/ 0 60000 65536"/>
              <a:gd name="T9" fmla="*/ 0 w 9"/>
              <a:gd name="T10" fmla="*/ 0 h 9"/>
              <a:gd name="T11" fmla="*/ 9 w 9"/>
              <a:gd name="T12" fmla="*/ 9 h 9"/>
            </a:gdLst>
            <a:ahLst/>
            <a:cxnLst>
              <a:cxn ang="T6">
                <a:pos x="T0" y="T1"/>
              </a:cxn>
              <a:cxn ang="T7">
                <a:pos x="T2" y="T3"/>
              </a:cxn>
              <a:cxn ang="T8">
                <a:pos x="T4" y="T5"/>
              </a:cxn>
            </a:cxnLst>
            <a:rect l="T9" t="T10" r="T11" b="T12"/>
            <a:pathLst>
              <a:path w="9" h="9">
                <a:moveTo>
                  <a:pt x="9" y="0"/>
                </a:moveTo>
                <a:lnTo>
                  <a:pt x="0" y="9"/>
                </a:lnTo>
                <a:lnTo>
                  <a:pt x="9" y="0"/>
                </a:lnTo>
                <a:close/>
              </a:path>
            </a:pathLst>
          </a:custGeom>
          <a:no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257" name="Freeform 34"/>
          <p:cNvSpPr>
            <a:spLocks/>
          </p:cNvSpPr>
          <p:nvPr/>
        </p:nvSpPr>
        <p:spPr bwMode="auto">
          <a:xfrm>
            <a:off x="2609880" y="4941757"/>
            <a:ext cx="23382" cy="16573"/>
          </a:xfrm>
          <a:custGeom>
            <a:avLst/>
            <a:gdLst>
              <a:gd name="T0" fmla="*/ 10 w 12"/>
              <a:gd name="T1" fmla="*/ 0 h 15"/>
              <a:gd name="T2" fmla="*/ 0 w 12"/>
              <a:gd name="T3" fmla="*/ 13 h 15"/>
              <a:gd name="T4" fmla="*/ 12 w 12"/>
              <a:gd name="T5" fmla="*/ 15 h 15"/>
              <a:gd name="T6" fmla="*/ 10 w 12"/>
              <a:gd name="T7" fmla="*/ 0 h 15"/>
              <a:gd name="T8" fmla="*/ 0 60000 65536"/>
              <a:gd name="T9" fmla="*/ 0 60000 65536"/>
              <a:gd name="T10" fmla="*/ 0 60000 65536"/>
              <a:gd name="T11" fmla="*/ 0 60000 65536"/>
              <a:gd name="T12" fmla="*/ 0 w 12"/>
              <a:gd name="T13" fmla="*/ 0 h 15"/>
              <a:gd name="T14" fmla="*/ 12 w 12"/>
              <a:gd name="T15" fmla="*/ 15 h 15"/>
            </a:gdLst>
            <a:ahLst/>
            <a:cxnLst>
              <a:cxn ang="T8">
                <a:pos x="T0" y="T1"/>
              </a:cxn>
              <a:cxn ang="T9">
                <a:pos x="T2" y="T3"/>
              </a:cxn>
              <a:cxn ang="T10">
                <a:pos x="T4" y="T5"/>
              </a:cxn>
              <a:cxn ang="T11">
                <a:pos x="T6" y="T7"/>
              </a:cxn>
            </a:cxnLst>
            <a:rect l="T12" t="T13" r="T14" b="T15"/>
            <a:pathLst>
              <a:path w="12" h="15">
                <a:moveTo>
                  <a:pt x="10" y="0"/>
                </a:moveTo>
                <a:lnTo>
                  <a:pt x="0" y="13"/>
                </a:lnTo>
                <a:lnTo>
                  <a:pt x="12" y="15"/>
                </a:lnTo>
                <a:lnTo>
                  <a:pt x="10" y="0"/>
                </a:lnTo>
                <a:close/>
              </a:path>
            </a:pathLst>
          </a:custGeom>
          <a:no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260" name="Freeform 39"/>
          <p:cNvSpPr>
            <a:spLocks/>
          </p:cNvSpPr>
          <p:nvPr/>
        </p:nvSpPr>
        <p:spPr bwMode="auto">
          <a:xfrm>
            <a:off x="2773556" y="5189157"/>
            <a:ext cx="31176" cy="15388"/>
          </a:xfrm>
          <a:custGeom>
            <a:avLst/>
            <a:gdLst>
              <a:gd name="T0" fmla="*/ 0 w 16"/>
              <a:gd name="T1" fmla="*/ 0 h 13"/>
              <a:gd name="T2" fmla="*/ 4 w 16"/>
              <a:gd name="T3" fmla="*/ 13 h 13"/>
              <a:gd name="T4" fmla="*/ 16 w 16"/>
              <a:gd name="T5" fmla="*/ 12 h 13"/>
              <a:gd name="T6" fmla="*/ 0 w 16"/>
              <a:gd name="T7" fmla="*/ 0 h 13"/>
              <a:gd name="T8" fmla="*/ 0 60000 65536"/>
              <a:gd name="T9" fmla="*/ 0 60000 65536"/>
              <a:gd name="T10" fmla="*/ 0 60000 65536"/>
              <a:gd name="T11" fmla="*/ 0 60000 65536"/>
              <a:gd name="T12" fmla="*/ 0 w 16"/>
              <a:gd name="T13" fmla="*/ 0 h 13"/>
              <a:gd name="T14" fmla="*/ 16 w 16"/>
              <a:gd name="T15" fmla="*/ 13 h 13"/>
            </a:gdLst>
            <a:ahLst/>
            <a:cxnLst>
              <a:cxn ang="T8">
                <a:pos x="T0" y="T1"/>
              </a:cxn>
              <a:cxn ang="T9">
                <a:pos x="T2" y="T3"/>
              </a:cxn>
              <a:cxn ang="T10">
                <a:pos x="T4" y="T5"/>
              </a:cxn>
              <a:cxn ang="T11">
                <a:pos x="T6" y="T7"/>
              </a:cxn>
            </a:cxnLst>
            <a:rect l="T12" t="T13" r="T14" b="T15"/>
            <a:pathLst>
              <a:path w="16" h="13">
                <a:moveTo>
                  <a:pt x="0" y="0"/>
                </a:moveTo>
                <a:lnTo>
                  <a:pt x="4" y="13"/>
                </a:lnTo>
                <a:lnTo>
                  <a:pt x="16" y="12"/>
                </a:lnTo>
                <a:lnTo>
                  <a:pt x="0" y="0"/>
                </a:lnTo>
                <a:close/>
              </a:path>
            </a:pathLst>
          </a:custGeom>
          <a:no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261" name="Freeform 40"/>
          <p:cNvSpPr>
            <a:spLocks/>
          </p:cNvSpPr>
          <p:nvPr/>
        </p:nvSpPr>
        <p:spPr bwMode="auto">
          <a:xfrm>
            <a:off x="2736536" y="5234139"/>
            <a:ext cx="29227" cy="24859"/>
          </a:xfrm>
          <a:custGeom>
            <a:avLst/>
            <a:gdLst>
              <a:gd name="T0" fmla="*/ 5 w 15"/>
              <a:gd name="T1" fmla="*/ 0 h 21"/>
              <a:gd name="T2" fmla="*/ 15 w 15"/>
              <a:gd name="T3" fmla="*/ 21 h 21"/>
              <a:gd name="T4" fmla="*/ 0 w 15"/>
              <a:gd name="T5" fmla="*/ 19 h 21"/>
              <a:gd name="T6" fmla="*/ 5 w 15"/>
              <a:gd name="T7" fmla="*/ 0 h 21"/>
              <a:gd name="T8" fmla="*/ 0 60000 65536"/>
              <a:gd name="T9" fmla="*/ 0 60000 65536"/>
              <a:gd name="T10" fmla="*/ 0 60000 65536"/>
              <a:gd name="T11" fmla="*/ 0 60000 65536"/>
              <a:gd name="T12" fmla="*/ 0 w 15"/>
              <a:gd name="T13" fmla="*/ 0 h 21"/>
              <a:gd name="T14" fmla="*/ 15 w 15"/>
              <a:gd name="T15" fmla="*/ 21 h 21"/>
            </a:gdLst>
            <a:ahLst/>
            <a:cxnLst>
              <a:cxn ang="T8">
                <a:pos x="T0" y="T1"/>
              </a:cxn>
              <a:cxn ang="T9">
                <a:pos x="T2" y="T3"/>
              </a:cxn>
              <a:cxn ang="T10">
                <a:pos x="T4" y="T5"/>
              </a:cxn>
              <a:cxn ang="T11">
                <a:pos x="T6" y="T7"/>
              </a:cxn>
            </a:cxnLst>
            <a:rect l="T12" t="T13" r="T14" b="T15"/>
            <a:pathLst>
              <a:path w="15" h="21">
                <a:moveTo>
                  <a:pt x="5" y="0"/>
                </a:moveTo>
                <a:lnTo>
                  <a:pt x="15" y="21"/>
                </a:lnTo>
                <a:lnTo>
                  <a:pt x="0" y="19"/>
                </a:lnTo>
                <a:lnTo>
                  <a:pt x="5" y="0"/>
                </a:lnTo>
                <a:close/>
              </a:path>
            </a:pathLst>
          </a:custGeom>
          <a:no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267" name="Freeform 5"/>
          <p:cNvSpPr>
            <a:spLocks/>
          </p:cNvSpPr>
          <p:nvPr/>
        </p:nvSpPr>
        <p:spPr bwMode="auto">
          <a:xfrm>
            <a:off x="1900614" y="1677017"/>
            <a:ext cx="960625" cy="1084301"/>
          </a:xfrm>
          <a:custGeom>
            <a:avLst/>
            <a:gdLst>
              <a:gd name="T0" fmla="*/ 210 w 493"/>
              <a:gd name="T1" fmla="*/ 279 h 916"/>
              <a:gd name="T2" fmla="*/ 207 w 493"/>
              <a:gd name="T3" fmla="*/ 252 h 916"/>
              <a:gd name="T4" fmla="*/ 178 w 493"/>
              <a:gd name="T5" fmla="*/ 185 h 916"/>
              <a:gd name="T6" fmla="*/ 265 w 493"/>
              <a:gd name="T7" fmla="*/ 110 h 916"/>
              <a:gd name="T8" fmla="*/ 274 w 493"/>
              <a:gd name="T9" fmla="*/ 48 h 916"/>
              <a:gd name="T10" fmla="*/ 294 w 493"/>
              <a:gd name="T11" fmla="*/ 0 h 916"/>
              <a:gd name="T12" fmla="*/ 331 w 493"/>
              <a:gd name="T13" fmla="*/ 30 h 916"/>
              <a:gd name="T14" fmla="*/ 366 w 493"/>
              <a:gd name="T15" fmla="*/ 50 h 916"/>
              <a:gd name="T16" fmla="*/ 397 w 493"/>
              <a:gd name="T17" fmla="*/ 81 h 916"/>
              <a:gd name="T18" fmla="*/ 412 w 493"/>
              <a:gd name="T19" fmla="*/ 161 h 916"/>
              <a:gd name="T20" fmla="*/ 433 w 493"/>
              <a:gd name="T21" fmla="*/ 191 h 916"/>
              <a:gd name="T22" fmla="*/ 490 w 493"/>
              <a:gd name="T23" fmla="*/ 183 h 916"/>
              <a:gd name="T24" fmla="*/ 486 w 493"/>
              <a:gd name="T25" fmla="*/ 246 h 916"/>
              <a:gd name="T26" fmla="*/ 501 w 493"/>
              <a:gd name="T27" fmla="*/ 416 h 916"/>
              <a:gd name="T28" fmla="*/ 487 w 493"/>
              <a:gd name="T29" fmla="*/ 468 h 916"/>
              <a:gd name="T30" fmla="*/ 493 w 493"/>
              <a:gd name="T31" fmla="*/ 515 h 916"/>
              <a:gd name="T32" fmla="*/ 451 w 493"/>
              <a:gd name="T33" fmla="*/ 534 h 916"/>
              <a:gd name="T34" fmla="*/ 423 w 493"/>
              <a:gd name="T35" fmla="*/ 579 h 916"/>
              <a:gd name="T36" fmla="*/ 390 w 493"/>
              <a:gd name="T37" fmla="*/ 584 h 916"/>
              <a:gd name="T38" fmla="*/ 366 w 493"/>
              <a:gd name="T39" fmla="*/ 641 h 916"/>
              <a:gd name="T40" fmla="*/ 342 w 493"/>
              <a:gd name="T41" fmla="*/ 659 h 916"/>
              <a:gd name="T42" fmla="*/ 331 w 493"/>
              <a:gd name="T43" fmla="*/ 719 h 916"/>
              <a:gd name="T44" fmla="*/ 298 w 493"/>
              <a:gd name="T45" fmla="*/ 768 h 916"/>
              <a:gd name="T46" fmla="*/ 327 w 493"/>
              <a:gd name="T47" fmla="*/ 798 h 916"/>
              <a:gd name="T48" fmla="*/ 337 w 493"/>
              <a:gd name="T49" fmla="*/ 837 h 916"/>
              <a:gd name="T50" fmla="*/ 297 w 493"/>
              <a:gd name="T51" fmla="*/ 882 h 916"/>
              <a:gd name="T52" fmla="*/ 283 w 493"/>
              <a:gd name="T53" fmla="*/ 911 h 916"/>
              <a:gd name="T54" fmla="*/ 175 w 493"/>
              <a:gd name="T55" fmla="*/ 906 h 916"/>
              <a:gd name="T56" fmla="*/ 193 w 493"/>
              <a:gd name="T57" fmla="*/ 875 h 916"/>
              <a:gd name="T58" fmla="*/ 141 w 493"/>
              <a:gd name="T59" fmla="*/ 845 h 916"/>
              <a:gd name="T60" fmla="*/ 142 w 493"/>
              <a:gd name="T61" fmla="*/ 786 h 916"/>
              <a:gd name="T62" fmla="*/ 93 w 493"/>
              <a:gd name="T63" fmla="*/ 774 h 916"/>
              <a:gd name="T64" fmla="*/ 39 w 493"/>
              <a:gd name="T65" fmla="*/ 734 h 916"/>
              <a:gd name="T66" fmla="*/ 12 w 493"/>
              <a:gd name="T67" fmla="*/ 702 h 916"/>
              <a:gd name="T68" fmla="*/ 22 w 493"/>
              <a:gd name="T69" fmla="*/ 671 h 916"/>
              <a:gd name="T70" fmla="*/ 21 w 493"/>
              <a:gd name="T71" fmla="*/ 636 h 916"/>
              <a:gd name="T72" fmla="*/ 24 w 493"/>
              <a:gd name="T73" fmla="*/ 563 h 916"/>
              <a:gd name="T74" fmla="*/ 33 w 493"/>
              <a:gd name="T75" fmla="*/ 501 h 916"/>
              <a:gd name="T76" fmla="*/ 21 w 493"/>
              <a:gd name="T77" fmla="*/ 402 h 916"/>
              <a:gd name="T78" fmla="*/ 34 w 493"/>
              <a:gd name="T79" fmla="*/ 353 h 916"/>
              <a:gd name="T80" fmla="*/ 78 w 493"/>
              <a:gd name="T81" fmla="*/ 318 h 916"/>
              <a:gd name="T82" fmla="*/ 132 w 493"/>
              <a:gd name="T83" fmla="*/ 308 h 9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3"/>
              <a:gd name="T127" fmla="*/ 0 h 916"/>
              <a:gd name="T128" fmla="*/ 508 w 493"/>
              <a:gd name="T129" fmla="*/ 944 h 9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3" h="916">
                <a:moveTo>
                  <a:pt x="178" y="284"/>
                </a:moveTo>
                <a:lnTo>
                  <a:pt x="196" y="284"/>
                </a:lnTo>
                <a:lnTo>
                  <a:pt x="204" y="271"/>
                </a:lnTo>
                <a:lnTo>
                  <a:pt x="221" y="273"/>
                </a:lnTo>
                <a:lnTo>
                  <a:pt x="215" y="256"/>
                </a:lnTo>
                <a:lnTo>
                  <a:pt x="201" y="245"/>
                </a:lnTo>
                <a:lnTo>
                  <a:pt x="195" y="229"/>
                </a:lnTo>
                <a:lnTo>
                  <a:pt x="173" y="212"/>
                </a:lnTo>
                <a:lnTo>
                  <a:pt x="173" y="180"/>
                </a:lnTo>
                <a:lnTo>
                  <a:pt x="230" y="128"/>
                </a:lnTo>
                <a:lnTo>
                  <a:pt x="245" y="128"/>
                </a:lnTo>
                <a:lnTo>
                  <a:pt x="257" y="107"/>
                </a:lnTo>
                <a:lnTo>
                  <a:pt x="240" y="83"/>
                </a:lnTo>
                <a:lnTo>
                  <a:pt x="251" y="66"/>
                </a:lnTo>
                <a:lnTo>
                  <a:pt x="266" y="47"/>
                </a:lnTo>
                <a:lnTo>
                  <a:pt x="269" y="20"/>
                </a:lnTo>
                <a:lnTo>
                  <a:pt x="279" y="15"/>
                </a:lnTo>
                <a:lnTo>
                  <a:pt x="285" y="0"/>
                </a:lnTo>
                <a:lnTo>
                  <a:pt x="298" y="16"/>
                </a:lnTo>
                <a:lnTo>
                  <a:pt x="306" y="8"/>
                </a:lnTo>
                <a:lnTo>
                  <a:pt x="321" y="29"/>
                </a:lnTo>
                <a:lnTo>
                  <a:pt x="329" y="35"/>
                </a:lnTo>
                <a:lnTo>
                  <a:pt x="345" y="35"/>
                </a:lnTo>
                <a:lnTo>
                  <a:pt x="355" y="49"/>
                </a:lnTo>
                <a:lnTo>
                  <a:pt x="355" y="58"/>
                </a:lnTo>
                <a:lnTo>
                  <a:pt x="370" y="75"/>
                </a:lnTo>
                <a:lnTo>
                  <a:pt x="385" y="79"/>
                </a:lnTo>
                <a:lnTo>
                  <a:pt x="384" y="114"/>
                </a:lnTo>
                <a:lnTo>
                  <a:pt x="399" y="137"/>
                </a:lnTo>
                <a:lnTo>
                  <a:pt x="400" y="156"/>
                </a:lnTo>
                <a:lnTo>
                  <a:pt x="409" y="171"/>
                </a:lnTo>
                <a:lnTo>
                  <a:pt x="411" y="189"/>
                </a:lnTo>
                <a:lnTo>
                  <a:pt x="420" y="185"/>
                </a:lnTo>
                <a:lnTo>
                  <a:pt x="420" y="171"/>
                </a:lnTo>
                <a:lnTo>
                  <a:pt x="434" y="159"/>
                </a:lnTo>
                <a:lnTo>
                  <a:pt x="476" y="178"/>
                </a:lnTo>
                <a:lnTo>
                  <a:pt x="472" y="212"/>
                </a:lnTo>
                <a:lnTo>
                  <a:pt x="476" y="224"/>
                </a:lnTo>
                <a:lnTo>
                  <a:pt x="472" y="239"/>
                </a:lnTo>
                <a:lnTo>
                  <a:pt x="484" y="277"/>
                </a:lnTo>
                <a:lnTo>
                  <a:pt x="493" y="346"/>
                </a:lnTo>
                <a:lnTo>
                  <a:pt x="486" y="404"/>
                </a:lnTo>
                <a:lnTo>
                  <a:pt x="475" y="418"/>
                </a:lnTo>
                <a:lnTo>
                  <a:pt x="480" y="433"/>
                </a:lnTo>
                <a:lnTo>
                  <a:pt x="473" y="454"/>
                </a:lnTo>
                <a:lnTo>
                  <a:pt x="460" y="447"/>
                </a:lnTo>
                <a:lnTo>
                  <a:pt x="454" y="456"/>
                </a:lnTo>
                <a:lnTo>
                  <a:pt x="472" y="490"/>
                </a:lnTo>
                <a:lnTo>
                  <a:pt x="476" y="499"/>
                </a:lnTo>
                <a:lnTo>
                  <a:pt x="470" y="508"/>
                </a:lnTo>
                <a:lnTo>
                  <a:pt x="461" y="512"/>
                </a:lnTo>
                <a:lnTo>
                  <a:pt x="452" y="501"/>
                </a:lnTo>
                <a:lnTo>
                  <a:pt x="438" y="518"/>
                </a:lnTo>
                <a:lnTo>
                  <a:pt x="426" y="535"/>
                </a:lnTo>
                <a:lnTo>
                  <a:pt x="432" y="543"/>
                </a:lnTo>
                <a:lnTo>
                  <a:pt x="419" y="562"/>
                </a:lnTo>
                <a:lnTo>
                  <a:pt x="411" y="562"/>
                </a:lnTo>
                <a:lnTo>
                  <a:pt x="391" y="541"/>
                </a:lnTo>
                <a:lnTo>
                  <a:pt x="394" y="558"/>
                </a:lnTo>
                <a:lnTo>
                  <a:pt x="378" y="567"/>
                </a:lnTo>
                <a:lnTo>
                  <a:pt x="388" y="573"/>
                </a:lnTo>
                <a:lnTo>
                  <a:pt x="387" y="587"/>
                </a:lnTo>
                <a:lnTo>
                  <a:pt x="374" y="589"/>
                </a:lnTo>
                <a:lnTo>
                  <a:pt x="365" y="600"/>
                </a:lnTo>
                <a:lnTo>
                  <a:pt x="363" y="616"/>
                </a:lnTo>
                <a:lnTo>
                  <a:pt x="355" y="622"/>
                </a:lnTo>
                <a:lnTo>
                  <a:pt x="338" y="608"/>
                </a:lnTo>
                <a:lnTo>
                  <a:pt x="332" y="622"/>
                </a:lnTo>
                <a:lnTo>
                  <a:pt x="332" y="639"/>
                </a:lnTo>
                <a:lnTo>
                  <a:pt x="318" y="642"/>
                </a:lnTo>
                <a:lnTo>
                  <a:pt x="320" y="671"/>
                </a:lnTo>
                <a:lnTo>
                  <a:pt x="326" y="693"/>
                </a:lnTo>
                <a:lnTo>
                  <a:pt x="321" y="698"/>
                </a:lnTo>
                <a:lnTo>
                  <a:pt x="304" y="690"/>
                </a:lnTo>
                <a:lnTo>
                  <a:pt x="291" y="704"/>
                </a:lnTo>
                <a:lnTo>
                  <a:pt x="289" y="745"/>
                </a:lnTo>
                <a:lnTo>
                  <a:pt x="300" y="763"/>
                </a:lnTo>
                <a:lnTo>
                  <a:pt x="314" y="760"/>
                </a:lnTo>
                <a:lnTo>
                  <a:pt x="317" y="774"/>
                </a:lnTo>
                <a:lnTo>
                  <a:pt x="306" y="791"/>
                </a:lnTo>
                <a:lnTo>
                  <a:pt x="317" y="789"/>
                </a:lnTo>
                <a:lnTo>
                  <a:pt x="327" y="812"/>
                </a:lnTo>
                <a:lnTo>
                  <a:pt x="312" y="832"/>
                </a:lnTo>
                <a:lnTo>
                  <a:pt x="294" y="847"/>
                </a:lnTo>
                <a:lnTo>
                  <a:pt x="288" y="856"/>
                </a:lnTo>
                <a:lnTo>
                  <a:pt x="310" y="873"/>
                </a:lnTo>
                <a:lnTo>
                  <a:pt x="288" y="887"/>
                </a:lnTo>
                <a:lnTo>
                  <a:pt x="275" y="884"/>
                </a:lnTo>
                <a:lnTo>
                  <a:pt x="219" y="907"/>
                </a:lnTo>
                <a:lnTo>
                  <a:pt x="201" y="916"/>
                </a:lnTo>
                <a:lnTo>
                  <a:pt x="170" y="879"/>
                </a:lnTo>
                <a:lnTo>
                  <a:pt x="192" y="867"/>
                </a:lnTo>
                <a:lnTo>
                  <a:pt x="186" y="855"/>
                </a:lnTo>
                <a:lnTo>
                  <a:pt x="179" y="843"/>
                </a:lnTo>
                <a:lnTo>
                  <a:pt x="164" y="855"/>
                </a:lnTo>
                <a:lnTo>
                  <a:pt x="137" y="820"/>
                </a:lnTo>
                <a:lnTo>
                  <a:pt x="125" y="795"/>
                </a:lnTo>
                <a:lnTo>
                  <a:pt x="128" y="774"/>
                </a:lnTo>
                <a:lnTo>
                  <a:pt x="138" y="763"/>
                </a:lnTo>
                <a:lnTo>
                  <a:pt x="116" y="763"/>
                </a:lnTo>
                <a:lnTo>
                  <a:pt x="105" y="745"/>
                </a:lnTo>
                <a:lnTo>
                  <a:pt x="90" y="751"/>
                </a:lnTo>
                <a:lnTo>
                  <a:pt x="62" y="757"/>
                </a:lnTo>
                <a:lnTo>
                  <a:pt x="47" y="736"/>
                </a:lnTo>
                <a:lnTo>
                  <a:pt x="38" y="712"/>
                </a:lnTo>
                <a:lnTo>
                  <a:pt x="21" y="718"/>
                </a:lnTo>
                <a:lnTo>
                  <a:pt x="3" y="704"/>
                </a:lnTo>
                <a:lnTo>
                  <a:pt x="12" y="681"/>
                </a:lnTo>
                <a:lnTo>
                  <a:pt x="0" y="658"/>
                </a:lnTo>
                <a:lnTo>
                  <a:pt x="10" y="648"/>
                </a:lnTo>
                <a:lnTo>
                  <a:pt x="21" y="651"/>
                </a:lnTo>
                <a:lnTo>
                  <a:pt x="39" y="651"/>
                </a:lnTo>
                <a:lnTo>
                  <a:pt x="47" y="638"/>
                </a:lnTo>
                <a:lnTo>
                  <a:pt x="20" y="617"/>
                </a:lnTo>
                <a:lnTo>
                  <a:pt x="21" y="573"/>
                </a:lnTo>
                <a:lnTo>
                  <a:pt x="17" y="556"/>
                </a:lnTo>
                <a:lnTo>
                  <a:pt x="23" y="546"/>
                </a:lnTo>
                <a:lnTo>
                  <a:pt x="42" y="549"/>
                </a:lnTo>
                <a:lnTo>
                  <a:pt x="59" y="530"/>
                </a:lnTo>
                <a:lnTo>
                  <a:pt x="32" y="486"/>
                </a:lnTo>
                <a:lnTo>
                  <a:pt x="56" y="457"/>
                </a:lnTo>
                <a:lnTo>
                  <a:pt x="33" y="409"/>
                </a:lnTo>
                <a:lnTo>
                  <a:pt x="20" y="390"/>
                </a:lnTo>
                <a:lnTo>
                  <a:pt x="32" y="379"/>
                </a:lnTo>
                <a:lnTo>
                  <a:pt x="53" y="375"/>
                </a:lnTo>
                <a:lnTo>
                  <a:pt x="33" y="343"/>
                </a:lnTo>
                <a:lnTo>
                  <a:pt x="42" y="331"/>
                </a:lnTo>
                <a:lnTo>
                  <a:pt x="64" y="328"/>
                </a:lnTo>
                <a:lnTo>
                  <a:pt x="76" y="309"/>
                </a:lnTo>
                <a:lnTo>
                  <a:pt x="74" y="293"/>
                </a:lnTo>
                <a:lnTo>
                  <a:pt x="91" y="293"/>
                </a:lnTo>
                <a:lnTo>
                  <a:pt x="128" y="299"/>
                </a:lnTo>
                <a:lnTo>
                  <a:pt x="146" y="283"/>
                </a:lnTo>
                <a:lnTo>
                  <a:pt x="178" y="284"/>
                </a:lnTo>
                <a:close/>
              </a:path>
            </a:pathLst>
          </a:custGeom>
          <a:solidFill>
            <a:schemeClr val="bg2">
              <a:lumMod val="85000"/>
            </a:schemeClr>
          </a:solid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268" name="Freeform 6"/>
          <p:cNvSpPr>
            <a:spLocks/>
          </p:cNvSpPr>
          <p:nvPr/>
        </p:nvSpPr>
        <p:spPr bwMode="auto">
          <a:xfrm>
            <a:off x="1259548" y="1944542"/>
            <a:ext cx="1040516" cy="1254759"/>
          </a:xfrm>
          <a:custGeom>
            <a:avLst/>
            <a:gdLst>
              <a:gd name="T0" fmla="*/ 462 w 534"/>
              <a:gd name="T1" fmla="*/ 615 h 1060"/>
              <a:gd name="T2" fmla="*/ 429 w 534"/>
              <a:gd name="T3" fmla="*/ 618 h 1060"/>
              <a:gd name="T4" fmla="*/ 447 w 534"/>
              <a:gd name="T5" fmla="*/ 630 h 1060"/>
              <a:gd name="T6" fmla="*/ 463 w 534"/>
              <a:gd name="T7" fmla="*/ 676 h 1060"/>
              <a:gd name="T8" fmla="*/ 436 w 534"/>
              <a:gd name="T9" fmla="*/ 721 h 1060"/>
              <a:gd name="T10" fmla="*/ 391 w 534"/>
              <a:gd name="T11" fmla="*/ 726 h 1060"/>
              <a:gd name="T12" fmla="*/ 378 w 534"/>
              <a:gd name="T13" fmla="*/ 703 h 1060"/>
              <a:gd name="T14" fmla="*/ 358 w 534"/>
              <a:gd name="T15" fmla="*/ 808 h 1060"/>
              <a:gd name="T16" fmla="*/ 351 w 534"/>
              <a:gd name="T17" fmla="*/ 900 h 1060"/>
              <a:gd name="T18" fmla="*/ 357 w 534"/>
              <a:gd name="T19" fmla="*/ 939 h 1060"/>
              <a:gd name="T20" fmla="*/ 352 w 534"/>
              <a:gd name="T21" fmla="*/ 973 h 1060"/>
              <a:gd name="T22" fmla="*/ 363 w 534"/>
              <a:gd name="T23" fmla="*/ 1015 h 1060"/>
              <a:gd name="T24" fmla="*/ 360 w 534"/>
              <a:gd name="T25" fmla="*/ 1062 h 1060"/>
              <a:gd name="T26" fmla="*/ 333 w 534"/>
              <a:gd name="T27" fmla="*/ 1057 h 1060"/>
              <a:gd name="T28" fmla="*/ 315 w 534"/>
              <a:gd name="T29" fmla="*/ 1090 h 1060"/>
              <a:gd name="T30" fmla="*/ 256 w 534"/>
              <a:gd name="T31" fmla="*/ 1065 h 1060"/>
              <a:gd name="T32" fmla="*/ 210 w 534"/>
              <a:gd name="T33" fmla="*/ 1044 h 1060"/>
              <a:gd name="T34" fmla="*/ 196 w 534"/>
              <a:gd name="T35" fmla="*/ 1054 h 1060"/>
              <a:gd name="T36" fmla="*/ 112 w 534"/>
              <a:gd name="T37" fmla="*/ 1044 h 1060"/>
              <a:gd name="T38" fmla="*/ 78 w 534"/>
              <a:gd name="T39" fmla="*/ 1047 h 1060"/>
              <a:gd name="T40" fmla="*/ 61 w 534"/>
              <a:gd name="T41" fmla="*/ 990 h 1060"/>
              <a:gd name="T42" fmla="*/ 63 w 534"/>
              <a:gd name="T43" fmla="*/ 939 h 1060"/>
              <a:gd name="T44" fmla="*/ 7 w 534"/>
              <a:gd name="T45" fmla="*/ 879 h 1060"/>
              <a:gd name="T46" fmla="*/ 21 w 534"/>
              <a:gd name="T47" fmla="*/ 844 h 1060"/>
              <a:gd name="T48" fmla="*/ 10 w 534"/>
              <a:gd name="T49" fmla="*/ 784 h 1060"/>
              <a:gd name="T50" fmla="*/ 24 w 534"/>
              <a:gd name="T51" fmla="*/ 741 h 1060"/>
              <a:gd name="T52" fmla="*/ 37 w 534"/>
              <a:gd name="T53" fmla="*/ 726 h 1060"/>
              <a:gd name="T54" fmla="*/ 76 w 534"/>
              <a:gd name="T55" fmla="*/ 564 h 1060"/>
              <a:gd name="T56" fmla="*/ 127 w 534"/>
              <a:gd name="T57" fmla="*/ 489 h 1060"/>
              <a:gd name="T58" fmla="*/ 145 w 534"/>
              <a:gd name="T59" fmla="*/ 444 h 1060"/>
              <a:gd name="T60" fmla="*/ 129 w 534"/>
              <a:gd name="T61" fmla="*/ 414 h 1060"/>
              <a:gd name="T62" fmla="*/ 127 w 534"/>
              <a:gd name="T63" fmla="*/ 363 h 1060"/>
              <a:gd name="T64" fmla="*/ 189 w 534"/>
              <a:gd name="T65" fmla="*/ 318 h 1060"/>
              <a:gd name="T66" fmla="*/ 201 w 534"/>
              <a:gd name="T67" fmla="*/ 268 h 1060"/>
              <a:gd name="T68" fmla="*/ 225 w 534"/>
              <a:gd name="T69" fmla="*/ 232 h 1060"/>
              <a:gd name="T70" fmla="*/ 222 w 534"/>
              <a:gd name="T71" fmla="*/ 129 h 1060"/>
              <a:gd name="T72" fmla="*/ 291 w 534"/>
              <a:gd name="T73" fmla="*/ 105 h 1060"/>
              <a:gd name="T74" fmla="*/ 340 w 534"/>
              <a:gd name="T75" fmla="*/ 61 h 1060"/>
              <a:gd name="T76" fmla="*/ 370 w 534"/>
              <a:gd name="T77" fmla="*/ 34 h 1060"/>
              <a:gd name="T78" fmla="*/ 445 w 534"/>
              <a:gd name="T79" fmla="*/ 13 h 1060"/>
              <a:gd name="T80" fmla="*/ 522 w 534"/>
              <a:gd name="T81" fmla="*/ 16 h 1060"/>
              <a:gd name="T82" fmla="*/ 526 w 534"/>
              <a:gd name="T83" fmla="*/ 33 h 1060"/>
              <a:gd name="T84" fmla="*/ 540 w 534"/>
              <a:gd name="T85" fmla="*/ 60 h 1060"/>
              <a:gd name="T86" fmla="*/ 471 w 534"/>
              <a:gd name="T87" fmla="*/ 75 h 1060"/>
              <a:gd name="T88" fmla="*/ 415 w 534"/>
              <a:gd name="T89" fmla="*/ 69 h 1060"/>
              <a:gd name="T90" fmla="*/ 406 w 534"/>
              <a:gd name="T91" fmla="*/ 105 h 1060"/>
              <a:gd name="T92" fmla="*/ 370 w 534"/>
              <a:gd name="T93" fmla="*/ 121 h 1060"/>
              <a:gd name="T94" fmla="*/ 375 w 534"/>
              <a:gd name="T95" fmla="*/ 163 h 1060"/>
              <a:gd name="T96" fmla="*/ 373 w 534"/>
              <a:gd name="T97" fmla="*/ 190 h 1060"/>
              <a:gd name="T98" fmla="*/ 370 w 534"/>
              <a:gd name="T99" fmla="*/ 268 h 1060"/>
              <a:gd name="T100" fmla="*/ 382 w 534"/>
              <a:gd name="T101" fmla="*/ 333 h 1060"/>
              <a:gd name="T102" fmla="*/ 357 w 534"/>
              <a:gd name="T103" fmla="*/ 340 h 1060"/>
              <a:gd name="T104" fmla="*/ 361 w 534"/>
              <a:gd name="T105" fmla="*/ 402 h 1060"/>
              <a:gd name="T106" fmla="*/ 381 w 534"/>
              <a:gd name="T107" fmla="*/ 438 h 1060"/>
              <a:gd name="T108" fmla="*/ 349 w 534"/>
              <a:gd name="T109" fmla="*/ 435 h 1060"/>
              <a:gd name="T110" fmla="*/ 349 w 534"/>
              <a:gd name="T111" fmla="*/ 471 h 1060"/>
              <a:gd name="T112" fmla="*/ 358 w 534"/>
              <a:gd name="T113" fmla="*/ 507 h 1060"/>
              <a:gd name="T114" fmla="*/ 385 w 534"/>
              <a:gd name="T115" fmla="*/ 526 h 1060"/>
              <a:gd name="T116" fmla="*/ 435 w 534"/>
              <a:gd name="T117" fmla="*/ 541 h 1060"/>
              <a:gd name="T118" fmla="*/ 459 w 534"/>
              <a:gd name="T119" fmla="*/ 555 h 1060"/>
              <a:gd name="T120" fmla="*/ 471 w 534"/>
              <a:gd name="T121" fmla="*/ 565 h 1060"/>
              <a:gd name="T122" fmla="*/ 477 w 534"/>
              <a:gd name="T123" fmla="*/ 603 h 10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34"/>
              <a:gd name="T187" fmla="*/ 0 h 1060"/>
              <a:gd name="T188" fmla="*/ 550 w 534"/>
              <a:gd name="T189" fmla="*/ 1093 h 10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34" h="1060">
                <a:moveTo>
                  <a:pt x="463" y="585"/>
                </a:moveTo>
                <a:lnTo>
                  <a:pt x="449" y="596"/>
                </a:lnTo>
                <a:lnTo>
                  <a:pt x="426" y="592"/>
                </a:lnTo>
                <a:lnTo>
                  <a:pt x="417" y="599"/>
                </a:lnTo>
                <a:lnTo>
                  <a:pt x="423" y="620"/>
                </a:lnTo>
                <a:lnTo>
                  <a:pt x="434" y="611"/>
                </a:lnTo>
                <a:lnTo>
                  <a:pt x="446" y="631"/>
                </a:lnTo>
                <a:lnTo>
                  <a:pt x="450" y="656"/>
                </a:lnTo>
                <a:lnTo>
                  <a:pt x="432" y="669"/>
                </a:lnTo>
                <a:lnTo>
                  <a:pt x="423" y="699"/>
                </a:lnTo>
                <a:lnTo>
                  <a:pt x="405" y="713"/>
                </a:lnTo>
                <a:lnTo>
                  <a:pt x="380" y="704"/>
                </a:lnTo>
                <a:lnTo>
                  <a:pt x="380" y="682"/>
                </a:lnTo>
                <a:lnTo>
                  <a:pt x="367" y="682"/>
                </a:lnTo>
                <a:lnTo>
                  <a:pt x="339" y="724"/>
                </a:lnTo>
                <a:lnTo>
                  <a:pt x="348" y="784"/>
                </a:lnTo>
                <a:lnTo>
                  <a:pt x="341" y="861"/>
                </a:lnTo>
                <a:lnTo>
                  <a:pt x="341" y="873"/>
                </a:lnTo>
                <a:lnTo>
                  <a:pt x="342" y="883"/>
                </a:lnTo>
                <a:lnTo>
                  <a:pt x="347" y="911"/>
                </a:lnTo>
                <a:lnTo>
                  <a:pt x="362" y="925"/>
                </a:lnTo>
                <a:lnTo>
                  <a:pt x="342" y="944"/>
                </a:lnTo>
                <a:lnTo>
                  <a:pt x="352" y="955"/>
                </a:lnTo>
                <a:lnTo>
                  <a:pt x="352" y="984"/>
                </a:lnTo>
                <a:lnTo>
                  <a:pt x="364" y="999"/>
                </a:lnTo>
                <a:lnTo>
                  <a:pt x="350" y="1030"/>
                </a:lnTo>
                <a:lnTo>
                  <a:pt x="335" y="1022"/>
                </a:lnTo>
                <a:lnTo>
                  <a:pt x="323" y="1025"/>
                </a:lnTo>
                <a:lnTo>
                  <a:pt x="323" y="1043"/>
                </a:lnTo>
                <a:lnTo>
                  <a:pt x="306" y="1057"/>
                </a:lnTo>
                <a:lnTo>
                  <a:pt x="272" y="1036"/>
                </a:lnTo>
                <a:lnTo>
                  <a:pt x="249" y="1033"/>
                </a:lnTo>
                <a:lnTo>
                  <a:pt x="233" y="1060"/>
                </a:lnTo>
                <a:lnTo>
                  <a:pt x="204" y="1012"/>
                </a:lnTo>
                <a:lnTo>
                  <a:pt x="193" y="1012"/>
                </a:lnTo>
                <a:lnTo>
                  <a:pt x="190" y="1022"/>
                </a:lnTo>
                <a:lnTo>
                  <a:pt x="128" y="1021"/>
                </a:lnTo>
                <a:lnTo>
                  <a:pt x="109" y="1012"/>
                </a:lnTo>
                <a:lnTo>
                  <a:pt x="91" y="1030"/>
                </a:lnTo>
                <a:lnTo>
                  <a:pt x="76" y="1015"/>
                </a:lnTo>
                <a:lnTo>
                  <a:pt x="76" y="978"/>
                </a:lnTo>
                <a:lnTo>
                  <a:pt x="59" y="960"/>
                </a:lnTo>
                <a:lnTo>
                  <a:pt x="50" y="922"/>
                </a:lnTo>
                <a:lnTo>
                  <a:pt x="62" y="908"/>
                </a:lnTo>
                <a:lnTo>
                  <a:pt x="26" y="848"/>
                </a:lnTo>
                <a:lnTo>
                  <a:pt x="14" y="849"/>
                </a:lnTo>
                <a:lnTo>
                  <a:pt x="0" y="839"/>
                </a:lnTo>
                <a:lnTo>
                  <a:pt x="20" y="819"/>
                </a:lnTo>
                <a:lnTo>
                  <a:pt x="7" y="803"/>
                </a:lnTo>
                <a:lnTo>
                  <a:pt x="13" y="767"/>
                </a:lnTo>
                <a:lnTo>
                  <a:pt x="4" y="748"/>
                </a:lnTo>
                <a:lnTo>
                  <a:pt x="23" y="719"/>
                </a:lnTo>
                <a:lnTo>
                  <a:pt x="23" y="704"/>
                </a:lnTo>
                <a:lnTo>
                  <a:pt x="36" y="704"/>
                </a:lnTo>
                <a:lnTo>
                  <a:pt x="44" y="626"/>
                </a:lnTo>
                <a:lnTo>
                  <a:pt x="74" y="547"/>
                </a:lnTo>
                <a:lnTo>
                  <a:pt x="102" y="496"/>
                </a:lnTo>
                <a:lnTo>
                  <a:pt x="123" y="474"/>
                </a:lnTo>
                <a:lnTo>
                  <a:pt x="128" y="454"/>
                </a:lnTo>
                <a:lnTo>
                  <a:pt x="141" y="431"/>
                </a:lnTo>
                <a:lnTo>
                  <a:pt x="137" y="404"/>
                </a:lnTo>
                <a:lnTo>
                  <a:pt x="125" y="402"/>
                </a:lnTo>
                <a:lnTo>
                  <a:pt x="117" y="375"/>
                </a:lnTo>
                <a:lnTo>
                  <a:pt x="123" y="352"/>
                </a:lnTo>
                <a:lnTo>
                  <a:pt x="151" y="337"/>
                </a:lnTo>
                <a:lnTo>
                  <a:pt x="184" y="308"/>
                </a:lnTo>
                <a:lnTo>
                  <a:pt x="204" y="285"/>
                </a:lnTo>
                <a:lnTo>
                  <a:pt x="195" y="260"/>
                </a:lnTo>
                <a:lnTo>
                  <a:pt x="219" y="240"/>
                </a:lnTo>
                <a:lnTo>
                  <a:pt x="218" y="225"/>
                </a:lnTo>
                <a:lnTo>
                  <a:pt x="201" y="192"/>
                </a:lnTo>
                <a:lnTo>
                  <a:pt x="216" y="125"/>
                </a:lnTo>
                <a:lnTo>
                  <a:pt x="254" y="126"/>
                </a:lnTo>
                <a:lnTo>
                  <a:pt x="283" y="102"/>
                </a:lnTo>
                <a:lnTo>
                  <a:pt x="310" y="84"/>
                </a:lnTo>
                <a:lnTo>
                  <a:pt x="330" y="59"/>
                </a:lnTo>
                <a:lnTo>
                  <a:pt x="344" y="59"/>
                </a:lnTo>
                <a:lnTo>
                  <a:pt x="359" y="33"/>
                </a:lnTo>
                <a:lnTo>
                  <a:pt x="387" y="13"/>
                </a:lnTo>
                <a:lnTo>
                  <a:pt x="432" y="13"/>
                </a:lnTo>
                <a:lnTo>
                  <a:pt x="481" y="0"/>
                </a:lnTo>
                <a:lnTo>
                  <a:pt x="507" y="16"/>
                </a:lnTo>
                <a:lnTo>
                  <a:pt x="501" y="35"/>
                </a:lnTo>
                <a:lnTo>
                  <a:pt x="511" y="32"/>
                </a:lnTo>
                <a:lnTo>
                  <a:pt x="534" y="48"/>
                </a:lnTo>
                <a:lnTo>
                  <a:pt x="524" y="58"/>
                </a:lnTo>
                <a:lnTo>
                  <a:pt x="475" y="58"/>
                </a:lnTo>
                <a:lnTo>
                  <a:pt x="457" y="73"/>
                </a:lnTo>
                <a:lnTo>
                  <a:pt x="422" y="67"/>
                </a:lnTo>
                <a:lnTo>
                  <a:pt x="403" y="67"/>
                </a:lnTo>
                <a:lnTo>
                  <a:pt x="405" y="81"/>
                </a:lnTo>
                <a:lnTo>
                  <a:pt x="394" y="102"/>
                </a:lnTo>
                <a:lnTo>
                  <a:pt x="371" y="105"/>
                </a:lnTo>
                <a:lnTo>
                  <a:pt x="359" y="117"/>
                </a:lnTo>
                <a:lnTo>
                  <a:pt x="383" y="148"/>
                </a:lnTo>
                <a:lnTo>
                  <a:pt x="361" y="153"/>
                </a:lnTo>
                <a:lnTo>
                  <a:pt x="350" y="164"/>
                </a:lnTo>
                <a:lnTo>
                  <a:pt x="362" y="184"/>
                </a:lnTo>
                <a:lnTo>
                  <a:pt x="385" y="230"/>
                </a:lnTo>
                <a:lnTo>
                  <a:pt x="359" y="260"/>
                </a:lnTo>
                <a:lnTo>
                  <a:pt x="388" y="304"/>
                </a:lnTo>
                <a:lnTo>
                  <a:pt x="371" y="323"/>
                </a:lnTo>
                <a:lnTo>
                  <a:pt x="350" y="320"/>
                </a:lnTo>
                <a:lnTo>
                  <a:pt x="347" y="330"/>
                </a:lnTo>
                <a:lnTo>
                  <a:pt x="352" y="346"/>
                </a:lnTo>
                <a:lnTo>
                  <a:pt x="350" y="390"/>
                </a:lnTo>
                <a:lnTo>
                  <a:pt x="376" y="410"/>
                </a:lnTo>
                <a:lnTo>
                  <a:pt x="370" y="425"/>
                </a:lnTo>
                <a:lnTo>
                  <a:pt x="353" y="426"/>
                </a:lnTo>
                <a:lnTo>
                  <a:pt x="339" y="422"/>
                </a:lnTo>
                <a:lnTo>
                  <a:pt x="327" y="432"/>
                </a:lnTo>
                <a:lnTo>
                  <a:pt x="339" y="457"/>
                </a:lnTo>
                <a:lnTo>
                  <a:pt x="333" y="480"/>
                </a:lnTo>
                <a:lnTo>
                  <a:pt x="348" y="492"/>
                </a:lnTo>
                <a:lnTo>
                  <a:pt x="365" y="486"/>
                </a:lnTo>
                <a:lnTo>
                  <a:pt x="374" y="510"/>
                </a:lnTo>
                <a:lnTo>
                  <a:pt x="391" y="532"/>
                </a:lnTo>
                <a:lnTo>
                  <a:pt x="422" y="525"/>
                </a:lnTo>
                <a:lnTo>
                  <a:pt x="432" y="518"/>
                </a:lnTo>
                <a:lnTo>
                  <a:pt x="446" y="538"/>
                </a:lnTo>
                <a:lnTo>
                  <a:pt x="467" y="535"/>
                </a:lnTo>
                <a:lnTo>
                  <a:pt x="457" y="548"/>
                </a:lnTo>
                <a:lnTo>
                  <a:pt x="454" y="571"/>
                </a:lnTo>
                <a:lnTo>
                  <a:pt x="463" y="585"/>
                </a:lnTo>
                <a:close/>
              </a:path>
            </a:pathLst>
          </a:custGeom>
          <a:solidFill>
            <a:schemeClr val="bg2">
              <a:lumMod val="85000"/>
            </a:schemeClr>
          </a:solid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269" name="Freeform 7"/>
          <p:cNvSpPr>
            <a:spLocks/>
          </p:cNvSpPr>
          <p:nvPr/>
        </p:nvSpPr>
        <p:spPr bwMode="auto">
          <a:xfrm>
            <a:off x="1534292" y="2751848"/>
            <a:ext cx="685883" cy="935151"/>
          </a:xfrm>
          <a:custGeom>
            <a:avLst/>
            <a:gdLst>
              <a:gd name="T0" fmla="*/ 270 w 352"/>
              <a:gd name="T1" fmla="*/ 53 h 790"/>
              <a:gd name="T2" fmla="*/ 251 w 352"/>
              <a:gd name="T3" fmla="*/ 65 h 790"/>
              <a:gd name="T4" fmla="*/ 246 w 352"/>
              <a:gd name="T5" fmla="*/ 96 h 790"/>
              <a:gd name="T6" fmla="*/ 282 w 352"/>
              <a:gd name="T7" fmla="*/ 122 h 790"/>
              <a:gd name="T8" fmla="*/ 308 w 352"/>
              <a:gd name="T9" fmla="*/ 111 h 790"/>
              <a:gd name="T10" fmla="*/ 347 w 352"/>
              <a:gd name="T11" fmla="*/ 144 h 790"/>
              <a:gd name="T12" fmla="*/ 311 w 352"/>
              <a:gd name="T13" fmla="*/ 168 h 790"/>
              <a:gd name="T14" fmla="*/ 251 w 352"/>
              <a:gd name="T15" fmla="*/ 168 h 790"/>
              <a:gd name="T16" fmla="*/ 273 w 352"/>
              <a:gd name="T17" fmla="*/ 209 h 790"/>
              <a:gd name="T18" fmla="*/ 305 w 352"/>
              <a:gd name="T19" fmla="*/ 249 h 790"/>
              <a:gd name="T20" fmla="*/ 326 w 352"/>
              <a:gd name="T21" fmla="*/ 288 h 790"/>
              <a:gd name="T22" fmla="*/ 350 w 352"/>
              <a:gd name="T23" fmla="*/ 320 h 790"/>
              <a:gd name="T24" fmla="*/ 362 w 352"/>
              <a:gd name="T25" fmla="*/ 362 h 790"/>
              <a:gd name="T26" fmla="*/ 323 w 352"/>
              <a:gd name="T27" fmla="*/ 381 h 790"/>
              <a:gd name="T28" fmla="*/ 290 w 352"/>
              <a:gd name="T29" fmla="*/ 395 h 790"/>
              <a:gd name="T30" fmla="*/ 275 w 352"/>
              <a:gd name="T31" fmla="*/ 438 h 790"/>
              <a:gd name="T32" fmla="*/ 281 w 352"/>
              <a:gd name="T33" fmla="*/ 477 h 790"/>
              <a:gd name="T34" fmla="*/ 261 w 352"/>
              <a:gd name="T35" fmla="*/ 488 h 790"/>
              <a:gd name="T36" fmla="*/ 279 w 352"/>
              <a:gd name="T37" fmla="*/ 516 h 790"/>
              <a:gd name="T38" fmla="*/ 312 w 352"/>
              <a:gd name="T39" fmla="*/ 521 h 790"/>
              <a:gd name="T40" fmla="*/ 305 w 352"/>
              <a:gd name="T41" fmla="*/ 552 h 790"/>
              <a:gd name="T42" fmla="*/ 317 w 352"/>
              <a:gd name="T43" fmla="*/ 588 h 790"/>
              <a:gd name="T44" fmla="*/ 303 w 352"/>
              <a:gd name="T45" fmla="*/ 632 h 790"/>
              <a:gd name="T46" fmla="*/ 312 w 352"/>
              <a:gd name="T47" fmla="*/ 668 h 790"/>
              <a:gd name="T48" fmla="*/ 296 w 352"/>
              <a:gd name="T49" fmla="*/ 696 h 790"/>
              <a:gd name="T50" fmla="*/ 284 w 352"/>
              <a:gd name="T51" fmla="*/ 708 h 790"/>
              <a:gd name="T52" fmla="*/ 326 w 352"/>
              <a:gd name="T53" fmla="*/ 771 h 790"/>
              <a:gd name="T54" fmla="*/ 341 w 352"/>
              <a:gd name="T55" fmla="*/ 786 h 790"/>
              <a:gd name="T56" fmla="*/ 314 w 352"/>
              <a:gd name="T57" fmla="*/ 803 h 790"/>
              <a:gd name="T58" fmla="*/ 302 w 352"/>
              <a:gd name="T59" fmla="*/ 792 h 790"/>
              <a:gd name="T60" fmla="*/ 278 w 352"/>
              <a:gd name="T61" fmla="*/ 801 h 790"/>
              <a:gd name="T62" fmla="*/ 234 w 352"/>
              <a:gd name="T63" fmla="*/ 812 h 790"/>
              <a:gd name="T64" fmla="*/ 186 w 352"/>
              <a:gd name="T65" fmla="*/ 809 h 790"/>
              <a:gd name="T66" fmla="*/ 161 w 352"/>
              <a:gd name="T67" fmla="*/ 762 h 790"/>
              <a:gd name="T68" fmla="*/ 168 w 352"/>
              <a:gd name="T69" fmla="*/ 693 h 790"/>
              <a:gd name="T70" fmla="*/ 167 w 352"/>
              <a:gd name="T71" fmla="*/ 633 h 790"/>
              <a:gd name="T72" fmla="*/ 150 w 352"/>
              <a:gd name="T73" fmla="*/ 581 h 790"/>
              <a:gd name="T74" fmla="*/ 138 w 352"/>
              <a:gd name="T75" fmla="*/ 549 h 790"/>
              <a:gd name="T76" fmla="*/ 107 w 352"/>
              <a:gd name="T77" fmla="*/ 561 h 790"/>
              <a:gd name="T78" fmla="*/ 56 w 352"/>
              <a:gd name="T79" fmla="*/ 590 h 790"/>
              <a:gd name="T80" fmla="*/ 51 w 352"/>
              <a:gd name="T81" fmla="*/ 551 h 790"/>
              <a:gd name="T82" fmla="*/ 20 w 352"/>
              <a:gd name="T83" fmla="*/ 531 h 790"/>
              <a:gd name="T84" fmla="*/ 6 w 352"/>
              <a:gd name="T85" fmla="*/ 495 h 790"/>
              <a:gd name="T86" fmla="*/ 12 w 352"/>
              <a:gd name="T87" fmla="*/ 471 h 790"/>
              <a:gd name="T88" fmla="*/ 39 w 352"/>
              <a:gd name="T89" fmla="*/ 450 h 790"/>
              <a:gd name="T90" fmla="*/ 87 w 352"/>
              <a:gd name="T91" fmla="*/ 438 h 790"/>
              <a:gd name="T92" fmla="*/ 95 w 352"/>
              <a:gd name="T93" fmla="*/ 387 h 790"/>
              <a:gd name="T94" fmla="*/ 135 w 352"/>
              <a:gd name="T95" fmla="*/ 363 h 790"/>
              <a:gd name="T96" fmla="*/ 186 w 352"/>
              <a:gd name="T97" fmla="*/ 372 h 790"/>
              <a:gd name="T98" fmla="*/ 201 w 352"/>
              <a:gd name="T99" fmla="*/ 350 h 790"/>
              <a:gd name="T100" fmla="*/ 230 w 352"/>
              <a:gd name="T101" fmla="*/ 329 h 790"/>
              <a:gd name="T102" fmla="*/ 218 w 352"/>
              <a:gd name="T103" fmla="*/ 284 h 790"/>
              <a:gd name="T104" fmla="*/ 228 w 352"/>
              <a:gd name="T105" fmla="*/ 251 h 790"/>
              <a:gd name="T106" fmla="*/ 206 w 352"/>
              <a:gd name="T107" fmla="*/ 194 h 790"/>
              <a:gd name="T108" fmla="*/ 204 w 352"/>
              <a:gd name="T109" fmla="*/ 41 h 790"/>
              <a:gd name="T110" fmla="*/ 248 w 352"/>
              <a:gd name="T111" fmla="*/ 0 h 790"/>
              <a:gd name="T112" fmla="*/ 272 w 352"/>
              <a:gd name="T113" fmla="*/ 30 h 7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52"/>
              <a:gd name="T172" fmla="*/ 0 h 790"/>
              <a:gd name="T173" fmla="*/ 363 w 352"/>
              <a:gd name="T174" fmla="*/ 815 h 7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52" h="790">
                <a:moveTo>
                  <a:pt x="264" y="29"/>
                </a:moveTo>
                <a:lnTo>
                  <a:pt x="262" y="51"/>
                </a:lnTo>
                <a:lnTo>
                  <a:pt x="244" y="51"/>
                </a:lnTo>
                <a:lnTo>
                  <a:pt x="243" y="63"/>
                </a:lnTo>
                <a:lnTo>
                  <a:pt x="249" y="83"/>
                </a:lnTo>
                <a:lnTo>
                  <a:pt x="239" y="93"/>
                </a:lnTo>
                <a:lnTo>
                  <a:pt x="252" y="112"/>
                </a:lnTo>
                <a:lnTo>
                  <a:pt x="273" y="118"/>
                </a:lnTo>
                <a:lnTo>
                  <a:pt x="291" y="116"/>
                </a:lnTo>
                <a:lnTo>
                  <a:pt x="299" y="108"/>
                </a:lnTo>
                <a:lnTo>
                  <a:pt x="325" y="122"/>
                </a:lnTo>
                <a:lnTo>
                  <a:pt x="336" y="140"/>
                </a:lnTo>
                <a:lnTo>
                  <a:pt x="320" y="153"/>
                </a:lnTo>
                <a:lnTo>
                  <a:pt x="302" y="163"/>
                </a:lnTo>
                <a:lnTo>
                  <a:pt x="276" y="157"/>
                </a:lnTo>
                <a:lnTo>
                  <a:pt x="243" y="163"/>
                </a:lnTo>
                <a:lnTo>
                  <a:pt x="258" y="183"/>
                </a:lnTo>
                <a:lnTo>
                  <a:pt x="265" y="203"/>
                </a:lnTo>
                <a:lnTo>
                  <a:pt x="267" y="223"/>
                </a:lnTo>
                <a:lnTo>
                  <a:pt x="296" y="241"/>
                </a:lnTo>
                <a:lnTo>
                  <a:pt x="297" y="282"/>
                </a:lnTo>
                <a:lnTo>
                  <a:pt x="316" y="279"/>
                </a:lnTo>
                <a:lnTo>
                  <a:pt x="339" y="299"/>
                </a:lnTo>
                <a:lnTo>
                  <a:pt x="339" y="310"/>
                </a:lnTo>
                <a:lnTo>
                  <a:pt x="352" y="317"/>
                </a:lnTo>
                <a:lnTo>
                  <a:pt x="351" y="351"/>
                </a:lnTo>
                <a:lnTo>
                  <a:pt x="329" y="369"/>
                </a:lnTo>
                <a:lnTo>
                  <a:pt x="313" y="369"/>
                </a:lnTo>
                <a:lnTo>
                  <a:pt x="293" y="392"/>
                </a:lnTo>
                <a:lnTo>
                  <a:pt x="281" y="383"/>
                </a:lnTo>
                <a:lnTo>
                  <a:pt x="264" y="390"/>
                </a:lnTo>
                <a:lnTo>
                  <a:pt x="267" y="425"/>
                </a:lnTo>
                <a:lnTo>
                  <a:pt x="276" y="438"/>
                </a:lnTo>
                <a:lnTo>
                  <a:pt x="272" y="462"/>
                </a:lnTo>
                <a:lnTo>
                  <a:pt x="259" y="461"/>
                </a:lnTo>
                <a:lnTo>
                  <a:pt x="253" y="473"/>
                </a:lnTo>
                <a:lnTo>
                  <a:pt x="255" y="497"/>
                </a:lnTo>
                <a:lnTo>
                  <a:pt x="271" y="500"/>
                </a:lnTo>
                <a:lnTo>
                  <a:pt x="285" y="508"/>
                </a:lnTo>
                <a:lnTo>
                  <a:pt x="303" y="505"/>
                </a:lnTo>
                <a:lnTo>
                  <a:pt x="314" y="520"/>
                </a:lnTo>
                <a:lnTo>
                  <a:pt x="296" y="535"/>
                </a:lnTo>
                <a:lnTo>
                  <a:pt x="288" y="557"/>
                </a:lnTo>
                <a:lnTo>
                  <a:pt x="307" y="570"/>
                </a:lnTo>
                <a:lnTo>
                  <a:pt x="294" y="585"/>
                </a:lnTo>
                <a:lnTo>
                  <a:pt x="294" y="613"/>
                </a:lnTo>
                <a:lnTo>
                  <a:pt x="308" y="634"/>
                </a:lnTo>
                <a:lnTo>
                  <a:pt x="303" y="648"/>
                </a:lnTo>
                <a:lnTo>
                  <a:pt x="291" y="648"/>
                </a:lnTo>
                <a:lnTo>
                  <a:pt x="287" y="675"/>
                </a:lnTo>
                <a:lnTo>
                  <a:pt x="275" y="675"/>
                </a:lnTo>
                <a:lnTo>
                  <a:pt x="275" y="686"/>
                </a:lnTo>
                <a:lnTo>
                  <a:pt x="325" y="738"/>
                </a:lnTo>
                <a:lnTo>
                  <a:pt x="316" y="747"/>
                </a:lnTo>
                <a:lnTo>
                  <a:pt x="307" y="758"/>
                </a:lnTo>
                <a:lnTo>
                  <a:pt x="331" y="762"/>
                </a:lnTo>
                <a:lnTo>
                  <a:pt x="320" y="782"/>
                </a:lnTo>
                <a:lnTo>
                  <a:pt x="304" y="778"/>
                </a:lnTo>
                <a:lnTo>
                  <a:pt x="320" y="787"/>
                </a:lnTo>
                <a:lnTo>
                  <a:pt x="293" y="768"/>
                </a:lnTo>
                <a:lnTo>
                  <a:pt x="287" y="790"/>
                </a:lnTo>
                <a:lnTo>
                  <a:pt x="270" y="776"/>
                </a:lnTo>
                <a:lnTo>
                  <a:pt x="246" y="779"/>
                </a:lnTo>
                <a:lnTo>
                  <a:pt x="227" y="787"/>
                </a:lnTo>
                <a:lnTo>
                  <a:pt x="207" y="771"/>
                </a:lnTo>
                <a:lnTo>
                  <a:pt x="180" y="784"/>
                </a:lnTo>
                <a:lnTo>
                  <a:pt x="166" y="768"/>
                </a:lnTo>
                <a:lnTo>
                  <a:pt x="156" y="739"/>
                </a:lnTo>
                <a:lnTo>
                  <a:pt x="179" y="688"/>
                </a:lnTo>
                <a:lnTo>
                  <a:pt x="163" y="672"/>
                </a:lnTo>
                <a:lnTo>
                  <a:pt x="179" y="650"/>
                </a:lnTo>
                <a:lnTo>
                  <a:pt x="162" y="614"/>
                </a:lnTo>
                <a:lnTo>
                  <a:pt x="174" y="590"/>
                </a:lnTo>
                <a:lnTo>
                  <a:pt x="145" y="563"/>
                </a:lnTo>
                <a:lnTo>
                  <a:pt x="154" y="549"/>
                </a:lnTo>
                <a:lnTo>
                  <a:pt x="134" y="532"/>
                </a:lnTo>
                <a:lnTo>
                  <a:pt x="119" y="532"/>
                </a:lnTo>
                <a:lnTo>
                  <a:pt x="104" y="544"/>
                </a:lnTo>
                <a:lnTo>
                  <a:pt x="90" y="541"/>
                </a:lnTo>
                <a:lnTo>
                  <a:pt x="54" y="572"/>
                </a:lnTo>
                <a:lnTo>
                  <a:pt x="37" y="555"/>
                </a:lnTo>
                <a:lnTo>
                  <a:pt x="49" y="534"/>
                </a:lnTo>
                <a:lnTo>
                  <a:pt x="40" y="517"/>
                </a:lnTo>
                <a:lnTo>
                  <a:pt x="19" y="515"/>
                </a:lnTo>
                <a:lnTo>
                  <a:pt x="3" y="500"/>
                </a:lnTo>
                <a:lnTo>
                  <a:pt x="6" y="480"/>
                </a:lnTo>
                <a:lnTo>
                  <a:pt x="0" y="468"/>
                </a:lnTo>
                <a:lnTo>
                  <a:pt x="12" y="457"/>
                </a:lnTo>
                <a:lnTo>
                  <a:pt x="28" y="457"/>
                </a:lnTo>
                <a:lnTo>
                  <a:pt x="38" y="436"/>
                </a:lnTo>
                <a:lnTo>
                  <a:pt x="57" y="436"/>
                </a:lnTo>
                <a:lnTo>
                  <a:pt x="84" y="425"/>
                </a:lnTo>
                <a:lnTo>
                  <a:pt x="101" y="400"/>
                </a:lnTo>
                <a:lnTo>
                  <a:pt x="92" y="375"/>
                </a:lnTo>
                <a:lnTo>
                  <a:pt x="106" y="352"/>
                </a:lnTo>
                <a:lnTo>
                  <a:pt x="131" y="352"/>
                </a:lnTo>
                <a:lnTo>
                  <a:pt x="166" y="375"/>
                </a:lnTo>
                <a:lnTo>
                  <a:pt x="180" y="361"/>
                </a:lnTo>
                <a:lnTo>
                  <a:pt x="180" y="342"/>
                </a:lnTo>
                <a:lnTo>
                  <a:pt x="195" y="339"/>
                </a:lnTo>
                <a:lnTo>
                  <a:pt x="211" y="349"/>
                </a:lnTo>
                <a:lnTo>
                  <a:pt x="223" y="319"/>
                </a:lnTo>
                <a:lnTo>
                  <a:pt x="212" y="302"/>
                </a:lnTo>
                <a:lnTo>
                  <a:pt x="211" y="275"/>
                </a:lnTo>
                <a:lnTo>
                  <a:pt x="201" y="261"/>
                </a:lnTo>
                <a:lnTo>
                  <a:pt x="221" y="243"/>
                </a:lnTo>
                <a:lnTo>
                  <a:pt x="207" y="229"/>
                </a:lnTo>
                <a:lnTo>
                  <a:pt x="200" y="188"/>
                </a:lnTo>
                <a:lnTo>
                  <a:pt x="207" y="98"/>
                </a:lnTo>
                <a:lnTo>
                  <a:pt x="198" y="40"/>
                </a:lnTo>
                <a:lnTo>
                  <a:pt x="226" y="0"/>
                </a:lnTo>
                <a:lnTo>
                  <a:pt x="240" y="0"/>
                </a:lnTo>
                <a:lnTo>
                  <a:pt x="240" y="23"/>
                </a:lnTo>
                <a:lnTo>
                  <a:pt x="264" y="29"/>
                </a:lnTo>
                <a:close/>
              </a:path>
            </a:pathLst>
          </a:custGeom>
          <a:solidFill>
            <a:schemeClr val="accent3">
              <a:lumMod val="40000"/>
              <a:lumOff val="60000"/>
            </a:schemeClr>
          </a:solid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270" name="Freeform 8"/>
          <p:cNvSpPr>
            <a:spLocks/>
          </p:cNvSpPr>
          <p:nvPr/>
        </p:nvSpPr>
        <p:spPr bwMode="auto">
          <a:xfrm>
            <a:off x="1999990" y="2629923"/>
            <a:ext cx="1693273" cy="1078383"/>
          </a:xfrm>
          <a:custGeom>
            <a:avLst/>
            <a:gdLst>
              <a:gd name="T0" fmla="*/ 179 w 869"/>
              <a:gd name="T1" fmla="*/ 842 h 911"/>
              <a:gd name="T2" fmla="*/ 207 w 869"/>
              <a:gd name="T3" fmla="*/ 827 h 911"/>
              <a:gd name="T4" fmla="*/ 254 w 869"/>
              <a:gd name="T5" fmla="*/ 852 h 911"/>
              <a:gd name="T6" fmla="*/ 317 w 869"/>
              <a:gd name="T7" fmla="*/ 879 h 911"/>
              <a:gd name="T8" fmla="*/ 365 w 869"/>
              <a:gd name="T9" fmla="*/ 845 h 911"/>
              <a:gd name="T10" fmla="*/ 441 w 869"/>
              <a:gd name="T11" fmla="*/ 866 h 911"/>
              <a:gd name="T12" fmla="*/ 491 w 869"/>
              <a:gd name="T13" fmla="*/ 837 h 911"/>
              <a:gd name="T14" fmla="*/ 524 w 869"/>
              <a:gd name="T15" fmla="*/ 791 h 911"/>
              <a:gd name="T16" fmla="*/ 581 w 869"/>
              <a:gd name="T17" fmla="*/ 794 h 911"/>
              <a:gd name="T18" fmla="*/ 594 w 869"/>
              <a:gd name="T19" fmla="*/ 723 h 911"/>
              <a:gd name="T20" fmla="*/ 669 w 869"/>
              <a:gd name="T21" fmla="*/ 732 h 911"/>
              <a:gd name="T22" fmla="*/ 710 w 869"/>
              <a:gd name="T23" fmla="*/ 723 h 911"/>
              <a:gd name="T24" fmla="*/ 761 w 869"/>
              <a:gd name="T25" fmla="*/ 630 h 911"/>
              <a:gd name="T26" fmla="*/ 807 w 869"/>
              <a:gd name="T27" fmla="*/ 624 h 911"/>
              <a:gd name="T28" fmla="*/ 816 w 869"/>
              <a:gd name="T29" fmla="*/ 546 h 911"/>
              <a:gd name="T30" fmla="*/ 888 w 869"/>
              <a:gd name="T31" fmla="*/ 506 h 911"/>
              <a:gd name="T32" fmla="*/ 855 w 869"/>
              <a:gd name="T33" fmla="*/ 458 h 911"/>
              <a:gd name="T34" fmla="*/ 795 w 869"/>
              <a:gd name="T35" fmla="*/ 504 h 911"/>
              <a:gd name="T36" fmla="*/ 729 w 869"/>
              <a:gd name="T37" fmla="*/ 512 h 911"/>
              <a:gd name="T38" fmla="*/ 678 w 869"/>
              <a:gd name="T39" fmla="*/ 456 h 911"/>
              <a:gd name="T40" fmla="*/ 680 w 869"/>
              <a:gd name="T41" fmla="*/ 405 h 911"/>
              <a:gd name="T42" fmla="*/ 630 w 869"/>
              <a:gd name="T43" fmla="*/ 402 h 911"/>
              <a:gd name="T44" fmla="*/ 587 w 869"/>
              <a:gd name="T45" fmla="*/ 386 h 911"/>
              <a:gd name="T46" fmla="*/ 536 w 869"/>
              <a:gd name="T47" fmla="*/ 371 h 911"/>
              <a:gd name="T48" fmla="*/ 566 w 869"/>
              <a:gd name="T49" fmla="*/ 273 h 911"/>
              <a:gd name="T50" fmla="*/ 603 w 869"/>
              <a:gd name="T51" fmla="*/ 243 h 911"/>
              <a:gd name="T52" fmla="*/ 566 w 869"/>
              <a:gd name="T53" fmla="*/ 191 h 911"/>
              <a:gd name="T54" fmla="*/ 492 w 869"/>
              <a:gd name="T55" fmla="*/ 186 h 911"/>
              <a:gd name="T56" fmla="*/ 467 w 869"/>
              <a:gd name="T57" fmla="*/ 120 h 911"/>
              <a:gd name="T58" fmla="*/ 483 w 869"/>
              <a:gd name="T59" fmla="*/ 68 h 911"/>
              <a:gd name="T60" fmla="*/ 447 w 869"/>
              <a:gd name="T61" fmla="*/ 44 h 911"/>
              <a:gd name="T62" fmla="*/ 464 w 869"/>
              <a:gd name="T63" fmla="*/ 2 h 911"/>
              <a:gd name="T64" fmla="*/ 393 w 869"/>
              <a:gd name="T65" fmla="*/ 3 h 911"/>
              <a:gd name="T66" fmla="*/ 317 w 869"/>
              <a:gd name="T67" fmla="*/ 23 h 911"/>
              <a:gd name="T68" fmla="*/ 228 w 869"/>
              <a:gd name="T69" fmla="*/ 77 h 911"/>
              <a:gd name="T70" fmla="*/ 143 w 869"/>
              <a:gd name="T71" fmla="*/ 59 h 911"/>
              <a:gd name="T72" fmla="*/ 116 w 869"/>
              <a:gd name="T73" fmla="*/ 47 h 911"/>
              <a:gd name="T74" fmla="*/ 48 w 869"/>
              <a:gd name="T75" fmla="*/ 9 h 911"/>
              <a:gd name="T76" fmla="*/ 56 w 869"/>
              <a:gd name="T77" fmla="*/ 29 h 911"/>
              <a:gd name="T78" fmla="*/ 54 w 869"/>
              <a:gd name="T79" fmla="*/ 87 h 911"/>
              <a:gd name="T80" fmla="*/ 24 w 869"/>
              <a:gd name="T81" fmla="*/ 155 h 911"/>
              <a:gd name="T82" fmla="*/ 12 w 869"/>
              <a:gd name="T83" fmla="*/ 186 h 911"/>
              <a:gd name="T84" fmla="*/ 33 w 869"/>
              <a:gd name="T85" fmla="*/ 224 h 911"/>
              <a:gd name="T86" fmla="*/ 87 w 869"/>
              <a:gd name="T87" fmla="*/ 228 h 911"/>
              <a:gd name="T88" fmla="*/ 66 w 869"/>
              <a:gd name="T89" fmla="*/ 270 h 911"/>
              <a:gd name="T90" fmla="*/ 21 w 869"/>
              <a:gd name="T91" fmla="*/ 293 h 911"/>
              <a:gd name="T92" fmla="*/ 60 w 869"/>
              <a:gd name="T93" fmla="*/ 353 h 911"/>
              <a:gd name="T94" fmla="*/ 104 w 869"/>
              <a:gd name="T95" fmla="*/ 411 h 911"/>
              <a:gd name="T96" fmla="*/ 116 w 869"/>
              <a:gd name="T97" fmla="*/ 465 h 911"/>
              <a:gd name="T98" fmla="*/ 56 w 869"/>
              <a:gd name="T99" fmla="*/ 506 h 911"/>
              <a:gd name="T100" fmla="*/ 29 w 869"/>
              <a:gd name="T101" fmla="*/ 540 h 911"/>
              <a:gd name="T102" fmla="*/ 20 w 869"/>
              <a:gd name="T103" fmla="*/ 579 h 911"/>
              <a:gd name="T104" fmla="*/ 32 w 869"/>
              <a:gd name="T105" fmla="*/ 617 h 911"/>
              <a:gd name="T106" fmla="*/ 77 w 869"/>
              <a:gd name="T107" fmla="*/ 638 h 911"/>
              <a:gd name="T108" fmla="*/ 71 w 869"/>
              <a:gd name="T109" fmla="*/ 690 h 911"/>
              <a:gd name="T110" fmla="*/ 74 w 869"/>
              <a:gd name="T111" fmla="*/ 756 h 911"/>
              <a:gd name="T112" fmla="*/ 50 w 869"/>
              <a:gd name="T113" fmla="*/ 798 h 911"/>
              <a:gd name="T114" fmla="*/ 89 w 869"/>
              <a:gd name="T115" fmla="*/ 863 h 911"/>
              <a:gd name="T116" fmla="*/ 84 w 869"/>
              <a:gd name="T117" fmla="*/ 914 h 911"/>
              <a:gd name="T118" fmla="*/ 140 w 869"/>
              <a:gd name="T119" fmla="*/ 920 h 9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69"/>
              <a:gd name="T181" fmla="*/ 0 h 911"/>
              <a:gd name="T182" fmla="*/ 896 w 869"/>
              <a:gd name="T183" fmla="*/ 935 h 91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69" h="911">
                <a:moveTo>
                  <a:pt x="131" y="867"/>
                </a:moveTo>
                <a:lnTo>
                  <a:pt x="143" y="850"/>
                </a:lnTo>
                <a:lnTo>
                  <a:pt x="171" y="822"/>
                </a:lnTo>
                <a:lnTo>
                  <a:pt x="174" y="784"/>
                </a:lnTo>
                <a:lnTo>
                  <a:pt x="185" y="787"/>
                </a:lnTo>
                <a:lnTo>
                  <a:pt x="201" y="806"/>
                </a:lnTo>
                <a:lnTo>
                  <a:pt x="215" y="792"/>
                </a:lnTo>
                <a:lnTo>
                  <a:pt x="246" y="807"/>
                </a:lnTo>
                <a:lnTo>
                  <a:pt x="246" y="830"/>
                </a:lnTo>
                <a:lnTo>
                  <a:pt x="273" y="851"/>
                </a:lnTo>
                <a:lnTo>
                  <a:pt x="285" y="839"/>
                </a:lnTo>
                <a:lnTo>
                  <a:pt x="307" y="857"/>
                </a:lnTo>
                <a:lnTo>
                  <a:pt x="329" y="854"/>
                </a:lnTo>
                <a:lnTo>
                  <a:pt x="329" y="821"/>
                </a:lnTo>
                <a:lnTo>
                  <a:pt x="354" y="824"/>
                </a:lnTo>
                <a:lnTo>
                  <a:pt x="374" y="850"/>
                </a:lnTo>
                <a:lnTo>
                  <a:pt x="389" y="838"/>
                </a:lnTo>
                <a:lnTo>
                  <a:pt x="428" y="844"/>
                </a:lnTo>
                <a:lnTo>
                  <a:pt x="445" y="825"/>
                </a:lnTo>
                <a:lnTo>
                  <a:pt x="463" y="830"/>
                </a:lnTo>
                <a:lnTo>
                  <a:pt x="476" y="816"/>
                </a:lnTo>
                <a:lnTo>
                  <a:pt x="508" y="813"/>
                </a:lnTo>
                <a:lnTo>
                  <a:pt x="514" y="803"/>
                </a:lnTo>
                <a:lnTo>
                  <a:pt x="508" y="771"/>
                </a:lnTo>
                <a:lnTo>
                  <a:pt x="527" y="757"/>
                </a:lnTo>
                <a:lnTo>
                  <a:pt x="549" y="758"/>
                </a:lnTo>
                <a:lnTo>
                  <a:pt x="563" y="774"/>
                </a:lnTo>
                <a:lnTo>
                  <a:pt x="594" y="762"/>
                </a:lnTo>
                <a:lnTo>
                  <a:pt x="602" y="748"/>
                </a:lnTo>
                <a:lnTo>
                  <a:pt x="587" y="726"/>
                </a:lnTo>
                <a:lnTo>
                  <a:pt x="576" y="705"/>
                </a:lnTo>
                <a:lnTo>
                  <a:pt x="599" y="720"/>
                </a:lnTo>
                <a:lnTo>
                  <a:pt x="619" y="725"/>
                </a:lnTo>
                <a:lnTo>
                  <a:pt x="649" y="714"/>
                </a:lnTo>
                <a:lnTo>
                  <a:pt x="660" y="696"/>
                </a:lnTo>
                <a:lnTo>
                  <a:pt x="678" y="701"/>
                </a:lnTo>
                <a:lnTo>
                  <a:pt x="689" y="705"/>
                </a:lnTo>
                <a:lnTo>
                  <a:pt x="701" y="685"/>
                </a:lnTo>
                <a:lnTo>
                  <a:pt x="700" y="664"/>
                </a:lnTo>
                <a:lnTo>
                  <a:pt x="738" y="615"/>
                </a:lnTo>
                <a:lnTo>
                  <a:pt x="753" y="626"/>
                </a:lnTo>
                <a:lnTo>
                  <a:pt x="773" y="627"/>
                </a:lnTo>
                <a:lnTo>
                  <a:pt x="783" y="609"/>
                </a:lnTo>
                <a:lnTo>
                  <a:pt x="785" y="569"/>
                </a:lnTo>
                <a:lnTo>
                  <a:pt x="796" y="545"/>
                </a:lnTo>
                <a:lnTo>
                  <a:pt x="791" y="534"/>
                </a:lnTo>
                <a:lnTo>
                  <a:pt x="799" y="528"/>
                </a:lnTo>
                <a:lnTo>
                  <a:pt x="808" y="534"/>
                </a:lnTo>
                <a:lnTo>
                  <a:pt x="861" y="495"/>
                </a:lnTo>
                <a:lnTo>
                  <a:pt x="869" y="461"/>
                </a:lnTo>
                <a:lnTo>
                  <a:pt x="864" y="440"/>
                </a:lnTo>
                <a:lnTo>
                  <a:pt x="857" y="431"/>
                </a:lnTo>
                <a:lnTo>
                  <a:pt x="829" y="448"/>
                </a:lnTo>
                <a:lnTo>
                  <a:pt x="802" y="464"/>
                </a:lnTo>
                <a:lnTo>
                  <a:pt x="780" y="498"/>
                </a:lnTo>
                <a:lnTo>
                  <a:pt x="771" y="493"/>
                </a:lnTo>
                <a:lnTo>
                  <a:pt x="761" y="506"/>
                </a:lnTo>
                <a:lnTo>
                  <a:pt x="732" y="483"/>
                </a:lnTo>
                <a:lnTo>
                  <a:pt x="707" y="501"/>
                </a:lnTo>
                <a:lnTo>
                  <a:pt x="687" y="487"/>
                </a:lnTo>
                <a:lnTo>
                  <a:pt x="687" y="473"/>
                </a:lnTo>
                <a:lnTo>
                  <a:pt x="658" y="446"/>
                </a:lnTo>
                <a:lnTo>
                  <a:pt x="652" y="431"/>
                </a:lnTo>
                <a:lnTo>
                  <a:pt x="660" y="417"/>
                </a:lnTo>
                <a:lnTo>
                  <a:pt x="660" y="397"/>
                </a:lnTo>
                <a:lnTo>
                  <a:pt x="639" y="400"/>
                </a:lnTo>
                <a:lnTo>
                  <a:pt x="625" y="388"/>
                </a:lnTo>
                <a:lnTo>
                  <a:pt x="611" y="394"/>
                </a:lnTo>
                <a:lnTo>
                  <a:pt x="594" y="385"/>
                </a:lnTo>
                <a:lnTo>
                  <a:pt x="584" y="391"/>
                </a:lnTo>
                <a:lnTo>
                  <a:pt x="569" y="378"/>
                </a:lnTo>
                <a:lnTo>
                  <a:pt x="555" y="393"/>
                </a:lnTo>
                <a:lnTo>
                  <a:pt x="530" y="384"/>
                </a:lnTo>
                <a:lnTo>
                  <a:pt x="520" y="364"/>
                </a:lnTo>
                <a:lnTo>
                  <a:pt x="541" y="323"/>
                </a:lnTo>
                <a:lnTo>
                  <a:pt x="561" y="301"/>
                </a:lnTo>
                <a:lnTo>
                  <a:pt x="549" y="269"/>
                </a:lnTo>
                <a:lnTo>
                  <a:pt x="562" y="250"/>
                </a:lnTo>
                <a:lnTo>
                  <a:pt x="563" y="231"/>
                </a:lnTo>
                <a:lnTo>
                  <a:pt x="575" y="242"/>
                </a:lnTo>
                <a:lnTo>
                  <a:pt x="585" y="240"/>
                </a:lnTo>
                <a:lnTo>
                  <a:pt x="584" y="218"/>
                </a:lnTo>
                <a:lnTo>
                  <a:pt x="569" y="196"/>
                </a:lnTo>
                <a:lnTo>
                  <a:pt x="549" y="189"/>
                </a:lnTo>
                <a:lnTo>
                  <a:pt x="532" y="205"/>
                </a:lnTo>
                <a:lnTo>
                  <a:pt x="497" y="189"/>
                </a:lnTo>
                <a:lnTo>
                  <a:pt x="477" y="184"/>
                </a:lnTo>
                <a:lnTo>
                  <a:pt x="476" y="152"/>
                </a:lnTo>
                <a:lnTo>
                  <a:pt x="468" y="132"/>
                </a:lnTo>
                <a:lnTo>
                  <a:pt x="453" y="120"/>
                </a:lnTo>
                <a:lnTo>
                  <a:pt x="468" y="105"/>
                </a:lnTo>
                <a:lnTo>
                  <a:pt x="479" y="85"/>
                </a:lnTo>
                <a:lnTo>
                  <a:pt x="468" y="70"/>
                </a:lnTo>
                <a:lnTo>
                  <a:pt x="457" y="82"/>
                </a:lnTo>
                <a:lnTo>
                  <a:pt x="434" y="71"/>
                </a:lnTo>
                <a:lnTo>
                  <a:pt x="434" y="47"/>
                </a:lnTo>
                <a:lnTo>
                  <a:pt x="456" y="30"/>
                </a:lnTo>
                <a:lnTo>
                  <a:pt x="471" y="4"/>
                </a:lnTo>
                <a:lnTo>
                  <a:pt x="461" y="0"/>
                </a:lnTo>
                <a:lnTo>
                  <a:pt x="450" y="6"/>
                </a:lnTo>
                <a:lnTo>
                  <a:pt x="419" y="15"/>
                </a:lnTo>
                <a:lnTo>
                  <a:pt x="402" y="10"/>
                </a:lnTo>
                <a:lnTo>
                  <a:pt x="381" y="7"/>
                </a:lnTo>
                <a:lnTo>
                  <a:pt x="372" y="16"/>
                </a:lnTo>
                <a:lnTo>
                  <a:pt x="355" y="9"/>
                </a:lnTo>
                <a:lnTo>
                  <a:pt x="307" y="26"/>
                </a:lnTo>
                <a:lnTo>
                  <a:pt x="257" y="68"/>
                </a:lnTo>
                <a:lnTo>
                  <a:pt x="236" y="83"/>
                </a:lnTo>
                <a:lnTo>
                  <a:pt x="221" y="79"/>
                </a:lnTo>
                <a:lnTo>
                  <a:pt x="150" y="111"/>
                </a:lnTo>
                <a:lnTo>
                  <a:pt x="119" y="74"/>
                </a:lnTo>
                <a:lnTo>
                  <a:pt x="139" y="61"/>
                </a:lnTo>
                <a:lnTo>
                  <a:pt x="134" y="47"/>
                </a:lnTo>
                <a:lnTo>
                  <a:pt x="130" y="36"/>
                </a:lnTo>
                <a:lnTo>
                  <a:pt x="113" y="50"/>
                </a:lnTo>
                <a:lnTo>
                  <a:pt x="80" y="7"/>
                </a:lnTo>
                <a:lnTo>
                  <a:pt x="70" y="18"/>
                </a:lnTo>
                <a:lnTo>
                  <a:pt x="47" y="13"/>
                </a:lnTo>
                <a:lnTo>
                  <a:pt x="35" y="19"/>
                </a:lnTo>
                <a:lnTo>
                  <a:pt x="43" y="41"/>
                </a:lnTo>
                <a:lnTo>
                  <a:pt x="54" y="32"/>
                </a:lnTo>
                <a:lnTo>
                  <a:pt x="67" y="53"/>
                </a:lnTo>
                <a:lnTo>
                  <a:pt x="70" y="77"/>
                </a:lnTo>
                <a:lnTo>
                  <a:pt x="52" y="88"/>
                </a:lnTo>
                <a:lnTo>
                  <a:pt x="44" y="119"/>
                </a:lnTo>
                <a:lnTo>
                  <a:pt x="26" y="134"/>
                </a:lnTo>
                <a:lnTo>
                  <a:pt x="23" y="154"/>
                </a:lnTo>
                <a:lnTo>
                  <a:pt x="6" y="154"/>
                </a:lnTo>
                <a:lnTo>
                  <a:pt x="3" y="166"/>
                </a:lnTo>
                <a:lnTo>
                  <a:pt x="12" y="184"/>
                </a:lnTo>
                <a:lnTo>
                  <a:pt x="0" y="196"/>
                </a:lnTo>
                <a:lnTo>
                  <a:pt x="12" y="214"/>
                </a:lnTo>
                <a:lnTo>
                  <a:pt x="32" y="221"/>
                </a:lnTo>
                <a:lnTo>
                  <a:pt x="49" y="219"/>
                </a:lnTo>
                <a:lnTo>
                  <a:pt x="60" y="211"/>
                </a:lnTo>
                <a:lnTo>
                  <a:pt x="84" y="225"/>
                </a:lnTo>
                <a:lnTo>
                  <a:pt x="98" y="243"/>
                </a:lnTo>
                <a:lnTo>
                  <a:pt x="80" y="257"/>
                </a:lnTo>
                <a:lnTo>
                  <a:pt x="64" y="266"/>
                </a:lnTo>
                <a:lnTo>
                  <a:pt x="41" y="260"/>
                </a:lnTo>
                <a:lnTo>
                  <a:pt x="5" y="266"/>
                </a:lnTo>
                <a:lnTo>
                  <a:pt x="20" y="288"/>
                </a:lnTo>
                <a:lnTo>
                  <a:pt x="29" y="310"/>
                </a:lnTo>
                <a:lnTo>
                  <a:pt x="28" y="327"/>
                </a:lnTo>
                <a:lnTo>
                  <a:pt x="58" y="346"/>
                </a:lnTo>
                <a:lnTo>
                  <a:pt x="57" y="384"/>
                </a:lnTo>
                <a:lnTo>
                  <a:pt x="79" y="384"/>
                </a:lnTo>
                <a:lnTo>
                  <a:pt x="101" y="403"/>
                </a:lnTo>
                <a:lnTo>
                  <a:pt x="102" y="413"/>
                </a:lnTo>
                <a:lnTo>
                  <a:pt x="114" y="422"/>
                </a:lnTo>
                <a:lnTo>
                  <a:pt x="113" y="455"/>
                </a:lnTo>
                <a:lnTo>
                  <a:pt x="92" y="473"/>
                </a:lnTo>
                <a:lnTo>
                  <a:pt x="72" y="473"/>
                </a:lnTo>
                <a:lnTo>
                  <a:pt x="54" y="495"/>
                </a:lnTo>
                <a:lnTo>
                  <a:pt x="40" y="486"/>
                </a:lnTo>
                <a:lnTo>
                  <a:pt x="25" y="493"/>
                </a:lnTo>
                <a:lnTo>
                  <a:pt x="28" y="528"/>
                </a:lnTo>
                <a:lnTo>
                  <a:pt x="38" y="544"/>
                </a:lnTo>
                <a:lnTo>
                  <a:pt x="35" y="566"/>
                </a:lnTo>
                <a:lnTo>
                  <a:pt x="19" y="566"/>
                </a:lnTo>
                <a:lnTo>
                  <a:pt x="12" y="574"/>
                </a:lnTo>
                <a:lnTo>
                  <a:pt x="15" y="601"/>
                </a:lnTo>
                <a:lnTo>
                  <a:pt x="31" y="603"/>
                </a:lnTo>
                <a:lnTo>
                  <a:pt x="47" y="612"/>
                </a:lnTo>
                <a:lnTo>
                  <a:pt x="63" y="609"/>
                </a:lnTo>
                <a:lnTo>
                  <a:pt x="75" y="623"/>
                </a:lnTo>
                <a:lnTo>
                  <a:pt x="57" y="638"/>
                </a:lnTo>
                <a:lnTo>
                  <a:pt x="49" y="661"/>
                </a:lnTo>
                <a:lnTo>
                  <a:pt x="69" y="673"/>
                </a:lnTo>
                <a:lnTo>
                  <a:pt x="54" y="688"/>
                </a:lnTo>
                <a:lnTo>
                  <a:pt x="55" y="716"/>
                </a:lnTo>
                <a:lnTo>
                  <a:pt x="72" y="737"/>
                </a:lnTo>
                <a:lnTo>
                  <a:pt x="64" y="752"/>
                </a:lnTo>
                <a:lnTo>
                  <a:pt x="51" y="752"/>
                </a:lnTo>
                <a:lnTo>
                  <a:pt x="48" y="778"/>
                </a:lnTo>
                <a:lnTo>
                  <a:pt x="37" y="778"/>
                </a:lnTo>
                <a:lnTo>
                  <a:pt x="37" y="790"/>
                </a:lnTo>
                <a:lnTo>
                  <a:pt x="86" y="841"/>
                </a:lnTo>
                <a:lnTo>
                  <a:pt x="70" y="859"/>
                </a:lnTo>
                <a:lnTo>
                  <a:pt x="93" y="865"/>
                </a:lnTo>
                <a:lnTo>
                  <a:pt x="81" y="887"/>
                </a:lnTo>
                <a:lnTo>
                  <a:pt x="105" y="889"/>
                </a:lnTo>
                <a:lnTo>
                  <a:pt x="122" y="911"/>
                </a:lnTo>
                <a:lnTo>
                  <a:pt x="134" y="900"/>
                </a:lnTo>
                <a:lnTo>
                  <a:pt x="131" y="867"/>
                </a:lnTo>
                <a:close/>
              </a:path>
            </a:pathLst>
          </a:custGeom>
          <a:solidFill>
            <a:schemeClr val="bg2">
              <a:lumMod val="85000"/>
            </a:schemeClr>
          </a:solidFill>
          <a:ln w="12700" cap="flat" cmpd="sng" algn="ctr">
            <a:solidFill>
              <a:schemeClr val="bg1"/>
            </a:solidFill>
            <a:prstDash val="solid"/>
          </a:ln>
          <a:effectLst/>
        </p:spPr>
        <p:txBody>
          <a:bodyPr rtlCol="0" anchor="ctr"/>
          <a:lstStyle/>
          <a:p>
            <a:pPr algn="ctr"/>
            <a:endParaRPr lang="en-US" sz="1000" kern="0" dirty="0">
              <a:solidFill>
                <a:sysClr val="windowText" lastClr="000000"/>
              </a:solidFill>
              <a:latin typeface="Arial" pitchFamily="34" charset="0"/>
            </a:endParaRPr>
          </a:p>
        </p:txBody>
      </p:sp>
      <p:sp>
        <p:nvSpPr>
          <p:cNvPr id="271" name="Freeform 9"/>
          <p:cNvSpPr>
            <a:spLocks/>
          </p:cNvSpPr>
          <p:nvPr/>
        </p:nvSpPr>
        <p:spPr bwMode="auto">
          <a:xfrm>
            <a:off x="801642" y="2644130"/>
            <a:ext cx="537794" cy="757589"/>
          </a:xfrm>
          <a:custGeom>
            <a:avLst/>
            <a:gdLst>
              <a:gd name="T0" fmla="*/ 282 w 276"/>
              <a:gd name="T1" fmla="*/ 48 h 640"/>
              <a:gd name="T2" fmla="*/ 255 w 276"/>
              <a:gd name="T3" fmla="*/ 27 h 640"/>
              <a:gd name="T4" fmla="*/ 222 w 276"/>
              <a:gd name="T5" fmla="*/ 15 h 640"/>
              <a:gd name="T6" fmla="*/ 166 w 276"/>
              <a:gd name="T7" fmla="*/ 21 h 640"/>
              <a:gd name="T8" fmla="*/ 142 w 276"/>
              <a:gd name="T9" fmla="*/ 0 h 640"/>
              <a:gd name="T10" fmla="*/ 153 w 276"/>
              <a:gd name="T11" fmla="*/ 33 h 640"/>
              <a:gd name="T12" fmla="*/ 157 w 276"/>
              <a:gd name="T13" fmla="*/ 67 h 640"/>
              <a:gd name="T14" fmla="*/ 141 w 276"/>
              <a:gd name="T15" fmla="*/ 153 h 640"/>
              <a:gd name="T16" fmla="*/ 141 w 276"/>
              <a:gd name="T17" fmla="*/ 202 h 640"/>
              <a:gd name="T18" fmla="*/ 121 w 276"/>
              <a:gd name="T19" fmla="*/ 207 h 640"/>
              <a:gd name="T20" fmla="*/ 97 w 276"/>
              <a:gd name="T21" fmla="*/ 208 h 640"/>
              <a:gd name="T22" fmla="*/ 94 w 276"/>
              <a:gd name="T23" fmla="*/ 259 h 640"/>
              <a:gd name="T24" fmla="*/ 108 w 276"/>
              <a:gd name="T25" fmla="*/ 304 h 640"/>
              <a:gd name="T26" fmla="*/ 94 w 276"/>
              <a:gd name="T27" fmla="*/ 363 h 640"/>
              <a:gd name="T28" fmla="*/ 75 w 276"/>
              <a:gd name="T29" fmla="*/ 393 h 640"/>
              <a:gd name="T30" fmla="*/ 45 w 276"/>
              <a:gd name="T31" fmla="*/ 382 h 640"/>
              <a:gd name="T32" fmla="*/ 3 w 276"/>
              <a:gd name="T33" fmla="*/ 378 h 640"/>
              <a:gd name="T34" fmla="*/ 0 w 276"/>
              <a:gd name="T35" fmla="*/ 510 h 640"/>
              <a:gd name="T36" fmla="*/ 21 w 276"/>
              <a:gd name="T37" fmla="*/ 541 h 640"/>
              <a:gd name="T38" fmla="*/ 31 w 276"/>
              <a:gd name="T39" fmla="*/ 573 h 640"/>
              <a:gd name="T40" fmla="*/ 57 w 276"/>
              <a:gd name="T41" fmla="*/ 571 h 640"/>
              <a:gd name="T42" fmla="*/ 114 w 276"/>
              <a:gd name="T43" fmla="*/ 633 h 640"/>
              <a:gd name="T44" fmla="*/ 184 w 276"/>
              <a:gd name="T45" fmla="*/ 651 h 640"/>
              <a:gd name="T46" fmla="*/ 196 w 276"/>
              <a:gd name="T47" fmla="*/ 615 h 640"/>
              <a:gd name="T48" fmla="*/ 226 w 276"/>
              <a:gd name="T49" fmla="*/ 655 h 640"/>
              <a:gd name="T50" fmla="*/ 267 w 276"/>
              <a:gd name="T51" fmla="*/ 646 h 640"/>
              <a:gd name="T52" fmla="*/ 261 w 276"/>
              <a:gd name="T53" fmla="*/ 615 h 640"/>
              <a:gd name="T54" fmla="*/ 267 w 276"/>
              <a:gd name="T55" fmla="*/ 582 h 640"/>
              <a:gd name="T56" fmla="*/ 252 w 276"/>
              <a:gd name="T57" fmla="*/ 540 h 640"/>
              <a:gd name="T58" fmla="*/ 274 w 276"/>
              <a:gd name="T59" fmla="*/ 493 h 640"/>
              <a:gd name="T60" fmla="*/ 247 w 276"/>
              <a:gd name="T61" fmla="*/ 432 h 640"/>
              <a:gd name="T62" fmla="*/ 256 w 276"/>
              <a:gd name="T63" fmla="*/ 382 h 640"/>
              <a:gd name="T64" fmla="*/ 253 w 276"/>
              <a:gd name="T65" fmla="*/ 348 h 640"/>
              <a:gd name="T66" fmla="*/ 253 w 276"/>
              <a:gd name="T67" fmla="*/ 298 h 640"/>
              <a:gd name="T68" fmla="*/ 244 w 276"/>
              <a:gd name="T69" fmla="*/ 255 h 640"/>
              <a:gd name="T70" fmla="*/ 252 w 276"/>
              <a:gd name="T71" fmla="*/ 223 h 640"/>
              <a:gd name="T72" fmla="*/ 247 w 276"/>
              <a:gd name="T73" fmla="*/ 160 h 640"/>
              <a:gd name="T74" fmla="*/ 267 w 276"/>
              <a:gd name="T75" fmla="*/ 118 h 640"/>
              <a:gd name="T76" fmla="*/ 288 w 276"/>
              <a:gd name="T77" fmla="*/ 60 h 6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6"/>
              <a:gd name="T118" fmla="*/ 0 h 640"/>
              <a:gd name="T119" fmla="*/ 288 w 276"/>
              <a:gd name="T120" fmla="*/ 660 h 64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6" h="640">
                <a:moveTo>
                  <a:pt x="276" y="60"/>
                </a:moveTo>
                <a:lnTo>
                  <a:pt x="273" y="47"/>
                </a:lnTo>
                <a:lnTo>
                  <a:pt x="256" y="41"/>
                </a:lnTo>
                <a:lnTo>
                  <a:pt x="247" y="26"/>
                </a:lnTo>
                <a:lnTo>
                  <a:pt x="225" y="27"/>
                </a:lnTo>
                <a:lnTo>
                  <a:pt x="215" y="15"/>
                </a:lnTo>
                <a:lnTo>
                  <a:pt x="190" y="12"/>
                </a:lnTo>
                <a:lnTo>
                  <a:pt x="161" y="20"/>
                </a:lnTo>
                <a:lnTo>
                  <a:pt x="154" y="0"/>
                </a:lnTo>
                <a:lnTo>
                  <a:pt x="138" y="0"/>
                </a:lnTo>
                <a:lnTo>
                  <a:pt x="135" y="15"/>
                </a:lnTo>
                <a:lnTo>
                  <a:pt x="148" y="32"/>
                </a:lnTo>
                <a:lnTo>
                  <a:pt x="142" y="52"/>
                </a:lnTo>
                <a:lnTo>
                  <a:pt x="152" y="65"/>
                </a:lnTo>
                <a:lnTo>
                  <a:pt x="152" y="128"/>
                </a:lnTo>
                <a:lnTo>
                  <a:pt x="137" y="148"/>
                </a:lnTo>
                <a:lnTo>
                  <a:pt x="146" y="163"/>
                </a:lnTo>
                <a:lnTo>
                  <a:pt x="137" y="196"/>
                </a:lnTo>
                <a:lnTo>
                  <a:pt x="126" y="190"/>
                </a:lnTo>
                <a:lnTo>
                  <a:pt x="117" y="201"/>
                </a:lnTo>
                <a:lnTo>
                  <a:pt x="111" y="187"/>
                </a:lnTo>
                <a:lnTo>
                  <a:pt x="94" y="202"/>
                </a:lnTo>
                <a:lnTo>
                  <a:pt x="106" y="216"/>
                </a:lnTo>
                <a:lnTo>
                  <a:pt x="91" y="251"/>
                </a:lnTo>
                <a:lnTo>
                  <a:pt x="91" y="286"/>
                </a:lnTo>
                <a:lnTo>
                  <a:pt x="105" y="295"/>
                </a:lnTo>
                <a:lnTo>
                  <a:pt x="105" y="347"/>
                </a:lnTo>
                <a:lnTo>
                  <a:pt x="91" y="352"/>
                </a:lnTo>
                <a:lnTo>
                  <a:pt x="74" y="353"/>
                </a:lnTo>
                <a:lnTo>
                  <a:pt x="73" y="381"/>
                </a:lnTo>
                <a:lnTo>
                  <a:pt x="58" y="390"/>
                </a:lnTo>
                <a:lnTo>
                  <a:pt x="44" y="370"/>
                </a:lnTo>
                <a:lnTo>
                  <a:pt x="21" y="352"/>
                </a:lnTo>
                <a:lnTo>
                  <a:pt x="3" y="367"/>
                </a:lnTo>
                <a:lnTo>
                  <a:pt x="3" y="393"/>
                </a:lnTo>
                <a:lnTo>
                  <a:pt x="0" y="495"/>
                </a:lnTo>
                <a:lnTo>
                  <a:pt x="2" y="506"/>
                </a:lnTo>
                <a:lnTo>
                  <a:pt x="20" y="525"/>
                </a:lnTo>
                <a:lnTo>
                  <a:pt x="27" y="548"/>
                </a:lnTo>
                <a:lnTo>
                  <a:pt x="30" y="556"/>
                </a:lnTo>
                <a:lnTo>
                  <a:pt x="41" y="565"/>
                </a:lnTo>
                <a:lnTo>
                  <a:pt x="55" y="554"/>
                </a:lnTo>
                <a:lnTo>
                  <a:pt x="84" y="556"/>
                </a:lnTo>
                <a:lnTo>
                  <a:pt x="110" y="614"/>
                </a:lnTo>
                <a:lnTo>
                  <a:pt x="158" y="638"/>
                </a:lnTo>
                <a:lnTo>
                  <a:pt x="178" y="631"/>
                </a:lnTo>
                <a:lnTo>
                  <a:pt x="175" y="606"/>
                </a:lnTo>
                <a:lnTo>
                  <a:pt x="190" y="596"/>
                </a:lnTo>
                <a:lnTo>
                  <a:pt x="206" y="621"/>
                </a:lnTo>
                <a:lnTo>
                  <a:pt x="219" y="635"/>
                </a:lnTo>
                <a:lnTo>
                  <a:pt x="245" y="640"/>
                </a:lnTo>
                <a:lnTo>
                  <a:pt x="259" y="626"/>
                </a:lnTo>
                <a:lnTo>
                  <a:pt x="251" y="614"/>
                </a:lnTo>
                <a:lnTo>
                  <a:pt x="253" y="596"/>
                </a:lnTo>
                <a:lnTo>
                  <a:pt x="244" y="585"/>
                </a:lnTo>
                <a:lnTo>
                  <a:pt x="259" y="564"/>
                </a:lnTo>
                <a:lnTo>
                  <a:pt x="259" y="535"/>
                </a:lnTo>
                <a:lnTo>
                  <a:pt x="244" y="524"/>
                </a:lnTo>
                <a:lnTo>
                  <a:pt x="251" y="500"/>
                </a:lnTo>
                <a:lnTo>
                  <a:pt x="265" y="478"/>
                </a:lnTo>
                <a:lnTo>
                  <a:pt x="262" y="457"/>
                </a:lnTo>
                <a:lnTo>
                  <a:pt x="239" y="419"/>
                </a:lnTo>
                <a:lnTo>
                  <a:pt x="254" y="400"/>
                </a:lnTo>
                <a:lnTo>
                  <a:pt x="248" y="370"/>
                </a:lnTo>
                <a:lnTo>
                  <a:pt x="256" y="350"/>
                </a:lnTo>
                <a:lnTo>
                  <a:pt x="245" y="337"/>
                </a:lnTo>
                <a:lnTo>
                  <a:pt x="253" y="315"/>
                </a:lnTo>
                <a:lnTo>
                  <a:pt x="245" y="289"/>
                </a:lnTo>
                <a:lnTo>
                  <a:pt x="250" y="259"/>
                </a:lnTo>
                <a:lnTo>
                  <a:pt x="236" y="247"/>
                </a:lnTo>
                <a:lnTo>
                  <a:pt x="256" y="227"/>
                </a:lnTo>
                <a:lnTo>
                  <a:pt x="244" y="216"/>
                </a:lnTo>
                <a:lnTo>
                  <a:pt x="247" y="170"/>
                </a:lnTo>
                <a:lnTo>
                  <a:pt x="239" y="155"/>
                </a:lnTo>
                <a:lnTo>
                  <a:pt x="259" y="128"/>
                </a:lnTo>
                <a:lnTo>
                  <a:pt x="259" y="114"/>
                </a:lnTo>
                <a:lnTo>
                  <a:pt x="273" y="113"/>
                </a:lnTo>
                <a:lnTo>
                  <a:pt x="276" y="60"/>
                </a:lnTo>
                <a:close/>
              </a:path>
            </a:pathLst>
          </a:custGeom>
          <a:solidFill>
            <a:schemeClr val="accent3">
              <a:lumMod val="20000"/>
              <a:lumOff val="80000"/>
            </a:schemeClr>
          </a:solidFill>
          <a:ln w="12700" cap="flat" cmpd="sng" algn="ctr">
            <a:solidFill>
              <a:schemeClr val="bg1"/>
            </a:solidFill>
            <a:prstDash val="solid"/>
          </a:ln>
          <a:effectLst/>
        </p:spPr>
        <p:txBody>
          <a:bodyPr rtlCol="0" anchor="ctr"/>
          <a:lstStyle/>
          <a:p>
            <a:pPr algn="ctr"/>
            <a:endParaRPr lang="en-US" sz="1000" kern="0" dirty="0">
              <a:solidFill>
                <a:sysClr val="window" lastClr="FFFFFF"/>
              </a:solidFill>
              <a:latin typeface="Arial" pitchFamily="34" charset="0"/>
            </a:endParaRPr>
          </a:p>
        </p:txBody>
      </p:sp>
      <p:sp>
        <p:nvSpPr>
          <p:cNvPr id="272" name="Freeform 10"/>
          <p:cNvSpPr>
            <a:spLocks/>
          </p:cNvSpPr>
          <p:nvPr/>
        </p:nvSpPr>
        <p:spPr bwMode="auto">
          <a:xfrm>
            <a:off x="1220579" y="2947165"/>
            <a:ext cx="670293" cy="872413"/>
          </a:xfrm>
          <a:custGeom>
            <a:avLst/>
            <a:gdLst>
              <a:gd name="T0" fmla="*/ 142 w 344"/>
              <a:gd name="T1" fmla="*/ 726 h 737"/>
              <a:gd name="T2" fmla="*/ 115 w 344"/>
              <a:gd name="T3" fmla="*/ 664 h 737"/>
              <a:gd name="T4" fmla="*/ 112 w 344"/>
              <a:gd name="T5" fmla="*/ 643 h 737"/>
              <a:gd name="T6" fmla="*/ 87 w 344"/>
              <a:gd name="T7" fmla="*/ 597 h 737"/>
              <a:gd name="T8" fmla="*/ 81 w 344"/>
              <a:gd name="T9" fmla="*/ 559 h 737"/>
              <a:gd name="T10" fmla="*/ 63 w 344"/>
              <a:gd name="T11" fmla="*/ 519 h 737"/>
              <a:gd name="T12" fmla="*/ 40 w 344"/>
              <a:gd name="T13" fmla="*/ 471 h 737"/>
              <a:gd name="T14" fmla="*/ 0 w 344"/>
              <a:gd name="T15" fmla="*/ 399 h 737"/>
              <a:gd name="T16" fmla="*/ 33 w 344"/>
              <a:gd name="T17" fmla="*/ 396 h 737"/>
              <a:gd name="T18" fmla="*/ 37 w 344"/>
              <a:gd name="T19" fmla="*/ 367 h 737"/>
              <a:gd name="T20" fmla="*/ 28 w 344"/>
              <a:gd name="T21" fmla="*/ 337 h 737"/>
              <a:gd name="T22" fmla="*/ 43 w 344"/>
              <a:gd name="T23" fmla="*/ 285 h 737"/>
              <a:gd name="T24" fmla="*/ 36 w 344"/>
              <a:gd name="T25" fmla="*/ 252 h 737"/>
              <a:gd name="T26" fmla="*/ 51 w 344"/>
              <a:gd name="T27" fmla="*/ 208 h 737"/>
              <a:gd name="T28" fmla="*/ 40 w 344"/>
              <a:gd name="T29" fmla="*/ 148 h 737"/>
              <a:gd name="T30" fmla="*/ 43 w 344"/>
              <a:gd name="T31" fmla="*/ 96 h 737"/>
              <a:gd name="T32" fmla="*/ 40 w 344"/>
              <a:gd name="T33" fmla="*/ 63 h 737"/>
              <a:gd name="T34" fmla="*/ 34 w 344"/>
              <a:gd name="T35" fmla="*/ 3 h 737"/>
              <a:gd name="T36" fmla="*/ 85 w 344"/>
              <a:gd name="T37" fmla="*/ 64 h 737"/>
              <a:gd name="T38" fmla="*/ 81 w 344"/>
              <a:gd name="T39" fmla="*/ 115 h 737"/>
              <a:gd name="T40" fmla="*/ 100 w 344"/>
              <a:gd name="T41" fmla="*/ 172 h 737"/>
              <a:gd name="T42" fmla="*/ 133 w 344"/>
              <a:gd name="T43" fmla="*/ 171 h 737"/>
              <a:gd name="T44" fmla="*/ 217 w 344"/>
              <a:gd name="T45" fmla="*/ 180 h 737"/>
              <a:gd name="T46" fmla="*/ 232 w 344"/>
              <a:gd name="T47" fmla="*/ 171 h 737"/>
              <a:gd name="T48" fmla="*/ 271 w 344"/>
              <a:gd name="T49" fmla="*/ 243 h 737"/>
              <a:gd name="T50" fmla="*/ 228 w 344"/>
              <a:gd name="T51" fmla="*/ 280 h 737"/>
              <a:gd name="T52" fmla="*/ 195 w 344"/>
              <a:gd name="T53" fmla="*/ 301 h 737"/>
              <a:gd name="T54" fmla="*/ 166 w 344"/>
              <a:gd name="T55" fmla="*/ 313 h 737"/>
              <a:gd name="T56" fmla="*/ 169 w 344"/>
              <a:gd name="T57" fmla="*/ 345 h 737"/>
              <a:gd name="T58" fmla="*/ 207 w 344"/>
              <a:gd name="T59" fmla="*/ 363 h 737"/>
              <a:gd name="T60" fmla="*/ 204 w 344"/>
              <a:gd name="T61" fmla="*/ 402 h 737"/>
              <a:gd name="T62" fmla="*/ 253 w 344"/>
              <a:gd name="T63" fmla="*/ 387 h 737"/>
              <a:gd name="T64" fmla="*/ 286 w 344"/>
              <a:gd name="T65" fmla="*/ 378 h 737"/>
              <a:gd name="T66" fmla="*/ 327 w 344"/>
              <a:gd name="T67" fmla="*/ 394 h 737"/>
              <a:gd name="T68" fmla="*/ 345 w 344"/>
              <a:gd name="T69" fmla="*/ 438 h 737"/>
              <a:gd name="T70" fmla="*/ 351 w 344"/>
              <a:gd name="T71" fmla="*/ 501 h 737"/>
              <a:gd name="T72" fmla="*/ 352 w 344"/>
              <a:gd name="T73" fmla="*/ 540 h 737"/>
              <a:gd name="T74" fmla="*/ 336 w 344"/>
              <a:gd name="T75" fmla="*/ 622 h 737"/>
              <a:gd name="T76" fmla="*/ 346 w 344"/>
              <a:gd name="T77" fmla="*/ 654 h 737"/>
              <a:gd name="T78" fmla="*/ 352 w 344"/>
              <a:gd name="T79" fmla="*/ 685 h 737"/>
              <a:gd name="T80" fmla="*/ 315 w 344"/>
              <a:gd name="T81" fmla="*/ 688 h 737"/>
              <a:gd name="T82" fmla="*/ 273 w 344"/>
              <a:gd name="T83" fmla="*/ 709 h 737"/>
              <a:gd name="T84" fmla="*/ 247 w 344"/>
              <a:gd name="T85" fmla="*/ 732 h 737"/>
              <a:gd name="T86" fmla="*/ 178 w 344"/>
              <a:gd name="T87" fmla="*/ 730 h 7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4"/>
              <a:gd name="T133" fmla="*/ 0 h 737"/>
              <a:gd name="T134" fmla="*/ 355 w 344"/>
              <a:gd name="T135" fmla="*/ 760 h 7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4" h="737">
                <a:moveTo>
                  <a:pt x="149" y="713"/>
                </a:moveTo>
                <a:lnTo>
                  <a:pt x="138" y="704"/>
                </a:lnTo>
                <a:lnTo>
                  <a:pt x="103" y="663"/>
                </a:lnTo>
                <a:lnTo>
                  <a:pt x="111" y="644"/>
                </a:lnTo>
                <a:lnTo>
                  <a:pt x="105" y="635"/>
                </a:lnTo>
                <a:lnTo>
                  <a:pt x="109" y="624"/>
                </a:lnTo>
                <a:lnTo>
                  <a:pt x="79" y="612"/>
                </a:lnTo>
                <a:lnTo>
                  <a:pt x="84" y="579"/>
                </a:lnTo>
                <a:lnTo>
                  <a:pt x="73" y="565"/>
                </a:lnTo>
                <a:lnTo>
                  <a:pt x="78" y="542"/>
                </a:lnTo>
                <a:lnTo>
                  <a:pt x="74" y="512"/>
                </a:lnTo>
                <a:lnTo>
                  <a:pt x="61" y="503"/>
                </a:lnTo>
                <a:lnTo>
                  <a:pt x="61" y="486"/>
                </a:lnTo>
                <a:lnTo>
                  <a:pt x="39" y="457"/>
                </a:lnTo>
                <a:lnTo>
                  <a:pt x="20" y="407"/>
                </a:lnTo>
                <a:lnTo>
                  <a:pt x="0" y="387"/>
                </a:lnTo>
                <a:lnTo>
                  <a:pt x="3" y="376"/>
                </a:lnTo>
                <a:lnTo>
                  <a:pt x="32" y="384"/>
                </a:lnTo>
                <a:lnTo>
                  <a:pt x="45" y="370"/>
                </a:lnTo>
                <a:lnTo>
                  <a:pt x="36" y="356"/>
                </a:lnTo>
                <a:lnTo>
                  <a:pt x="36" y="340"/>
                </a:lnTo>
                <a:lnTo>
                  <a:pt x="27" y="327"/>
                </a:lnTo>
                <a:lnTo>
                  <a:pt x="45" y="308"/>
                </a:lnTo>
                <a:lnTo>
                  <a:pt x="43" y="280"/>
                </a:lnTo>
                <a:lnTo>
                  <a:pt x="29" y="268"/>
                </a:lnTo>
                <a:lnTo>
                  <a:pt x="35" y="244"/>
                </a:lnTo>
                <a:lnTo>
                  <a:pt x="50" y="222"/>
                </a:lnTo>
                <a:lnTo>
                  <a:pt x="49" y="202"/>
                </a:lnTo>
                <a:lnTo>
                  <a:pt x="23" y="161"/>
                </a:lnTo>
                <a:lnTo>
                  <a:pt x="39" y="144"/>
                </a:lnTo>
                <a:lnTo>
                  <a:pt x="35" y="113"/>
                </a:lnTo>
                <a:lnTo>
                  <a:pt x="42" y="93"/>
                </a:lnTo>
                <a:lnTo>
                  <a:pt x="30" y="81"/>
                </a:lnTo>
                <a:lnTo>
                  <a:pt x="39" y="61"/>
                </a:lnTo>
                <a:lnTo>
                  <a:pt x="30" y="36"/>
                </a:lnTo>
                <a:lnTo>
                  <a:pt x="33" y="3"/>
                </a:lnTo>
                <a:lnTo>
                  <a:pt x="47" y="0"/>
                </a:lnTo>
                <a:lnTo>
                  <a:pt x="82" y="62"/>
                </a:lnTo>
                <a:lnTo>
                  <a:pt x="71" y="76"/>
                </a:lnTo>
                <a:lnTo>
                  <a:pt x="78" y="112"/>
                </a:lnTo>
                <a:lnTo>
                  <a:pt x="97" y="131"/>
                </a:lnTo>
                <a:lnTo>
                  <a:pt x="97" y="167"/>
                </a:lnTo>
                <a:lnTo>
                  <a:pt x="111" y="181"/>
                </a:lnTo>
                <a:lnTo>
                  <a:pt x="129" y="166"/>
                </a:lnTo>
                <a:lnTo>
                  <a:pt x="149" y="175"/>
                </a:lnTo>
                <a:lnTo>
                  <a:pt x="210" y="175"/>
                </a:lnTo>
                <a:lnTo>
                  <a:pt x="213" y="164"/>
                </a:lnTo>
                <a:lnTo>
                  <a:pt x="225" y="166"/>
                </a:lnTo>
                <a:lnTo>
                  <a:pt x="254" y="212"/>
                </a:lnTo>
                <a:lnTo>
                  <a:pt x="263" y="236"/>
                </a:lnTo>
                <a:lnTo>
                  <a:pt x="245" y="260"/>
                </a:lnTo>
                <a:lnTo>
                  <a:pt x="221" y="272"/>
                </a:lnTo>
                <a:lnTo>
                  <a:pt x="196" y="269"/>
                </a:lnTo>
                <a:lnTo>
                  <a:pt x="189" y="292"/>
                </a:lnTo>
                <a:lnTo>
                  <a:pt x="172" y="291"/>
                </a:lnTo>
                <a:lnTo>
                  <a:pt x="161" y="304"/>
                </a:lnTo>
                <a:lnTo>
                  <a:pt x="166" y="314"/>
                </a:lnTo>
                <a:lnTo>
                  <a:pt x="164" y="335"/>
                </a:lnTo>
                <a:lnTo>
                  <a:pt x="178" y="349"/>
                </a:lnTo>
                <a:lnTo>
                  <a:pt x="201" y="352"/>
                </a:lnTo>
                <a:lnTo>
                  <a:pt x="209" y="369"/>
                </a:lnTo>
                <a:lnTo>
                  <a:pt x="198" y="390"/>
                </a:lnTo>
                <a:lnTo>
                  <a:pt x="216" y="407"/>
                </a:lnTo>
                <a:lnTo>
                  <a:pt x="249" y="377"/>
                </a:lnTo>
                <a:lnTo>
                  <a:pt x="267" y="378"/>
                </a:lnTo>
                <a:lnTo>
                  <a:pt x="277" y="367"/>
                </a:lnTo>
                <a:lnTo>
                  <a:pt x="294" y="367"/>
                </a:lnTo>
                <a:lnTo>
                  <a:pt x="317" y="382"/>
                </a:lnTo>
                <a:lnTo>
                  <a:pt x="306" y="396"/>
                </a:lnTo>
                <a:lnTo>
                  <a:pt x="334" y="425"/>
                </a:lnTo>
                <a:lnTo>
                  <a:pt x="324" y="451"/>
                </a:lnTo>
                <a:lnTo>
                  <a:pt x="340" y="486"/>
                </a:lnTo>
                <a:lnTo>
                  <a:pt x="324" y="506"/>
                </a:lnTo>
                <a:lnTo>
                  <a:pt x="341" y="524"/>
                </a:lnTo>
                <a:lnTo>
                  <a:pt x="317" y="576"/>
                </a:lnTo>
                <a:lnTo>
                  <a:pt x="326" y="603"/>
                </a:lnTo>
                <a:lnTo>
                  <a:pt x="341" y="620"/>
                </a:lnTo>
                <a:lnTo>
                  <a:pt x="335" y="634"/>
                </a:lnTo>
                <a:lnTo>
                  <a:pt x="344" y="647"/>
                </a:lnTo>
                <a:lnTo>
                  <a:pt x="341" y="664"/>
                </a:lnTo>
                <a:lnTo>
                  <a:pt x="318" y="656"/>
                </a:lnTo>
                <a:lnTo>
                  <a:pt x="305" y="667"/>
                </a:lnTo>
                <a:lnTo>
                  <a:pt x="279" y="669"/>
                </a:lnTo>
                <a:lnTo>
                  <a:pt x="265" y="688"/>
                </a:lnTo>
                <a:lnTo>
                  <a:pt x="241" y="688"/>
                </a:lnTo>
                <a:lnTo>
                  <a:pt x="239" y="710"/>
                </a:lnTo>
                <a:lnTo>
                  <a:pt x="209" y="737"/>
                </a:lnTo>
                <a:lnTo>
                  <a:pt x="172" y="708"/>
                </a:lnTo>
                <a:lnTo>
                  <a:pt x="149" y="713"/>
                </a:lnTo>
                <a:close/>
              </a:path>
            </a:pathLst>
          </a:custGeom>
          <a:solidFill>
            <a:schemeClr val="accent3">
              <a:lumMod val="40000"/>
              <a:lumOff val="60000"/>
            </a:schemeClr>
          </a:solid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273" name="Freeform 11"/>
          <p:cNvSpPr>
            <a:spLocks/>
          </p:cNvSpPr>
          <p:nvPr/>
        </p:nvSpPr>
        <p:spPr bwMode="auto">
          <a:xfrm>
            <a:off x="647709" y="3206402"/>
            <a:ext cx="909965" cy="933966"/>
          </a:xfrm>
          <a:custGeom>
            <a:avLst/>
            <a:gdLst>
              <a:gd name="T0" fmla="*/ 58 w 467"/>
              <a:gd name="T1" fmla="*/ 32 h 789"/>
              <a:gd name="T2" fmla="*/ 36 w 467"/>
              <a:gd name="T3" fmla="*/ 0 h 789"/>
              <a:gd name="T4" fmla="*/ 1 w 467"/>
              <a:gd name="T5" fmla="*/ 35 h 789"/>
              <a:gd name="T6" fmla="*/ 6 w 467"/>
              <a:gd name="T7" fmla="*/ 96 h 789"/>
              <a:gd name="T8" fmla="*/ 33 w 467"/>
              <a:gd name="T9" fmla="*/ 132 h 789"/>
              <a:gd name="T10" fmla="*/ 61 w 467"/>
              <a:gd name="T11" fmla="*/ 182 h 789"/>
              <a:gd name="T12" fmla="*/ 105 w 467"/>
              <a:gd name="T13" fmla="*/ 201 h 789"/>
              <a:gd name="T14" fmla="*/ 111 w 467"/>
              <a:gd name="T15" fmla="*/ 239 h 789"/>
              <a:gd name="T16" fmla="*/ 135 w 467"/>
              <a:gd name="T17" fmla="*/ 246 h 789"/>
              <a:gd name="T18" fmla="*/ 150 w 467"/>
              <a:gd name="T19" fmla="*/ 191 h 789"/>
              <a:gd name="T20" fmla="*/ 150 w 467"/>
              <a:gd name="T21" fmla="*/ 237 h 789"/>
              <a:gd name="T22" fmla="*/ 156 w 467"/>
              <a:gd name="T23" fmla="*/ 276 h 789"/>
              <a:gd name="T24" fmla="*/ 150 w 467"/>
              <a:gd name="T25" fmla="*/ 303 h 789"/>
              <a:gd name="T26" fmla="*/ 199 w 467"/>
              <a:gd name="T27" fmla="*/ 302 h 789"/>
              <a:gd name="T28" fmla="*/ 229 w 467"/>
              <a:gd name="T29" fmla="*/ 320 h 789"/>
              <a:gd name="T30" fmla="*/ 243 w 467"/>
              <a:gd name="T31" fmla="*/ 344 h 789"/>
              <a:gd name="T32" fmla="*/ 304 w 467"/>
              <a:gd name="T33" fmla="*/ 434 h 789"/>
              <a:gd name="T34" fmla="*/ 277 w 467"/>
              <a:gd name="T35" fmla="*/ 396 h 789"/>
              <a:gd name="T36" fmla="*/ 271 w 467"/>
              <a:gd name="T37" fmla="*/ 422 h 789"/>
              <a:gd name="T38" fmla="*/ 301 w 467"/>
              <a:gd name="T39" fmla="*/ 449 h 789"/>
              <a:gd name="T40" fmla="*/ 244 w 467"/>
              <a:gd name="T41" fmla="*/ 417 h 789"/>
              <a:gd name="T42" fmla="*/ 243 w 467"/>
              <a:gd name="T43" fmla="*/ 461 h 789"/>
              <a:gd name="T44" fmla="*/ 301 w 467"/>
              <a:gd name="T45" fmla="*/ 524 h 789"/>
              <a:gd name="T46" fmla="*/ 304 w 467"/>
              <a:gd name="T47" fmla="*/ 482 h 789"/>
              <a:gd name="T48" fmla="*/ 315 w 467"/>
              <a:gd name="T49" fmla="*/ 470 h 789"/>
              <a:gd name="T50" fmla="*/ 330 w 467"/>
              <a:gd name="T51" fmla="*/ 426 h 789"/>
              <a:gd name="T52" fmla="*/ 325 w 467"/>
              <a:gd name="T53" fmla="*/ 467 h 789"/>
              <a:gd name="T54" fmla="*/ 325 w 467"/>
              <a:gd name="T55" fmla="*/ 512 h 789"/>
              <a:gd name="T56" fmla="*/ 337 w 467"/>
              <a:gd name="T57" fmla="*/ 524 h 789"/>
              <a:gd name="T58" fmla="*/ 360 w 467"/>
              <a:gd name="T59" fmla="*/ 572 h 789"/>
              <a:gd name="T60" fmla="*/ 388 w 467"/>
              <a:gd name="T61" fmla="*/ 626 h 789"/>
              <a:gd name="T62" fmla="*/ 373 w 467"/>
              <a:gd name="T63" fmla="*/ 645 h 789"/>
              <a:gd name="T64" fmla="*/ 391 w 467"/>
              <a:gd name="T65" fmla="*/ 704 h 789"/>
              <a:gd name="T66" fmla="*/ 408 w 467"/>
              <a:gd name="T67" fmla="*/ 746 h 789"/>
              <a:gd name="T68" fmla="*/ 424 w 467"/>
              <a:gd name="T69" fmla="*/ 806 h 789"/>
              <a:gd name="T70" fmla="*/ 460 w 467"/>
              <a:gd name="T71" fmla="*/ 798 h 789"/>
              <a:gd name="T72" fmla="*/ 481 w 467"/>
              <a:gd name="T73" fmla="*/ 725 h 789"/>
              <a:gd name="T74" fmla="*/ 477 w 467"/>
              <a:gd name="T75" fmla="*/ 629 h 789"/>
              <a:gd name="T76" fmla="*/ 445 w 467"/>
              <a:gd name="T77" fmla="*/ 567 h 789"/>
              <a:gd name="T78" fmla="*/ 468 w 467"/>
              <a:gd name="T79" fmla="*/ 515 h 789"/>
              <a:gd name="T80" fmla="*/ 408 w 467"/>
              <a:gd name="T81" fmla="*/ 456 h 789"/>
              <a:gd name="T82" fmla="*/ 415 w 467"/>
              <a:gd name="T83" fmla="*/ 416 h 789"/>
              <a:gd name="T84" fmla="*/ 378 w 467"/>
              <a:gd name="T85" fmla="*/ 356 h 789"/>
              <a:gd name="T86" fmla="*/ 364 w 467"/>
              <a:gd name="T87" fmla="*/ 291 h 789"/>
              <a:gd name="T88" fmla="*/ 324 w 467"/>
              <a:gd name="T89" fmla="*/ 191 h 789"/>
              <a:gd name="T90" fmla="*/ 294 w 467"/>
              <a:gd name="T91" fmla="*/ 149 h 789"/>
              <a:gd name="T92" fmla="*/ 265 w 467"/>
              <a:gd name="T93" fmla="*/ 162 h 789"/>
              <a:gd name="T94" fmla="*/ 168 w 467"/>
              <a:gd name="T95" fmla="*/ 83 h 789"/>
              <a:gd name="T96" fmla="*/ 112 w 467"/>
              <a:gd name="T97" fmla="*/ 80 h 7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7"/>
              <a:gd name="T148" fmla="*/ 0 h 789"/>
              <a:gd name="T149" fmla="*/ 481 w 467"/>
              <a:gd name="T150" fmla="*/ 813 h 7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7" h="789">
                <a:moveTo>
                  <a:pt x="77" y="31"/>
                </a:moveTo>
                <a:lnTo>
                  <a:pt x="56" y="20"/>
                </a:lnTo>
                <a:lnTo>
                  <a:pt x="56" y="31"/>
                </a:lnTo>
                <a:lnTo>
                  <a:pt x="45" y="29"/>
                </a:lnTo>
                <a:lnTo>
                  <a:pt x="45" y="16"/>
                </a:lnTo>
                <a:lnTo>
                  <a:pt x="42" y="5"/>
                </a:lnTo>
                <a:lnTo>
                  <a:pt x="35" y="0"/>
                </a:lnTo>
                <a:lnTo>
                  <a:pt x="30" y="15"/>
                </a:lnTo>
                <a:lnTo>
                  <a:pt x="15" y="15"/>
                </a:lnTo>
                <a:lnTo>
                  <a:pt x="1" y="34"/>
                </a:lnTo>
                <a:lnTo>
                  <a:pt x="0" y="63"/>
                </a:lnTo>
                <a:lnTo>
                  <a:pt x="13" y="78"/>
                </a:lnTo>
                <a:lnTo>
                  <a:pt x="6" y="93"/>
                </a:lnTo>
                <a:lnTo>
                  <a:pt x="10" y="108"/>
                </a:lnTo>
                <a:lnTo>
                  <a:pt x="20" y="110"/>
                </a:lnTo>
                <a:lnTo>
                  <a:pt x="32" y="128"/>
                </a:lnTo>
                <a:lnTo>
                  <a:pt x="27" y="151"/>
                </a:lnTo>
                <a:lnTo>
                  <a:pt x="39" y="154"/>
                </a:lnTo>
                <a:lnTo>
                  <a:pt x="59" y="177"/>
                </a:lnTo>
                <a:lnTo>
                  <a:pt x="58" y="186"/>
                </a:lnTo>
                <a:lnTo>
                  <a:pt x="90" y="207"/>
                </a:lnTo>
                <a:lnTo>
                  <a:pt x="102" y="195"/>
                </a:lnTo>
                <a:lnTo>
                  <a:pt x="115" y="195"/>
                </a:lnTo>
                <a:lnTo>
                  <a:pt x="119" y="221"/>
                </a:lnTo>
                <a:lnTo>
                  <a:pt x="108" y="232"/>
                </a:lnTo>
                <a:lnTo>
                  <a:pt x="97" y="244"/>
                </a:lnTo>
                <a:lnTo>
                  <a:pt x="111" y="258"/>
                </a:lnTo>
                <a:lnTo>
                  <a:pt x="131" y="239"/>
                </a:lnTo>
                <a:lnTo>
                  <a:pt x="131" y="217"/>
                </a:lnTo>
                <a:lnTo>
                  <a:pt x="144" y="203"/>
                </a:lnTo>
                <a:lnTo>
                  <a:pt x="146" y="185"/>
                </a:lnTo>
                <a:lnTo>
                  <a:pt x="164" y="197"/>
                </a:lnTo>
                <a:lnTo>
                  <a:pt x="163" y="215"/>
                </a:lnTo>
                <a:lnTo>
                  <a:pt x="146" y="230"/>
                </a:lnTo>
                <a:lnTo>
                  <a:pt x="146" y="245"/>
                </a:lnTo>
                <a:lnTo>
                  <a:pt x="161" y="247"/>
                </a:lnTo>
                <a:lnTo>
                  <a:pt x="151" y="268"/>
                </a:lnTo>
                <a:lnTo>
                  <a:pt x="132" y="262"/>
                </a:lnTo>
                <a:lnTo>
                  <a:pt x="131" y="277"/>
                </a:lnTo>
                <a:lnTo>
                  <a:pt x="146" y="294"/>
                </a:lnTo>
                <a:lnTo>
                  <a:pt x="167" y="293"/>
                </a:lnTo>
                <a:lnTo>
                  <a:pt x="179" y="302"/>
                </a:lnTo>
                <a:lnTo>
                  <a:pt x="193" y="293"/>
                </a:lnTo>
                <a:lnTo>
                  <a:pt x="193" y="282"/>
                </a:lnTo>
                <a:lnTo>
                  <a:pt x="210" y="287"/>
                </a:lnTo>
                <a:lnTo>
                  <a:pt x="222" y="311"/>
                </a:lnTo>
                <a:lnTo>
                  <a:pt x="269" y="305"/>
                </a:lnTo>
                <a:lnTo>
                  <a:pt x="256" y="316"/>
                </a:lnTo>
                <a:lnTo>
                  <a:pt x="236" y="334"/>
                </a:lnTo>
                <a:lnTo>
                  <a:pt x="248" y="348"/>
                </a:lnTo>
                <a:lnTo>
                  <a:pt x="309" y="401"/>
                </a:lnTo>
                <a:lnTo>
                  <a:pt x="295" y="421"/>
                </a:lnTo>
                <a:lnTo>
                  <a:pt x="286" y="415"/>
                </a:lnTo>
                <a:lnTo>
                  <a:pt x="295" y="408"/>
                </a:lnTo>
                <a:lnTo>
                  <a:pt x="269" y="384"/>
                </a:lnTo>
                <a:lnTo>
                  <a:pt x="254" y="370"/>
                </a:lnTo>
                <a:lnTo>
                  <a:pt x="242" y="390"/>
                </a:lnTo>
                <a:lnTo>
                  <a:pt x="263" y="410"/>
                </a:lnTo>
                <a:lnTo>
                  <a:pt x="269" y="425"/>
                </a:lnTo>
                <a:lnTo>
                  <a:pt x="283" y="422"/>
                </a:lnTo>
                <a:lnTo>
                  <a:pt x="292" y="436"/>
                </a:lnTo>
                <a:lnTo>
                  <a:pt x="268" y="431"/>
                </a:lnTo>
                <a:lnTo>
                  <a:pt x="250" y="422"/>
                </a:lnTo>
                <a:lnTo>
                  <a:pt x="237" y="405"/>
                </a:lnTo>
                <a:lnTo>
                  <a:pt x="227" y="398"/>
                </a:lnTo>
                <a:lnTo>
                  <a:pt x="213" y="410"/>
                </a:lnTo>
                <a:lnTo>
                  <a:pt x="236" y="447"/>
                </a:lnTo>
                <a:lnTo>
                  <a:pt x="248" y="459"/>
                </a:lnTo>
                <a:lnTo>
                  <a:pt x="243" y="475"/>
                </a:lnTo>
                <a:lnTo>
                  <a:pt x="292" y="509"/>
                </a:lnTo>
                <a:lnTo>
                  <a:pt x="304" y="495"/>
                </a:lnTo>
                <a:lnTo>
                  <a:pt x="303" y="479"/>
                </a:lnTo>
                <a:lnTo>
                  <a:pt x="295" y="468"/>
                </a:lnTo>
                <a:lnTo>
                  <a:pt x="298" y="457"/>
                </a:lnTo>
                <a:lnTo>
                  <a:pt x="288" y="448"/>
                </a:lnTo>
                <a:lnTo>
                  <a:pt x="306" y="456"/>
                </a:lnTo>
                <a:lnTo>
                  <a:pt x="315" y="447"/>
                </a:lnTo>
                <a:lnTo>
                  <a:pt x="309" y="424"/>
                </a:lnTo>
                <a:lnTo>
                  <a:pt x="320" y="413"/>
                </a:lnTo>
                <a:lnTo>
                  <a:pt x="318" y="433"/>
                </a:lnTo>
                <a:lnTo>
                  <a:pt x="321" y="444"/>
                </a:lnTo>
                <a:lnTo>
                  <a:pt x="316" y="453"/>
                </a:lnTo>
                <a:lnTo>
                  <a:pt x="326" y="468"/>
                </a:lnTo>
                <a:lnTo>
                  <a:pt x="313" y="477"/>
                </a:lnTo>
                <a:lnTo>
                  <a:pt x="316" y="497"/>
                </a:lnTo>
                <a:lnTo>
                  <a:pt x="306" y="501"/>
                </a:lnTo>
                <a:lnTo>
                  <a:pt x="327" y="521"/>
                </a:lnTo>
                <a:lnTo>
                  <a:pt x="327" y="509"/>
                </a:lnTo>
                <a:lnTo>
                  <a:pt x="344" y="526"/>
                </a:lnTo>
                <a:lnTo>
                  <a:pt x="332" y="533"/>
                </a:lnTo>
                <a:lnTo>
                  <a:pt x="350" y="555"/>
                </a:lnTo>
                <a:lnTo>
                  <a:pt x="345" y="567"/>
                </a:lnTo>
                <a:lnTo>
                  <a:pt x="364" y="599"/>
                </a:lnTo>
                <a:lnTo>
                  <a:pt x="377" y="608"/>
                </a:lnTo>
                <a:lnTo>
                  <a:pt x="370" y="616"/>
                </a:lnTo>
                <a:lnTo>
                  <a:pt x="358" y="616"/>
                </a:lnTo>
                <a:lnTo>
                  <a:pt x="362" y="626"/>
                </a:lnTo>
                <a:lnTo>
                  <a:pt x="377" y="628"/>
                </a:lnTo>
                <a:lnTo>
                  <a:pt x="393" y="666"/>
                </a:lnTo>
                <a:lnTo>
                  <a:pt x="380" y="683"/>
                </a:lnTo>
                <a:lnTo>
                  <a:pt x="388" y="695"/>
                </a:lnTo>
                <a:lnTo>
                  <a:pt x="385" y="709"/>
                </a:lnTo>
                <a:lnTo>
                  <a:pt x="396" y="724"/>
                </a:lnTo>
                <a:lnTo>
                  <a:pt x="399" y="740"/>
                </a:lnTo>
                <a:lnTo>
                  <a:pt x="397" y="760"/>
                </a:lnTo>
                <a:lnTo>
                  <a:pt x="412" y="782"/>
                </a:lnTo>
                <a:lnTo>
                  <a:pt x="425" y="782"/>
                </a:lnTo>
                <a:lnTo>
                  <a:pt x="438" y="789"/>
                </a:lnTo>
                <a:lnTo>
                  <a:pt x="447" y="774"/>
                </a:lnTo>
                <a:lnTo>
                  <a:pt x="441" y="745"/>
                </a:lnTo>
                <a:lnTo>
                  <a:pt x="460" y="727"/>
                </a:lnTo>
                <a:lnTo>
                  <a:pt x="467" y="704"/>
                </a:lnTo>
                <a:lnTo>
                  <a:pt x="458" y="680"/>
                </a:lnTo>
                <a:lnTo>
                  <a:pt x="467" y="661"/>
                </a:lnTo>
                <a:lnTo>
                  <a:pt x="463" y="610"/>
                </a:lnTo>
                <a:lnTo>
                  <a:pt x="444" y="587"/>
                </a:lnTo>
                <a:lnTo>
                  <a:pt x="444" y="561"/>
                </a:lnTo>
                <a:lnTo>
                  <a:pt x="432" y="550"/>
                </a:lnTo>
                <a:lnTo>
                  <a:pt x="449" y="529"/>
                </a:lnTo>
                <a:lnTo>
                  <a:pt x="438" y="517"/>
                </a:lnTo>
                <a:lnTo>
                  <a:pt x="454" y="500"/>
                </a:lnTo>
                <a:lnTo>
                  <a:pt x="444" y="494"/>
                </a:lnTo>
                <a:lnTo>
                  <a:pt x="434" y="488"/>
                </a:lnTo>
                <a:lnTo>
                  <a:pt x="396" y="443"/>
                </a:lnTo>
                <a:lnTo>
                  <a:pt x="405" y="425"/>
                </a:lnTo>
                <a:lnTo>
                  <a:pt x="399" y="415"/>
                </a:lnTo>
                <a:lnTo>
                  <a:pt x="403" y="404"/>
                </a:lnTo>
                <a:lnTo>
                  <a:pt x="373" y="390"/>
                </a:lnTo>
                <a:lnTo>
                  <a:pt x="379" y="360"/>
                </a:lnTo>
                <a:lnTo>
                  <a:pt x="367" y="345"/>
                </a:lnTo>
                <a:lnTo>
                  <a:pt x="374" y="323"/>
                </a:lnTo>
                <a:lnTo>
                  <a:pt x="367" y="290"/>
                </a:lnTo>
                <a:lnTo>
                  <a:pt x="353" y="282"/>
                </a:lnTo>
                <a:lnTo>
                  <a:pt x="355" y="268"/>
                </a:lnTo>
                <a:lnTo>
                  <a:pt x="333" y="238"/>
                </a:lnTo>
                <a:lnTo>
                  <a:pt x="315" y="185"/>
                </a:lnTo>
                <a:lnTo>
                  <a:pt x="294" y="169"/>
                </a:lnTo>
                <a:lnTo>
                  <a:pt x="295" y="156"/>
                </a:lnTo>
                <a:lnTo>
                  <a:pt x="285" y="145"/>
                </a:lnTo>
                <a:lnTo>
                  <a:pt x="269" y="118"/>
                </a:lnTo>
                <a:lnTo>
                  <a:pt x="253" y="131"/>
                </a:lnTo>
                <a:lnTo>
                  <a:pt x="257" y="157"/>
                </a:lnTo>
                <a:lnTo>
                  <a:pt x="233" y="163"/>
                </a:lnTo>
                <a:lnTo>
                  <a:pt x="187" y="137"/>
                </a:lnTo>
                <a:lnTo>
                  <a:pt x="163" y="81"/>
                </a:lnTo>
                <a:lnTo>
                  <a:pt x="134" y="78"/>
                </a:lnTo>
                <a:lnTo>
                  <a:pt x="119" y="90"/>
                </a:lnTo>
                <a:lnTo>
                  <a:pt x="109" y="78"/>
                </a:lnTo>
                <a:lnTo>
                  <a:pt x="97" y="47"/>
                </a:lnTo>
                <a:lnTo>
                  <a:pt x="77" y="31"/>
                </a:lnTo>
                <a:close/>
              </a:path>
            </a:pathLst>
          </a:custGeom>
          <a:solidFill>
            <a:schemeClr val="bg2">
              <a:lumMod val="85000"/>
            </a:schemeClr>
          </a:solidFill>
          <a:ln w="12700" cap="flat" cmpd="sng" algn="ctr">
            <a:solidFill>
              <a:schemeClr val="bg1"/>
            </a:solidFill>
            <a:prstDash val="solid"/>
          </a:ln>
          <a:effectLst/>
        </p:spPr>
        <p:txBody>
          <a:bodyPr rtlCol="0" anchor="ctr"/>
          <a:lstStyle/>
          <a:p>
            <a:pPr algn="ctr"/>
            <a:endParaRPr lang="en-US" sz="1000" kern="0" dirty="0">
              <a:solidFill>
                <a:sysClr val="windowText" lastClr="000000"/>
              </a:solidFill>
              <a:latin typeface="Arial" pitchFamily="34" charset="0"/>
            </a:endParaRPr>
          </a:p>
        </p:txBody>
      </p:sp>
      <p:sp>
        <p:nvSpPr>
          <p:cNvPr id="274" name="Freeform 12"/>
          <p:cNvSpPr>
            <a:spLocks/>
          </p:cNvSpPr>
          <p:nvPr/>
        </p:nvSpPr>
        <p:spPr bwMode="auto">
          <a:xfrm>
            <a:off x="1493373" y="3664508"/>
            <a:ext cx="900221" cy="567009"/>
          </a:xfrm>
          <a:custGeom>
            <a:avLst/>
            <a:gdLst>
              <a:gd name="T0" fmla="*/ 4 w 462"/>
              <a:gd name="T1" fmla="*/ 132 h 479"/>
              <a:gd name="T2" fmla="*/ 0 w 462"/>
              <a:gd name="T3" fmla="*/ 167 h 479"/>
              <a:gd name="T4" fmla="*/ 10 w 462"/>
              <a:gd name="T5" fmla="*/ 207 h 479"/>
              <a:gd name="T6" fmla="*/ 43 w 462"/>
              <a:gd name="T7" fmla="*/ 219 h 479"/>
              <a:gd name="T8" fmla="*/ 70 w 462"/>
              <a:gd name="T9" fmla="*/ 201 h 479"/>
              <a:gd name="T10" fmla="*/ 103 w 462"/>
              <a:gd name="T11" fmla="*/ 227 h 479"/>
              <a:gd name="T12" fmla="*/ 129 w 462"/>
              <a:gd name="T13" fmla="*/ 275 h 479"/>
              <a:gd name="T14" fmla="*/ 141 w 462"/>
              <a:gd name="T15" fmla="*/ 311 h 479"/>
              <a:gd name="T16" fmla="*/ 138 w 462"/>
              <a:gd name="T17" fmla="*/ 354 h 479"/>
              <a:gd name="T18" fmla="*/ 165 w 462"/>
              <a:gd name="T19" fmla="*/ 357 h 479"/>
              <a:gd name="T20" fmla="*/ 204 w 462"/>
              <a:gd name="T21" fmla="*/ 378 h 479"/>
              <a:gd name="T22" fmla="*/ 241 w 462"/>
              <a:gd name="T23" fmla="*/ 332 h 479"/>
              <a:gd name="T24" fmla="*/ 282 w 462"/>
              <a:gd name="T25" fmla="*/ 401 h 479"/>
              <a:gd name="T26" fmla="*/ 294 w 462"/>
              <a:gd name="T27" fmla="*/ 432 h 479"/>
              <a:gd name="T28" fmla="*/ 304 w 462"/>
              <a:gd name="T29" fmla="*/ 476 h 479"/>
              <a:gd name="T30" fmla="*/ 351 w 462"/>
              <a:gd name="T31" fmla="*/ 488 h 479"/>
              <a:gd name="T32" fmla="*/ 402 w 462"/>
              <a:gd name="T33" fmla="*/ 488 h 479"/>
              <a:gd name="T34" fmla="*/ 393 w 462"/>
              <a:gd name="T35" fmla="*/ 452 h 479"/>
              <a:gd name="T36" fmla="*/ 384 w 462"/>
              <a:gd name="T37" fmla="*/ 423 h 479"/>
              <a:gd name="T38" fmla="*/ 402 w 462"/>
              <a:gd name="T39" fmla="*/ 380 h 479"/>
              <a:gd name="T40" fmla="*/ 429 w 462"/>
              <a:gd name="T41" fmla="*/ 366 h 479"/>
              <a:gd name="T42" fmla="*/ 433 w 462"/>
              <a:gd name="T43" fmla="*/ 398 h 479"/>
              <a:gd name="T44" fmla="*/ 477 w 462"/>
              <a:gd name="T45" fmla="*/ 369 h 479"/>
              <a:gd name="T46" fmla="*/ 456 w 462"/>
              <a:gd name="T47" fmla="*/ 317 h 479"/>
              <a:gd name="T48" fmla="*/ 438 w 462"/>
              <a:gd name="T49" fmla="*/ 294 h 479"/>
              <a:gd name="T50" fmla="*/ 454 w 462"/>
              <a:gd name="T51" fmla="*/ 263 h 479"/>
              <a:gd name="T52" fmla="*/ 444 w 462"/>
              <a:gd name="T53" fmla="*/ 237 h 479"/>
              <a:gd name="T54" fmla="*/ 415 w 462"/>
              <a:gd name="T55" fmla="*/ 216 h 479"/>
              <a:gd name="T56" fmla="*/ 399 w 462"/>
              <a:gd name="T57" fmla="*/ 164 h 479"/>
              <a:gd name="T58" fmla="*/ 379 w 462"/>
              <a:gd name="T59" fmla="*/ 170 h 479"/>
              <a:gd name="T60" fmla="*/ 340 w 462"/>
              <a:gd name="T61" fmla="*/ 146 h 479"/>
              <a:gd name="T62" fmla="*/ 352 w 462"/>
              <a:gd name="T63" fmla="*/ 119 h 479"/>
              <a:gd name="T64" fmla="*/ 352 w 462"/>
              <a:gd name="T65" fmla="*/ 101 h 479"/>
              <a:gd name="T66" fmla="*/ 322 w 462"/>
              <a:gd name="T67" fmla="*/ 110 h 479"/>
              <a:gd name="T68" fmla="*/ 346 w 462"/>
              <a:gd name="T69" fmla="*/ 86 h 479"/>
              <a:gd name="T70" fmla="*/ 328 w 462"/>
              <a:gd name="T71" fmla="*/ 48 h 479"/>
              <a:gd name="T72" fmla="*/ 316 w 462"/>
              <a:gd name="T73" fmla="*/ 17 h 479"/>
              <a:gd name="T74" fmla="*/ 277 w 462"/>
              <a:gd name="T75" fmla="*/ 6 h 479"/>
              <a:gd name="T76" fmla="*/ 235 w 462"/>
              <a:gd name="T77" fmla="*/ 0 h 479"/>
              <a:gd name="T78" fmla="*/ 202 w 462"/>
              <a:gd name="T79" fmla="*/ 27 h 479"/>
              <a:gd name="T80" fmla="*/ 208 w 462"/>
              <a:gd name="T81" fmla="*/ 59 h 479"/>
              <a:gd name="T82" fmla="*/ 171 w 462"/>
              <a:gd name="T83" fmla="*/ 62 h 479"/>
              <a:gd name="T84" fmla="*/ 129 w 462"/>
              <a:gd name="T85" fmla="*/ 84 h 479"/>
              <a:gd name="T86" fmla="*/ 102 w 462"/>
              <a:gd name="T87" fmla="*/ 107 h 479"/>
              <a:gd name="T88" fmla="*/ 33 w 462"/>
              <a:gd name="T89" fmla="*/ 102 h 479"/>
              <a:gd name="T90" fmla="*/ 19 w 462"/>
              <a:gd name="T91" fmla="*/ 116 h 4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2"/>
              <a:gd name="T139" fmla="*/ 0 h 479"/>
              <a:gd name="T140" fmla="*/ 477 w 462"/>
              <a:gd name="T141" fmla="*/ 494 h 47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2" h="479">
                <a:moveTo>
                  <a:pt x="18" y="112"/>
                </a:moveTo>
                <a:lnTo>
                  <a:pt x="4" y="128"/>
                </a:lnTo>
                <a:lnTo>
                  <a:pt x="15" y="143"/>
                </a:lnTo>
                <a:lnTo>
                  <a:pt x="0" y="162"/>
                </a:lnTo>
                <a:lnTo>
                  <a:pt x="12" y="174"/>
                </a:lnTo>
                <a:lnTo>
                  <a:pt x="10" y="201"/>
                </a:lnTo>
                <a:lnTo>
                  <a:pt x="23" y="195"/>
                </a:lnTo>
                <a:lnTo>
                  <a:pt x="42" y="212"/>
                </a:lnTo>
                <a:lnTo>
                  <a:pt x="58" y="215"/>
                </a:lnTo>
                <a:lnTo>
                  <a:pt x="68" y="195"/>
                </a:lnTo>
                <a:lnTo>
                  <a:pt x="82" y="197"/>
                </a:lnTo>
                <a:lnTo>
                  <a:pt x="100" y="220"/>
                </a:lnTo>
                <a:lnTo>
                  <a:pt x="123" y="233"/>
                </a:lnTo>
                <a:lnTo>
                  <a:pt x="125" y="267"/>
                </a:lnTo>
                <a:lnTo>
                  <a:pt x="134" y="276"/>
                </a:lnTo>
                <a:lnTo>
                  <a:pt x="137" y="302"/>
                </a:lnTo>
                <a:lnTo>
                  <a:pt x="131" y="317"/>
                </a:lnTo>
                <a:lnTo>
                  <a:pt x="134" y="343"/>
                </a:lnTo>
                <a:lnTo>
                  <a:pt x="148" y="359"/>
                </a:lnTo>
                <a:lnTo>
                  <a:pt x="160" y="346"/>
                </a:lnTo>
                <a:lnTo>
                  <a:pt x="171" y="383"/>
                </a:lnTo>
                <a:lnTo>
                  <a:pt x="198" y="367"/>
                </a:lnTo>
                <a:lnTo>
                  <a:pt x="227" y="337"/>
                </a:lnTo>
                <a:lnTo>
                  <a:pt x="233" y="322"/>
                </a:lnTo>
                <a:lnTo>
                  <a:pt x="254" y="354"/>
                </a:lnTo>
                <a:lnTo>
                  <a:pt x="273" y="389"/>
                </a:lnTo>
                <a:lnTo>
                  <a:pt x="285" y="400"/>
                </a:lnTo>
                <a:lnTo>
                  <a:pt x="285" y="419"/>
                </a:lnTo>
                <a:lnTo>
                  <a:pt x="296" y="432"/>
                </a:lnTo>
                <a:lnTo>
                  <a:pt x="294" y="462"/>
                </a:lnTo>
                <a:lnTo>
                  <a:pt x="308" y="471"/>
                </a:lnTo>
                <a:lnTo>
                  <a:pt x="340" y="473"/>
                </a:lnTo>
                <a:lnTo>
                  <a:pt x="364" y="479"/>
                </a:lnTo>
                <a:lnTo>
                  <a:pt x="389" y="473"/>
                </a:lnTo>
                <a:lnTo>
                  <a:pt x="384" y="459"/>
                </a:lnTo>
                <a:lnTo>
                  <a:pt x="381" y="438"/>
                </a:lnTo>
                <a:lnTo>
                  <a:pt x="387" y="424"/>
                </a:lnTo>
                <a:lnTo>
                  <a:pt x="372" y="410"/>
                </a:lnTo>
                <a:lnTo>
                  <a:pt x="382" y="400"/>
                </a:lnTo>
                <a:lnTo>
                  <a:pt x="389" y="368"/>
                </a:lnTo>
                <a:lnTo>
                  <a:pt x="393" y="355"/>
                </a:lnTo>
                <a:lnTo>
                  <a:pt x="416" y="355"/>
                </a:lnTo>
                <a:lnTo>
                  <a:pt x="422" y="369"/>
                </a:lnTo>
                <a:lnTo>
                  <a:pt x="419" y="386"/>
                </a:lnTo>
                <a:lnTo>
                  <a:pt x="440" y="383"/>
                </a:lnTo>
                <a:lnTo>
                  <a:pt x="462" y="358"/>
                </a:lnTo>
                <a:lnTo>
                  <a:pt x="442" y="349"/>
                </a:lnTo>
                <a:lnTo>
                  <a:pt x="442" y="307"/>
                </a:lnTo>
                <a:lnTo>
                  <a:pt x="431" y="304"/>
                </a:lnTo>
                <a:lnTo>
                  <a:pt x="424" y="285"/>
                </a:lnTo>
                <a:lnTo>
                  <a:pt x="437" y="271"/>
                </a:lnTo>
                <a:lnTo>
                  <a:pt x="440" y="255"/>
                </a:lnTo>
                <a:lnTo>
                  <a:pt x="428" y="241"/>
                </a:lnTo>
                <a:lnTo>
                  <a:pt x="430" y="230"/>
                </a:lnTo>
                <a:lnTo>
                  <a:pt x="416" y="229"/>
                </a:lnTo>
                <a:lnTo>
                  <a:pt x="402" y="209"/>
                </a:lnTo>
                <a:lnTo>
                  <a:pt x="402" y="171"/>
                </a:lnTo>
                <a:lnTo>
                  <a:pt x="386" y="159"/>
                </a:lnTo>
                <a:lnTo>
                  <a:pt x="378" y="180"/>
                </a:lnTo>
                <a:lnTo>
                  <a:pt x="367" y="165"/>
                </a:lnTo>
                <a:lnTo>
                  <a:pt x="349" y="174"/>
                </a:lnTo>
                <a:lnTo>
                  <a:pt x="329" y="142"/>
                </a:lnTo>
                <a:lnTo>
                  <a:pt x="343" y="125"/>
                </a:lnTo>
                <a:lnTo>
                  <a:pt x="341" y="115"/>
                </a:lnTo>
                <a:lnTo>
                  <a:pt x="353" y="101"/>
                </a:lnTo>
                <a:lnTo>
                  <a:pt x="341" y="98"/>
                </a:lnTo>
                <a:lnTo>
                  <a:pt x="323" y="116"/>
                </a:lnTo>
                <a:lnTo>
                  <a:pt x="312" y="107"/>
                </a:lnTo>
                <a:lnTo>
                  <a:pt x="329" y="98"/>
                </a:lnTo>
                <a:lnTo>
                  <a:pt x="335" y="83"/>
                </a:lnTo>
                <a:lnTo>
                  <a:pt x="323" y="75"/>
                </a:lnTo>
                <a:lnTo>
                  <a:pt x="318" y="47"/>
                </a:lnTo>
                <a:lnTo>
                  <a:pt x="315" y="29"/>
                </a:lnTo>
                <a:lnTo>
                  <a:pt x="306" y="16"/>
                </a:lnTo>
                <a:lnTo>
                  <a:pt x="291" y="5"/>
                </a:lnTo>
                <a:lnTo>
                  <a:pt x="268" y="6"/>
                </a:lnTo>
                <a:lnTo>
                  <a:pt x="247" y="16"/>
                </a:lnTo>
                <a:lnTo>
                  <a:pt x="228" y="0"/>
                </a:lnTo>
                <a:lnTo>
                  <a:pt x="201" y="12"/>
                </a:lnTo>
                <a:lnTo>
                  <a:pt x="196" y="26"/>
                </a:lnTo>
                <a:lnTo>
                  <a:pt x="206" y="41"/>
                </a:lnTo>
                <a:lnTo>
                  <a:pt x="201" y="57"/>
                </a:lnTo>
                <a:lnTo>
                  <a:pt x="178" y="49"/>
                </a:lnTo>
                <a:lnTo>
                  <a:pt x="166" y="60"/>
                </a:lnTo>
                <a:lnTo>
                  <a:pt x="138" y="61"/>
                </a:lnTo>
                <a:lnTo>
                  <a:pt x="125" y="81"/>
                </a:lnTo>
                <a:lnTo>
                  <a:pt x="102" y="80"/>
                </a:lnTo>
                <a:lnTo>
                  <a:pt x="99" y="104"/>
                </a:lnTo>
                <a:lnTo>
                  <a:pt x="68" y="130"/>
                </a:lnTo>
                <a:lnTo>
                  <a:pt x="31" y="103"/>
                </a:lnTo>
                <a:lnTo>
                  <a:pt x="10" y="107"/>
                </a:lnTo>
                <a:lnTo>
                  <a:pt x="18" y="112"/>
                </a:lnTo>
                <a:close/>
              </a:path>
            </a:pathLst>
          </a:custGeom>
          <a:solidFill>
            <a:schemeClr val="accent3">
              <a:lumMod val="40000"/>
              <a:lumOff val="60000"/>
            </a:schemeClr>
          </a:solidFill>
          <a:ln w="12700" cap="flat" cmpd="sng" algn="ctr">
            <a:solidFill>
              <a:schemeClr val="bg1"/>
            </a:solidFill>
            <a:prstDash val="solid"/>
          </a:ln>
          <a:effectLst/>
        </p:spPr>
        <p:txBody>
          <a:bodyPr rtlCol="0" anchor="ctr"/>
          <a:lstStyle/>
          <a:p>
            <a:pPr algn="ctr"/>
            <a:endParaRPr lang="en-US" sz="1000" kern="0" dirty="0">
              <a:solidFill>
                <a:sysClr val="window" lastClr="FFFFFF"/>
              </a:solidFill>
              <a:latin typeface="Arial" pitchFamily="34" charset="0"/>
            </a:endParaRPr>
          </a:p>
        </p:txBody>
      </p:sp>
      <p:sp>
        <p:nvSpPr>
          <p:cNvPr id="275" name="Freeform 13"/>
          <p:cNvSpPr>
            <a:spLocks/>
          </p:cNvSpPr>
          <p:nvPr/>
        </p:nvSpPr>
        <p:spPr bwMode="auto">
          <a:xfrm>
            <a:off x="1290724" y="3894151"/>
            <a:ext cx="629375" cy="628564"/>
          </a:xfrm>
          <a:custGeom>
            <a:avLst/>
            <a:gdLst>
              <a:gd name="T0" fmla="*/ 111 w 323"/>
              <a:gd name="T1" fmla="*/ 214 h 531"/>
              <a:gd name="T2" fmla="*/ 84 w 323"/>
              <a:gd name="T3" fmla="*/ 205 h 531"/>
              <a:gd name="T4" fmla="*/ 75 w 323"/>
              <a:gd name="T5" fmla="*/ 216 h 531"/>
              <a:gd name="T6" fmla="*/ 57 w 323"/>
              <a:gd name="T7" fmla="*/ 232 h 531"/>
              <a:gd name="T8" fmla="*/ 51 w 323"/>
              <a:gd name="T9" fmla="*/ 253 h 531"/>
              <a:gd name="T10" fmla="*/ 39 w 323"/>
              <a:gd name="T11" fmla="*/ 324 h 531"/>
              <a:gd name="T12" fmla="*/ 27 w 323"/>
              <a:gd name="T13" fmla="*/ 361 h 531"/>
              <a:gd name="T14" fmla="*/ 14 w 323"/>
              <a:gd name="T15" fmla="*/ 393 h 531"/>
              <a:gd name="T16" fmla="*/ 2 w 323"/>
              <a:gd name="T17" fmla="*/ 408 h 531"/>
              <a:gd name="T18" fmla="*/ 0 w 323"/>
              <a:gd name="T19" fmla="*/ 472 h 531"/>
              <a:gd name="T20" fmla="*/ 15 w 323"/>
              <a:gd name="T21" fmla="*/ 480 h 531"/>
              <a:gd name="T22" fmla="*/ 26 w 323"/>
              <a:gd name="T23" fmla="*/ 480 h 531"/>
              <a:gd name="T24" fmla="*/ 29 w 323"/>
              <a:gd name="T25" fmla="*/ 499 h 531"/>
              <a:gd name="T26" fmla="*/ 48 w 323"/>
              <a:gd name="T27" fmla="*/ 511 h 531"/>
              <a:gd name="T28" fmla="*/ 57 w 323"/>
              <a:gd name="T29" fmla="*/ 436 h 531"/>
              <a:gd name="T30" fmla="*/ 92 w 323"/>
              <a:gd name="T31" fmla="*/ 435 h 531"/>
              <a:gd name="T32" fmla="*/ 86 w 323"/>
              <a:gd name="T33" fmla="*/ 463 h 531"/>
              <a:gd name="T34" fmla="*/ 59 w 323"/>
              <a:gd name="T35" fmla="*/ 471 h 531"/>
              <a:gd name="T36" fmla="*/ 87 w 323"/>
              <a:gd name="T37" fmla="*/ 516 h 531"/>
              <a:gd name="T38" fmla="*/ 116 w 323"/>
              <a:gd name="T39" fmla="*/ 498 h 531"/>
              <a:gd name="T40" fmla="*/ 119 w 323"/>
              <a:gd name="T41" fmla="*/ 534 h 531"/>
              <a:gd name="T42" fmla="*/ 156 w 323"/>
              <a:gd name="T43" fmla="*/ 526 h 531"/>
              <a:gd name="T44" fmla="*/ 167 w 323"/>
              <a:gd name="T45" fmla="*/ 489 h 531"/>
              <a:gd name="T46" fmla="*/ 170 w 323"/>
              <a:gd name="T47" fmla="*/ 522 h 531"/>
              <a:gd name="T48" fmla="*/ 194 w 323"/>
              <a:gd name="T49" fmla="*/ 510 h 531"/>
              <a:gd name="T50" fmla="*/ 204 w 323"/>
              <a:gd name="T51" fmla="*/ 496 h 531"/>
              <a:gd name="T52" fmla="*/ 225 w 323"/>
              <a:gd name="T53" fmla="*/ 480 h 531"/>
              <a:gd name="T54" fmla="*/ 201 w 323"/>
              <a:gd name="T55" fmla="*/ 538 h 531"/>
              <a:gd name="T56" fmla="*/ 242 w 323"/>
              <a:gd name="T57" fmla="*/ 543 h 531"/>
              <a:gd name="T58" fmla="*/ 279 w 323"/>
              <a:gd name="T59" fmla="*/ 472 h 531"/>
              <a:gd name="T60" fmla="*/ 305 w 323"/>
              <a:gd name="T61" fmla="*/ 459 h 531"/>
              <a:gd name="T62" fmla="*/ 321 w 323"/>
              <a:gd name="T63" fmla="*/ 450 h 531"/>
              <a:gd name="T64" fmla="*/ 306 w 323"/>
              <a:gd name="T65" fmla="*/ 397 h 531"/>
              <a:gd name="T66" fmla="*/ 314 w 323"/>
              <a:gd name="T67" fmla="*/ 358 h 531"/>
              <a:gd name="T68" fmla="*/ 284 w 323"/>
              <a:gd name="T69" fmla="*/ 340 h 531"/>
              <a:gd name="T70" fmla="*/ 270 w 323"/>
              <a:gd name="T71" fmla="*/ 318 h 531"/>
              <a:gd name="T72" fmla="*/ 282 w 323"/>
              <a:gd name="T73" fmla="*/ 297 h 531"/>
              <a:gd name="T74" fmla="*/ 317 w 323"/>
              <a:gd name="T75" fmla="*/ 313 h 531"/>
              <a:gd name="T76" fmla="*/ 318 w 323"/>
              <a:gd name="T77" fmla="*/ 256 h 531"/>
              <a:gd name="T78" fmla="*/ 276 w 323"/>
              <a:gd name="T79" fmla="*/ 201 h 531"/>
              <a:gd name="T80" fmla="*/ 273 w 323"/>
              <a:gd name="T81" fmla="*/ 154 h 531"/>
              <a:gd name="T82" fmla="*/ 245 w 323"/>
              <a:gd name="T83" fmla="*/ 154 h 531"/>
              <a:gd name="T84" fmla="*/ 246 w 323"/>
              <a:gd name="T85" fmla="*/ 109 h 531"/>
              <a:gd name="T86" fmla="*/ 234 w 323"/>
              <a:gd name="T87" fmla="*/ 72 h 531"/>
              <a:gd name="T88" fmla="*/ 210 w 323"/>
              <a:gd name="T89" fmla="*/ 25 h 531"/>
              <a:gd name="T90" fmla="*/ 177 w 323"/>
              <a:gd name="T91" fmla="*/ 0 h 531"/>
              <a:gd name="T92" fmla="*/ 149 w 323"/>
              <a:gd name="T93" fmla="*/ 18 h 531"/>
              <a:gd name="T94" fmla="*/ 119 w 323"/>
              <a:gd name="T95" fmla="*/ 6 h 531"/>
              <a:gd name="T96" fmla="*/ 143 w 323"/>
              <a:gd name="T97" fmla="*/ 84 h 531"/>
              <a:gd name="T98" fmla="*/ 141 w 323"/>
              <a:gd name="T99" fmla="*/ 123 h 531"/>
              <a:gd name="T100" fmla="*/ 114 w 323"/>
              <a:gd name="T101" fmla="*/ 166 h 5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3"/>
              <a:gd name="T154" fmla="*/ 0 h 531"/>
              <a:gd name="T155" fmla="*/ 333 w 323"/>
              <a:gd name="T156" fmla="*/ 547 h 53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3" h="531">
                <a:moveTo>
                  <a:pt x="116" y="192"/>
                </a:moveTo>
                <a:lnTo>
                  <a:pt x="108" y="208"/>
                </a:lnTo>
                <a:lnTo>
                  <a:pt x="96" y="202"/>
                </a:lnTo>
                <a:lnTo>
                  <a:pt x="81" y="199"/>
                </a:lnTo>
                <a:lnTo>
                  <a:pt x="66" y="181"/>
                </a:lnTo>
                <a:lnTo>
                  <a:pt x="73" y="210"/>
                </a:lnTo>
                <a:lnTo>
                  <a:pt x="69" y="221"/>
                </a:lnTo>
                <a:lnTo>
                  <a:pt x="55" y="225"/>
                </a:lnTo>
                <a:lnTo>
                  <a:pt x="64" y="239"/>
                </a:lnTo>
                <a:lnTo>
                  <a:pt x="49" y="246"/>
                </a:lnTo>
                <a:lnTo>
                  <a:pt x="48" y="265"/>
                </a:lnTo>
                <a:lnTo>
                  <a:pt x="38" y="315"/>
                </a:lnTo>
                <a:lnTo>
                  <a:pt x="26" y="332"/>
                </a:lnTo>
                <a:lnTo>
                  <a:pt x="26" y="350"/>
                </a:lnTo>
                <a:lnTo>
                  <a:pt x="19" y="364"/>
                </a:lnTo>
                <a:lnTo>
                  <a:pt x="14" y="382"/>
                </a:lnTo>
                <a:lnTo>
                  <a:pt x="14" y="393"/>
                </a:lnTo>
                <a:lnTo>
                  <a:pt x="2" y="396"/>
                </a:lnTo>
                <a:lnTo>
                  <a:pt x="3" y="419"/>
                </a:lnTo>
                <a:lnTo>
                  <a:pt x="0" y="458"/>
                </a:lnTo>
                <a:lnTo>
                  <a:pt x="8" y="479"/>
                </a:lnTo>
                <a:lnTo>
                  <a:pt x="15" y="466"/>
                </a:lnTo>
                <a:lnTo>
                  <a:pt x="16" y="454"/>
                </a:lnTo>
                <a:lnTo>
                  <a:pt x="25" y="466"/>
                </a:lnTo>
                <a:lnTo>
                  <a:pt x="29" y="454"/>
                </a:lnTo>
                <a:lnTo>
                  <a:pt x="28" y="484"/>
                </a:lnTo>
                <a:lnTo>
                  <a:pt x="38" y="505"/>
                </a:lnTo>
                <a:lnTo>
                  <a:pt x="47" y="496"/>
                </a:lnTo>
                <a:lnTo>
                  <a:pt x="43" y="463"/>
                </a:lnTo>
                <a:lnTo>
                  <a:pt x="55" y="423"/>
                </a:lnTo>
                <a:lnTo>
                  <a:pt x="76" y="412"/>
                </a:lnTo>
                <a:lnTo>
                  <a:pt x="89" y="422"/>
                </a:lnTo>
                <a:lnTo>
                  <a:pt x="90" y="432"/>
                </a:lnTo>
                <a:lnTo>
                  <a:pt x="83" y="449"/>
                </a:lnTo>
                <a:lnTo>
                  <a:pt x="67" y="438"/>
                </a:lnTo>
                <a:lnTo>
                  <a:pt x="57" y="457"/>
                </a:lnTo>
                <a:lnTo>
                  <a:pt x="58" y="481"/>
                </a:lnTo>
                <a:lnTo>
                  <a:pt x="84" y="501"/>
                </a:lnTo>
                <a:lnTo>
                  <a:pt x="102" y="490"/>
                </a:lnTo>
                <a:lnTo>
                  <a:pt x="113" y="483"/>
                </a:lnTo>
                <a:lnTo>
                  <a:pt x="124" y="508"/>
                </a:lnTo>
                <a:lnTo>
                  <a:pt x="115" y="518"/>
                </a:lnTo>
                <a:lnTo>
                  <a:pt x="134" y="519"/>
                </a:lnTo>
                <a:lnTo>
                  <a:pt x="151" y="511"/>
                </a:lnTo>
                <a:lnTo>
                  <a:pt x="147" y="493"/>
                </a:lnTo>
                <a:lnTo>
                  <a:pt x="162" y="475"/>
                </a:lnTo>
                <a:lnTo>
                  <a:pt x="171" y="481"/>
                </a:lnTo>
                <a:lnTo>
                  <a:pt x="165" y="507"/>
                </a:lnTo>
                <a:lnTo>
                  <a:pt x="182" y="522"/>
                </a:lnTo>
                <a:lnTo>
                  <a:pt x="188" y="495"/>
                </a:lnTo>
                <a:lnTo>
                  <a:pt x="182" y="475"/>
                </a:lnTo>
                <a:lnTo>
                  <a:pt x="198" y="481"/>
                </a:lnTo>
                <a:lnTo>
                  <a:pt x="204" y="467"/>
                </a:lnTo>
                <a:lnTo>
                  <a:pt x="218" y="466"/>
                </a:lnTo>
                <a:lnTo>
                  <a:pt x="201" y="507"/>
                </a:lnTo>
                <a:lnTo>
                  <a:pt x="195" y="522"/>
                </a:lnTo>
                <a:lnTo>
                  <a:pt x="206" y="531"/>
                </a:lnTo>
                <a:lnTo>
                  <a:pt x="235" y="527"/>
                </a:lnTo>
                <a:lnTo>
                  <a:pt x="275" y="473"/>
                </a:lnTo>
                <a:lnTo>
                  <a:pt x="271" y="458"/>
                </a:lnTo>
                <a:lnTo>
                  <a:pt x="278" y="444"/>
                </a:lnTo>
                <a:lnTo>
                  <a:pt x="296" y="446"/>
                </a:lnTo>
                <a:lnTo>
                  <a:pt x="296" y="432"/>
                </a:lnTo>
                <a:lnTo>
                  <a:pt x="311" y="437"/>
                </a:lnTo>
                <a:lnTo>
                  <a:pt x="323" y="422"/>
                </a:lnTo>
                <a:lnTo>
                  <a:pt x="297" y="385"/>
                </a:lnTo>
                <a:lnTo>
                  <a:pt x="306" y="371"/>
                </a:lnTo>
                <a:lnTo>
                  <a:pt x="305" y="348"/>
                </a:lnTo>
                <a:lnTo>
                  <a:pt x="287" y="336"/>
                </a:lnTo>
                <a:lnTo>
                  <a:pt x="275" y="330"/>
                </a:lnTo>
                <a:lnTo>
                  <a:pt x="259" y="330"/>
                </a:lnTo>
                <a:lnTo>
                  <a:pt x="262" y="309"/>
                </a:lnTo>
                <a:lnTo>
                  <a:pt x="247" y="301"/>
                </a:lnTo>
                <a:lnTo>
                  <a:pt x="274" y="288"/>
                </a:lnTo>
                <a:lnTo>
                  <a:pt x="299" y="309"/>
                </a:lnTo>
                <a:lnTo>
                  <a:pt x="307" y="304"/>
                </a:lnTo>
                <a:lnTo>
                  <a:pt x="320" y="262"/>
                </a:lnTo>
                <a:lnTo>
                  <a:pt x="308" y="249"/>
                </a:lnTo>
                <a:lnTo>
                  <a:pt x="303" y="221"/>
                </a:lnTo>
                <a:lnTo>
                  <a:pt x="268" y="195"/>
                </a:lnTo>
                <a:lnTo>
                  <a:pt x="273" y="188"/>
                </a:lnTo>
                <a:lnTo>
                  <a:pt x="265" y="149"/>
                </a:lnTo>
                <a:lnTo>
                  <a:pt x="252" y="164"/>
                </a:lnTo>
                <a:lnTo>
                  <a:pt x="238" y="149"/>
                </a:lnTo>
                <a:lnTo>
                  <a:pt x="235" y="122"/>
                </a:lnTo>
                <a:lnTo>
                  <a:pt x="239" y="106"/>
                </a:lnTo>
                <a:lnTo>
                  <a:pt x="238" y="83"/>
                </a:lnTo>
                <a:lnTo>
                  <a:pt x="227" y="70"/>
                </a:lnTo>
                <a:lnTo>
                  <a:pt x="226" y="36"/>
                </a:lnTo>
                <a:lnTo>
                  <a:pt x="204" y="24"/>
                </a:lnTo>
                <a:lnTo>
                  <a:pt x="185" y="0"/>
                </a:lnTo>
                <a:lnTo>
                  <a:pt x="172" y="0"/>
                </a:lnTo>
                <a:lnTo>
                  <a:pt x="163" y="21"/>
                </a:lnTo>
                <a:lnTo>
                  <a:pt x="145" y="17"/>
                </a:lnTo>
                <a:lnTo>
                  <a:pt x="125" y="1"/>
                </a:lnTo>
                <a:lnTo>
                  <a:pt x="115" y="6"/>
                </a:lnTo>
                <a:lnTo>
                  <a:pt x="131" y="29"/>
                </a:lnTo>
                <a:lnTo>
                  <a:pt x="139" y="82"/>
                </a:lnTo>
                <a:lnTo>
                  <a:pt x="128" y="100"/>
                </a:lnTo>
                <a:lnTo>
                  <a:pt x="137" y="119"/>
                </a:lnTo>
                <a:lnTo>
                  <a:pt x="131" y="147"/>
                </a:lnTo>
                <a:lnTo>
                  <a:pt x="111" y="161"/>
                </a:lnTo>
                <a:lnTo>
                  <a:pt x="116" y="192"/>
                </a:lnTo>
                <a:close/>
              </a:path>
            </a:pathLst>
          </a:custGeom>
          <a:solidFill>
            <a:schemeClr val="accent3">
              <a:lumMod val="40000"/>
              <a:lumOff val="60000"/>
            </a:schemeClr>
          </a:solid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276" name="Freeform 14"/>
          <p:cNvSpPr>
            <a:spLocks/>
          </p:cNvSpPr>
          <p:nvPr/>
        </p:nvSpPr>
        <p:spPr bwMode="auto">
          <a:xfrm>
            <a:off x="1772013" y="4045670"/>
            <a:ext cx="483236" cy="359855"/>
          </a:xfrm>
          <a:custGeom>
            <a:avLst/>
            <a:gdLst>
              <a:gd name="T0" fmla="*/ 93 w 248"/>
              <a:gd name="T1" fmla="*/ 0 h 304"/>
              <a:gd name="T2" fmla="*/ 87 w 248"/>
              <a:gd name="T3" fmla="*/ 16 h 304"/>
              <a:gd name="T4" fmla="*/ 59 w 248"/>
              <a:gd name="T5" fmla="*/ 45 h 304"/>
              <a:gd name="T6" fmla="*/ 32 w 248"/>
              <a:gd name="T7" fmla="*/ 61 h 304"/>
              <a:gd name="T8" fmla="*/ 20 w 248"/>
              <a:gd name="T9" fmla="*/ 70 h 304"/>
              <a:gd name="T10" fmla="*/ 56 w 248"/>
              <a:gd name="T11" fmla="*/ 96 h 304"/>
              <a:gd name="T12" fmla="*/ 65 w 248"/>
              <a:gd name="T13" fmla="*/ 127 h 304"/>
              <a:gd name="T14" fmla="*/ 75 w 248"/>
              <a:gd name="T15" fmla="*/ 139 h 304"/>
              <a:gd name="T16" fmla="*/ 63 w 248"/>
              <a:gd name="T17" fmla="*/ 180 h 304"/>
              <a:gd name="T18" fmla="*/ 51 w 248"/>
              <a:gd name="T19" fmla="*/ 186 h 304"/>
              <a:gd name="T20" fmla="*/ 26 w 248"/>
              <a:gd name="T21" fmla="*/ 163 h 304"/>
              <a:gd name="T22" fmla="*/ 0 w 248"/>
              <a:gd name="T23" fmla="*/ 178 h 304"/>
              <a:gd name="T24" fmla="*/ 15 w 248"/>
              <a:gd name="T25" fmla="*/ 187 h 304"/>
              <a:gd name="T26" fmla="*/ 11 w 248"/>
              <a:gd name="T27" fmla="*/ 208 h 304"/>
              <a:gd name="T28" fmla="*/ 29 w 248"/>
              <a:gd name="T29" fmla="*/ 208 h 304"/>
              <a:gd name="T30" fmla="*/ 60 w 248"/>
              <a:gd name="T31" fmla="*/ 225 h 304"/>
              <a:gd name="T32" fmla="*/ 59 w 248"/>
              <a:gd name="T33" fmla="*/ 249 h 304"/>
              <a:gd name="T34" fmla="*/ 51 w 248"/>
              <a:gd name="T35" fmla="*/ 265 h 304"/>
              <a:gd name="T36" fmla="*/ 80 w 248"/>
              <a:gd name="T37" fmla="*/ 306 h 304"/>
              <a:gd name="T38" fmla="*/ 89 w 248"/>
              <a:gd name="T39" fmla="*/ 313 h 304"/>
              <a:gd name="T40" fmla="*/ 120 w 248"/>
              <a:gd name="T41" fmla="*/ 292 h 304"/>
              <a:gd name="T42" fmla="*/ 135 w 248"/>
              <a:gd name="T43" fmla="*/ 295 h 304"/>
              <a:gd name="T44" fmla="*/ 149 w 248"/>
              <a:gd name="T45" fmla="*/ 268 h 304"/>
              <a:gd name="T46" fmla="*/ 126 w 248"/>
              <a:gd name="T47" fmla="*/ 256 h 304"/>
              <a:gd name="T48" fmla="*/ 122 w 248"/>
              <a:gd name="T49" fmla="*/ 232 h 304"/>
              <a:gd name="T50" fmla="*/ 120 w 248"/>
              <a:gd name="T51" fmla="*/ 199 h 304"/>
              <a:gd name="T52" fmla="*/ 137 w 248"/>
              <a:gd name="T53" fmla="*/ 201 h 304"/>
              <a:gd name="T54" fmla="*/ 129 w 248"/>
              <a:gd name="T55" fmla="*/ 228 h 304"/>
              <a:gd name="T56" fmla="*/ 140 w 248"/>
              <a:gd name="T57" fmla="*/ 235 h 304"/>
              <a:gd name="T58" fmla="*/ 140 w 248"/>
              <a:gd name="T59" fmla="*/ 255 h 304"/>
              <a:gd name="T60" fmla="*/ 159 w 248"/>
              <a:gd name="T61" fmla="*/ 265 h 304"/>
              <a:gd name="T62" fmla="*/ 194 w 248"/>
              <a:gd name="T63" fmla="*/ 259 h 304"/>
              <a:gd name="T64" fmla="*/ 236 w 248"/>
              <a:gd name="T65" fmla="*/ 220 h 304"/>
              <a:gd name="T66" fmla="*/ 240 w 248"/>
              <a:gd name="T67" fmla="*/ 186 h 304"/>
              <a:gd name="T68" fmla="*/ 255 w 248"/>
              <a:gd name="T69" fmla="*/ 169 h 304"/>
              <a:gd name="T70" fmla="*/ 254 w 248"/>
              <a:gd name="T71" fmla="*/ 151 h 304"/>
              <a:gd name="T72" fmla="*/ 228 w 248"/>
              <a:gd name="T73" fmla="*/ 159 h 304"/>
              <a:gd name="T74" fmla="*/ 203 w 248"/>
              <a:gd name="T75" fmla="*/ 154 h 304"/>
              <a:gd name="T76" fmla="*/ 176 w 248"/>
              <a:gd name="T77" fmla="*/ 154 h 304"/>
              <a:gd name="T78" fmla="*/ 156 w 248"/>
              <a:gd name="T79" fmla="*/ 145 h 304"/>
              <a:gd name="T80" fmla="*/ 158 w 248"/>
              <a:gd name="T81" fmla="*/ 111 h 304"/>
              <a:gd name="T82" fmla="*/ 144 w 248"/>
              <a:gd name="T83" fmla="*/ 100 h 304"/>
              <a:gd name="T84" fmla="*/ 149 w 248"/>
              <a:gd name="T85" fmla="*/ 79 h 304"/>
              <a:gd name="T86" fmla="*/ 131 w 248"/>
              <a:gd name="T87" fmla="*/ 64 h 304"/>
              <a:gd name="T88" fmla="*/ 93 w 248"/>
              <a:gd name="T89" fmla="*/ 0 h 3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8"/>
              <a:gd name="T136" fmla="*/ 0 h 304"/>
              <a:gd name="T137" fmla="*/ 255 w 248"/>
              <a:gd name="T138" fmla="*/ 313 h 30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8" h="304">
                <a:moveTo>
                  <a:pt x="90" y="0"/>
                </a:moveTo>
                <a:lnTo>
                  <a:pt x="85" y="16"/>
                </a:lnTo>
                <a:lnTo>
                  <a:pt x="57" y="44"/>
                </a:lnTo>
                <a:lnTo>
                  <a:pt x="29" y="61"/>
                </a:lnTo>
                <a:lnTo>
                  <a:pt x="19" y="68"/>
                </a:lnTo>
                <a:lnTo>
                  <a:pt x="54" y="93"/>
                </a:lnTo>
                <a:lnTo>
                  <a:pt x="63" y="123"/>
                </a:lnTo>
                <a:lnTo>
                  <a:pt x="73" y="135"/>
                </a:lnTo>
                <a:lnTo>
                  <a:pt x="61" y="175"/>
                </a:lnTo>
                <a:lnTo>
                  <a:pt x="50" y="181"/>
                </a:lnTo>
                <a:lnTo>
                  <a:pt x="27" y="163"/>
                </a:lnTo>
                <a:lnTo>
                  <a:pt x="0" y="173"/>
                </a:lnTo>
                <a:lnTo>
                  <a:pt x="15" y="182"/>
                </a:lnTo>
                <a:lnTo>
                  <a:pt x="11" y="202"/>
                </a:lnTo>
                <a:lnTo>
                  <a:pt x="28" y="202"/>
                </a:lnTo>
                <a:lnTo>
                  <a:pt x="58" y="219"/>
                </a:lnTo>
                <a:lnTo>
                  <a:pt x="57" y="242"/>
                </a:lnTo>
                <a:lnTo>
                  <a:pt x="50" y="257"/>
                </a:lnTo>
                <a:lnTo>
                  <a:pt x="78" y="297"/>
                </a:lnTo>
                <a:lnTo>
                  <a:pt x="87" y="304"/>
                </a:lnTo>
                <a:lnTo>
                  <a:pt x="117" y="284"/>
                </a:lnTo>
                <a:lnTo>
                  <a:pt x="131" y="287"/>
                </a:lnTo>
                <a:lnTo>
                  <a:pt x="145" y="260"/>
                </a:lnTo>
                <a:lnTo>
                  <a:pt x="123" y="249"/>
                </a:lnTo>
                <a:lnTo>
                  <a:pt x="119" y="225"/>
                </a:lnTo>
                <a:lnTo>
                  <a:pt x="117" y="193"/>
                </a:lnTo>
                <a:lnTo>
                  <a:pt x="133" y="195"/>
                </a:lnTo>
                <a:lnTo>
                  <a:pt x="125" y="221"/>
                </a:lnTo>
                <a:lnTo>
                  <a:pt x="136" y="228"/>
                </a:lnTo>
                <a:lnTo>
                  <a:pt x="136" y="248"/>
                </a:lnTo>
                <a:lnTo>
                  <a:pt x="155" y="257"/>
                </a:lnTo>
                <a:lnTo>
                  <a:pt x="189" y="252"/>
                </a:lnTo>
                <a:lnTo>
                  <a:pt x="230" y="214"/>
                </a:lnTo>
                <a:lnTo>
                  <a:pt x="233" y="181"/>
                </a:lnTo>
                <a:lnTo>
                  <a:pt x="248" y="164"/>
                </a:lnTo>
                <a:lnTo>
                  <a:pt x="248" y="150"/>
                </a:lnTo>
                <a:lnTo>
                  <a:pt x="222" y="156"/>
                </a:lnTo>
                <a:lnTo>
                  <a:pt x="197" y="150"/>
                </a:lnTo>
                <a:lnTo>
                  <a:pt x="171" y="150"/>
                </a:lnTo>
                <a:lnTo>
                  <a:pt x="152" y="141"/>
                </a:lnTo>
                <a:lnTo>
                  <a:pt x="154" y="108"/>
                </a:lnTo>
                <a:lnTo>
                  <a:pt x="140" y="97"/>
                </a:lnTo>
                <a:lnTo>
                  <a:pt x="141" y="79"/>
                </a:lnTo>
                <a:lnTo>
                  <a:pt x="127" y="62"/>
                </a:lnTo>
                <a:lnTo>
                  <a:pt x="90" y="0"/>
                </a:lnTo>
                <a:close/>
              </a:path>
            </a:pathLst>
          </a:custGeom>
          <a:solidFill>
            <a:schemeClr val="accent3">
              <a:lumMod val="40000"/>
              <a:lumOff val="60000"/>
            </a:schemeClr>
          </a:solid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277" name="Freeform 15"/>
          <p:cNvSpPr>
            <a:spLocks/>
          </p:cNvSpPr>
          <p:nvPr/>
        </p:nvSpPr>
        <p:spPr bwMode="auto">
          <a:xfrm>
            <a:off x="2212381" y="4069345"/>
            <a:ext cx="533898" cy="639217"/>
          </a:xfrm>
          <a:custGeom>
            <a:avLst/>
            <a:gdLst>
              <a:gd name="T0" fmla="*/ 94 w 282"/>
              <a:gd name="T1" fmla="*/ 19 h 556"/>
              <a:gd name="T2" fmla="*/ 51 w 282"/>
              <a:gd name="T3" fmla="*/ 43 h 556"/>
              <a:gd name="T4" fmla="*/ 48 w 282"/>
              <a:gd name="T5" fmla="*/ 13 h 556"/>
              <a:gd name="T6" fmla="*/ 15 w 282"/>
              <a:gd name="T7" fmla="*/ 61 h 556"/>
              <a:gd name="T8" fmla="*/ 19 w 282"/>
              <a:gd name="T9" fmla="*/ 82 h 556"/>
              <a:gd name="T10" fmla="*/ 25 w 282"/>
              <a:gd name="T11" fmla="*/ 67 h 556"/>
              <a:gd name="T12" fmla="*/ 58 w 282"/>
              <a:gd name="T13" fmla="*/ 108 h 556"/>
              <a:gd name="T14" fmla="*/ 64 w 282"/>
              <a:gd name="T15" fmla="*/ 123 h 556"/>
              <a:gd name="T16" fmla="*/ 85 w 282"/>
              <a:gd name="T17" fmla="*/ 180 h 556"/>
              <a:gd name="T18" fmla="*/ 106 w 282"/>
              <a:gd name="T19" fmla="*/ 214 h 556"/>
              <a:gd name="T20" fmla="*/ 124 w 282"/>
              <a:gd name="T21" fmla="*/ 237 h 556"/>
              <a:gd name="T22" fmla="*/ 145 w 282"/>
              <a:gd name="T23" fmla="*/ 235 h 556"/>
              <a:gd name="T24" fmla="*/ 162 w 282"/>
              <a:gd name="T25" fmla="*/ 211 h 556"/>
              <a:gd name="T26" fmla="*/ 168 w 282"/>
              <a:gd name="T27" fmla="*/ 246 h 556"/>
              <a:gd name="T28" fmla="*/ 133 w 282"/>
              <a:gd name="T29" fmla="*/ 238 h 556"/>
              <a:gd name="T30" fmla="*/ 127 w 282"/>
              <a:gd name="T31" fmla="*/ 259 h 556"/>
              <a:gd name="T32" fmla="*/ 142 w 282"/>
              <a:gd name="T33" fmla="*/ 297 h 556"/>
              <a:gd name="T34" fmla="*/ 150 w 282"/>
              <a:gd name="T35" fmla="*/ 264 h 556"/>
              <a:gd name="T36" fmla="*/ 162 w 282"/>
              <a:gd name="T37" fmla="*/ 303 h 556"/>
              <a:gd name="T38" fmla="*/ 180 w 282"/>
              <a:gd name="T39" fmla="*/ 366 h 556"/>
              <a:gd name="T40" fmla="*/ 172 w 282"/>
              <a:gd name="T41" fmla="*/ 381 h 556"/>
              <a:gd name="T42" fmla="*/ 178 w 282"/>
              <a:gd name="T43" fmla="*/ 435 h 556"/>
              <a:gd name="T44" fmla="*/ 184 w 282"/>
              <a:gd name="T45" fmla="*/ 477 h 556"/>
              <a:gd name="T46" fmla="*/ 183 w 282"/>
              <a:gd name="T47" fmla="*/ 534 h 556"/>
              <a:gd name="T48" fmla="*/ 210 w 282"/>
              <a:gd name="T49" fmla="*/ 541 h 556"/>
              <a:gd name="T50" fmla="*/ 234 w 282"/>
              <a:gd name="T51" fmla="*/ 513 h 556"/>
              <a:gd name="T52" fmla="*/ 261 w 282"/>
              <a:gd name="T53" fmla="*/ 540 h 556"/>
              <a:gd name="T54" fmla="*/ 267 w 282"/>
              <a:gd name="T55" fmla="*/ 511 h 556"/>
              <a:gd name="T56" fmla="*/ 267 w 282"/>
              <a:gd name="T57" fmla="*/ 469 h 556"/>
              <a:gd name="T58" fmla="*/ 232 w 282"/>
              <a:gd name="T59" fmla="*/ 414 h 556"/>
              <a:gd name="T60" fmla="*/ 204 w 282"/>
              <a:gd name="T61" fmla="*/ 366 h 556"/>
              <a:gd name="T62" fmla="*/ 208 w 282"/>
              <a:gd name="T63" fmla="*/ 337 h 556"/>
              <a:gd name="T64" fmla="*/ 183 w 282"/>
              <a:gd name="T65" fmla="*/ 306 h 556"/>
              <a:gd name="T66" fmla="*/ 226 w 282"/>
              <a:gd name="T67" fmla="*/ 309 h 556"/>
              <a:gd name="T68" fmla="*/ 249 w 282"/>
              <a:gd name="T69" fmla="*/ 288 h 556"/>
              <a:gd name="T70" fmla="*/ 223 w 282"/>
              <a:gd name="T71" fmla="*/ 262 h 556"/>
              <a:gd name="T72" fmla="*/ 195 w 282"/>
              <a:gd name="T73" fmla="*/ 229 h 556"/>
              <a:gd name="T74" fmla="*/ 154 w 282"/>
              <a:gd name="T75" fmla="*/ 205 h 556"/>
              <a:gd name="T76" fmla="*/ 130 w 282"/>
              <a:gd name="T77" fmla="*/ 166 h 556"/>
              <a:gd name="T78" fmla="*/ 126 w 282"/>
              <a:gd name="T79" fmla="*/ 127 h 556"/>
              <a:gd name="T80" fmla="*/ 141 w 282"/>
              <a:gd name="T81" fmla="*/ 82 h 556"/>
              <a:gd name="T82" fmla="*/ 124 w 282"/>
              <a:gd name="T83" fmla="*/ 30 h 556"/>
              <a:gd name="T84" fmla="*/ 114 w 282"/>
              <a:gd name="T85" fmla="*/ 0 h 5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2"/>
              <a:gd name="T130" fmla="*/ 0 h 556"/>
              <a:gd name="T131" fmla="*/ 282 w 282"/>
              <a:gd name="T132" fmla="*/ 556 h 5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2" h="556">
                <a:moveTo>
                  <a:pt x="114" y="0"/>
                </a:moveTo>
                <a:lnTo>
                  <a:pt x="94" y="19"/>
                </a:lnTo>
                <a:lnTo>
                  <a:pt x="72" y="43"/>
                </a:lnTo>
                <a:lnTo>
                  <a:pt x="51" y="43"/>
                </a:lnTo>
                <a:lnTo>
                  <a:pt x="55" y="31"/>
                </a:lnTo>
                <a:lnTo>
                  <a:pt x="48" y="13"/>
                </a:lnTo>
                <a:lnTo>
                  <a:pt x="24" y="12"/>
                </a:lnTo>
                <a:lnTo>
                  <a:pt x="15" y="61"/>
                </a:lnTo>
                <a:lnTo>
                  <a:pt x="0" y="70"/>
                </a:lnTo>
                <a:lnTo>
                  <a:pt x="19" y="82"/>
                </a:lnTo>
                <a:lnTo>
                  <a:pt x="15" y="72"/>
                </a:lnTo>
                <a:lnTo>
                  <a:pt x="25" y="67"/>
                </a:lnTo>
                <a:lnTo>
                  <a:pt x="31" y="87"/>
                </a:lnTo>
                <a:lnTo>
                  <a:pt x="58" y="108"/>
                </a:lnTo>
                <a:lnTo>
                  <a:pt x="55" y="118"/>
                </a:lnTo>
                <a:lnTo>
                  <a:pt x="64" y="123"/>
                </a:lnTo>
                <a:lnTo>
                  <a:pt x="64" y="156"/>
                </a:lnTo>
                <a:lnTo>
                  <a:pt x="85" y="180"/>
                </a:lnTo>
                <a:lnTo>
                  <a:pt x="84" y="196"/>
                </a:lnTo>
                <a:lnTo>
                  <a:pt x="106" y="214"/>
                </a:lnTo>
                <a:lnTo>
                  <a:pt x="103" y="241"/>
                </a:lnTo>
                <a:lnTo>
                  <a:pt x="124" y="237"/>
                </a:lnTo>
                <a:lnTo>
                  <a:pt x="129" y="226"/>
                </a:lnTo>
                <a:lnTo>
                  <a:pt x="145" y="235"/>
                </a:lnTo>
                <a:lnTo>
                  <a:pt x="160" y="228"/>
                </a:lnTo>
                <a:lnTo>
                  <a:pt x="162" y="211"/>
                </a:lnTo>
                <a:lnTo>
                  <a:pt x="180" y="220"/>
                </a:lnTo>
                <a:lnTo>
                  <a:pt x="168" y="246"/>
                </a:lnTo>
                <a:lnTo>
                  <a:pt x="148" y="249"/>
                </a:lnTo>
                <a:lnTo>
                  <a:pt x="133" y="238"/>
                </a:lnTo>
                <a:lnTo>
                  <a:pt x="121" y="247"/>
                </a:lnTo>
                <a:lnTo>
                  <a:pt x="127" y="259"/>
                </a:lnTo>
                <a:lnTo>
                  <a:pt x="129" y="283"/>
                </a:lnTo>
                <a:lnTo>
                  <a:pt x="142" y="297"/>
                </a:lnTo>
                <a:lnTo>
                  <a:pt x="150" y="280"/>
                </a:lnTo>
                <a:lnTo>
                  <a:pt x="150" y="264"/>
                </a:lnTo>
                <a:lnTo>
                  <a:pt x="165" y="285"/>
                </a:lnTo>
                <a:lnTo>
                  <a:pt x="162" y="303"/>
                </a:lnTo>
                <a:lnTo>
                  <a:pt x="148" y="328"/>
                </a:lnTo>
                <a:lnTo>
                  <a:pt x="180" y="366"/>
                </a:lnTo>
                <a:lnTo>
                  <a:pt x="183" y="382"/>
                </a:lnTo>
                <a:lnTo>
                  <a:pt x="172" y="381"/>
                </a:lnTo>
                <a:lnTo>
                  <a:pt x="187" y="420"/>
                </a:lnTo>
                <a:lnTo>
                  <a:pt x="178" y="435"/>
                </a:lnTo>
                <a:lnTo>
                  <a:pt x="192" y="454"/>
                </a:lnTo>
                <a:lnTo>
                  <a:pt x="184" y="477"/>
                </a:lnTo>
                <a:lnTo>
                  <a:pt x="192" y="517"/>
                </a:lnTo>
                <a:lnTo>
                  <a:pt x="183" y="534"/>
                </a:lnTo>
                <a:lnTo>
                  <a:pt x="198" y="556"/>
                </a:lnTo>
                <a:lnTo>
                  <a:pt x="210" y="541"/>
                </a:lnTo>
                <a:lnTo>
                  <a:pt x="214" y="525"/>
                </a:lnTo>
                <a:lnTo>
                  <a:pt x="234" y="513"/>
                </a:lnTo>
                <a:lnTo>
                  <a:pt x="244" y="514"/>
                </a:lnTo>
                <a:lnTo>
                  <a:pt x="261" y="540"/>
                </a:lnTo>
                <a:lnTo>
                  <a:pt x="282" y="532"/>
                </a:lnTo>
                <a:lnTo>
                  <a:pt x="267" y="511"/>
                </a:lnTo>
                <a:lnTo>
                  <a:pt x="279" y="489"/>
                </a:lnTo>
                <a:lnTo>
                  <a:pt x="267" y="469"/>
                </a:lnTo>
                <a:lnTo>
                  <a:pt x="246" y="436"/>
                </a:lnTo>
                <a:lnTo>
                  <a:pt x="232" y="414"/>
                </a:lnTo>
                <a:lnTo>
                  <a:pt x="208" y="393"/>
                </a:lnTo>
                <a:lnTo>
                  <a:pt x="204" y="366"/>
                </a:lnTo>
                <a:lnTo>
                  <a:pt x="195" y="355"/>
                </a:lnTo>
                <a:lnTo>
                  <a:pt x="208" y="337"/>
                </a:lnTo>
                <a:lnTo>
                  <a:pt x="208" y="324"/>
                </a:lnTo>
                <a:lnTo>
                  <a:pt x="183" y="306"/>
                </a:lnTo>
                <a:lnTo>
                  <a:pt x="192" y="295"/>
                </a:lnTo>
                <a:lnTo>
                  <a:pt x="226" y="309"/>
                </a:lnTo>
                <a:lnTo>
                  <a:pt x="246" y="304"/>
                </a:lnTo>
                <a:lnTo>
                  <a:pt x="249" y="288"/>
                </a:lnTo>
                <a:lnTo>
                  <a:pt x="235" y="267"/>
                </a:lnTo>
                <a:lnTo>
                  <a:pt x="223" y="262"/>
                </a:lnTo>
                <a:lnTo>
                  <a:pt x="217" y="240"/>
                </a:lnTo>
                <a:lnTo>
                  <a:pt x="195" y="229"/>
                </a:lnTo>
                <a:lnTo>
                  <a:pt x="180" y="208"/>
                </a:lnTo>
                <a:lnTo>
                  <a:pt x="154" y="205"/>
                </a:lnTo>
                <a:lnTo>
                  <a:pt x="154" y="189"/>
                </a:lnTo>
                <a:lnTo>
                  <a:pt x="130" y="166"/>
                </a:lnTo>
                <a:lnTo>
                  <a:pt x="136" y="141"/>
                </a:lnTo>
                <a:lnTo>
                  <a:pt x="126" y="127"/>
                </a:lnTo>
                <a:lnTo>
                  <a:pt x="138" y="106"/>
                </a:lnTo>
                <a:lnTo>
                  <a:pt x="141" y="82"/>
                </a:lnTo>
                <a:lnTo>
                  <a:pt x="129" y="63"/>
                </a:lnTo>
                <a:lnTo>
                  <a:pt x="124" y="30"/>
                </a:lnTo>
                <a:lnTo>
                  <a:pt x="114" y="15"/>
                </a:lnTo>
                <a:lnTo>
                  <a:pt x="114" y="0"/>
                </a:lnTo>
                <a:close/>
              </a:path>
            </a:pathLst>
          </a:custGeom>
          <a:solidFill>
            <a:schemeClr val="accent3">
              <a:lumMod val="20000"/>
              <a:lumOff val="80000"/>
            </a:schemeClr>
          </a:solidFill>
          <a:ln w="12700" cap="flat" cmpd="sng" algn="ctr">
            <a:solidFill>
              <a:schemeClr val="bg1"/>
            </a:solidFill>
            <a:prstDash val="solid"/>
          </a:ln>
          <a:effectLst/>
        </p:spPr>
        <p:txBody>
          <a:bodyPr rtlCol="0" anchor="ctr"/>
          <a:lstStyle/>
          <a:p>
            <a:pPr algn="ctr"/>
            <a:endParaRPr lang="en-US" sz="1000" kern="0" dirty="0">
              <a:solidFill>
                <a:sysClr val="windowText" lastClr="000000"/>
              </a:solidFill>
              <a:latin typeface="Arial" pitchFamily="34" charset="0"/>
            </a:endParaRPr>
          </a:p>
        </p:txBody>
      </p:sp>
      <p:sp>
        <p:nvSpPr>
          <p:cNvPr id="278" name="Freeform 17"/>
          <p:cNvSpPr>
            <a:spLocks/>
          </p:cNvSpPr>
          <p:nvPr/>
        </p:nvSpPr>
        <p:spPr bwMode="auto">
          <a:xfrm>
            <a:off x="2572858" y="4658844"/>
            <a:ext cx="713162" cy="1188470"/>
          </a:xfrm>
          <a:custGeom>
            <a:avLst/>
            <a:gdLst>
              <a:gd name="T0" fmla="*/ 41 w 378"/>
              <a:gd name="T1" fmla="*/ 94 h 1035"/>
              <a:gd name="T2" fmla="*/ 30 w 378"/>
              <a:gd name="T3" fmla="*/ 64 h 1035"/>
              <a:gd name="T4" fmla="*/ 11 w 378"/>
              <a:gd name="T5" fmla="*/ 57 h 1035"/>
              <a:gd name="T6" fmla="*/ 21 w 378"/>
              <a:gd name="T7" fmla="*/ 27 h 1035"/>
              <a:gd name="T8" fmla="*/ 53 w 378"/>
              <a:gd name="T9" fmla="*/ 1 h 1035"/>
              <a:gd name="T10" fmla="*/ 89 w 378"/>
              <a:gd name="T11" fmla="*/ 33 h 1035"/>
              <a:gd name="T12" fmla="*/ 92 w 378"/>
              <a:gd name="T13" fmla="*/ 61 h 1035"/>
              <a:gd name="T14" fmla="*/ 161 w 378"/>
              <a:gd name="T15" fmla="*/ 148 h 1035"/>
              <a:gd name="T16" fmla="*/ 252 w 378"/>
              <a:gd name="T17" fmla="*/ 226 h 1035"/>
              <a:gd name="T18" fmla="*/ 281 w 378"/>
              <a:gd name="T19" fmla="*/ 345 h 1035"/>
              <a:gd name="T20" fmla="*/ 267 w 378"/>
              <a:gd name="T21" fmla="*/ 382 h 1035"/>
              <a:gd name="T22" fmla="*/ 287 w 378"/>
              <a:gd name="T23" fmla="*/ 450 h 1035"/>
              <a:gd name="T24" fmla="*/ 339 w 378"/>
              <a:gd name="T25" fmla="*/ 504 h 1035"/>
              <a:gd name="T26" fmla="*/ 333 w 378"/>
              <a:gd name="T27" fmla="*/ 558 h 1035"/>
              <a:gd name="T28" fmla="*/ 371 w 378"/>
              <a:gd name="T29" fmla="*/ 624 h 1035"/>
              <a:gd name="T30" fmla="*/ 374 w 378"/>
              <a:gd name="T31" fmla="*/ 685 h 1035"/>
              <a:gd name="T32" fmla="*/ 341 w 378"/>
              <a:gd name="T33" fmla="*/ 700 h 1035"/>
              <a:gd name="T34" fmla="*/ 333 w 378"/>
              <a:gd name="T35" fmla="*/ 751 h 1035"/>
              <a:gd name="T36" fmla="*/ 255 w 378"/>
              <a:gd name="T37" fmla="*/ 838 h 1035"/>
              <a:gd name="T38" fmla="*/ 210 w 378"/>
              <a:gd name="T39" fmla="*/ 892 h 1035"/>
              <a:gd name="T40" fmla="*/ 180 w 378"/>
              <a:gd name="T41" fmla="*/ 1023 h 1035"/>
              <a:gd name="T42" fmla="*/ 156 w 378"/>
              <a:gd name="T43" fmla="*/ 994 h 1035"/>
              <a:gd name="T44" fmla="*/ 159 w 378"/>
              <a:gd name="T45" fmla="*/ 949 h 1035"/>
              <a:gd name="T46" fmla="*/ 140 w 378"/>
              <a:gd name="T47" fmla="*/ 904 h 1035"/>
              <a:gd name="T48" fmla="*/ 173 w 378"/>
              <a:gd name="T49" fmla="*/ 858 h 1035"/>
              <a:gd name="T50" fmla="*/ 186 w 378"/>
              <a:gd name="T51" fmla="*/ 828 h 1035"/>
              <a:gd name="T52" fmla="*/ 182 w 378"/>
              <a:gd name="T53" fmla="*/ 798 h 1035"/>
              <a:gd name="T54" fmla="*/ 191 w 378"/>
              <a:gd name="T55" fmla="*/ 739 h 1035"/>
              <a:gd name="T56" fmla="*/ 195 w 378"/>
              <a:gd name="T57" fmla="*/ 690 h 1035"/>
              <a:gd name="T58" fmla="*/ 228 w 378"/>
              <a:gd name="T59" fmla="*/ 669 h 1035"/>
              <a:gd name="T60" fmla="*/ 185 w 378"/>
              <a:gd name="T61" fmla="*/ 688 h 1035"/>
              <a:gd name="T62" fmla="*/ 182 w 378"/>
              <a:gd name="T63" fmla="*/ 634 h 1035"/>
              <a:gd name="T64" fmla="*/ 171 w 378"/>
              <a:gd name="T65" fmla="*/ 609 h 1035"/>
              <a:gd name="T66" fmla="*/ 164 w 378"/>
              <a:gd name="T67" fmla="*/ 586 h 1035"/>
              <a:gd name="T68" fmla="*/ 180 w 378"/>
              <a:gd name="T69" fmla="*/ 556 h 1035"/>
              <a:gd name="T70" fmla="*/ 186 w 378"/>
              <a:gd name="T71" fmla="*/ 519 h 1035"/>
              <a:gd name="T72" fmla="*/ 168 w 378"/>
              <a:gd name="T73" fmla="*/ 471 h 1035"/>
              <a:gd name="T74" fmla="*/ 161 w 378"/>
              <a:gd name="T75" fmla="*/ 415 h 1035"/>
              <a:gd name="T76" fmla="*/ 134 w 378"/>
              <a:gd name="T77" fmla="*/ 361 h 1035"/>
              <a:gd name="T78" fmla="*/ 102 w 378"/>
              <a:gd name="T79" fmla="*/ 286 h 1035"/>
              <a:gd name="T80" fmla="*/ 95 w 378"/>
              <a:gd name="T81" fmla="*/ 246 h 1035"/>
              <a:gd name="T82" fmla="*/ 77 w 378"/>
              <a:gd name="T83" fmla="*/ 232 h 1035"/>
              <a:gd name="T84" fmla="*/ 86 w 378"/>
              <a:gd name="T85" fmla="*/ 285 h 1035"/>
              <a:gd name="T86" fmla="*/ 71 w 378"/>
              <a:gd name="T87" fmla="*/ 304 h 1035"/>
              <a:gd name="T88" fmla="*/ 66 w 378"/>
              <a:gd name="T89" fmla="*/ 247 h 1035"/>
              <a:gd name="T90" fmla="*/ 59 w 378"/>
              <a:gd name="T91" fmla="*/ 208 h 1035"/>
              <a:gd name="T92" fmla="*/ 35 w 378"/>
              <a:gd name="T93" fmla="*/ 145 h 1035"/>
              <a:gd name="T94" fmla="*/ 18 w 378"/>
              <a:gd name="T95" fmla="*/ 96 h 10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8"/>
              <a:gd name="T145" fmla="*/ 0 h 1035"/>
              <a:gd name="T146" fmla="*/ 378 w 378"/>
              <a:gd name="T147" fmla="*/ 1035 h 10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8" h="1035">
                <a:moveTo>
                  <a:pt x="18" y="96"/>
                </a:moveTo>
                <a:lnTo>
                  <a:pt x="30" y="82"/>
                </a:lnTo>
                <a:lnTo>
                  <a:pt x="41" y="94"/>
                </a:lnTo>
                <a:lnTo>
                  <a:pt x="50" y="90"/>
                </a:lnTo>
                <a:lnTo>
                  <a:pt x="41" y="73"/>
                </a:lnTo>
                <a:lnTo>
                  <a:pt x="30" y="64"/>
                </a:lnTo>
                <a:lnTo>
                  <a:pt x="15" y="76"/>
                </a:lnTo>
                <a:lnTo>
                  <a:pt x="6" y="66"/>
                </a:lnTo>
                <a:lnTo>
                  <a:pt x="11" y="57"/>
                </a:lnTo>
                <a:lnTo>
                  <a:pt x="0" y="48"/>
                </a:lnTo>
                <a:lnTo>
                  <a:pt x="11" y="40"/>
                </a:lnTo>
                <a:lnTo>
                  <a:pt x="21" y="27"/>
                </a:lnTo>
                <a:lnTo>
                  <a:pt x="24" y="12"/>
                </a:lnTo>
                <a:lnTo>
                  <a:pt x="42" y="0"/>
                </a:lnTo>
                <a:lnTo>
                  <a:pt x="53" y="1"/>
                </a:lnTo>
                <a:lnTo>
                  <a:pt x="71" y="28"/>
                </a:lnTo>
                <a:lnTo>
                  <a:pt x="93" y="21"/>
                </a:lnTo>
                <a:lnTo>
                  <a:pt x="89" y="33"/>
                </a:lnTo>
                <a:lnTo>
                  <a:pt x="92" y="43"/>
                </a:lnTo>
                <a:lnTo>
                  <a:pt x="84" y="49"/>
                </a:lnTo>
                <a:lnTo>
                  <a:pt x="92" y="61"/>
                </a:lnTo>
                <a:lnTo>
                  <a:pt x="108" y="66"/>
                </a:lnTo>
                <a:lnTo>
                  <a:pt x="135" y="102"/>
                </a:lnTo>
                <a:lnTo>
                  <a:pt x="161" y="148"/>
                </a:lnTo>
                <a:lnTo>
                  <a:pt x="179" y="162"/>
                </a:lnTo>
                <a:lnTo>
                  <a:pt x="227" y="196"/>
                </a:lnTo>
                <a:lnTo>
                  <a:pt x="252" y="226"/>
                </a:lnTo>
                <a:lnTo>
                  <a:pt x="272" y="271"/>
                </a:lnTo>
                <a:lnTo>
                  <a:pt x="284" y="318"/>
                </a:lnTo>
                <a:lnTo>
                  <a:pt x="281" y="345"/>
                </a:lnTo>
                <a:lnTo>
                  <a:pt x="288" y="367"/>
                </a:lnTo>
                <a:lnTo>
                  <a:pt x="278" y="384"/>
                </a:lnTo>
                <a:lnTo>
                  <a:pt x="267" y="382"/>
                </a:lnTo>
                <a:lnTo>
                  <a:pt x="263" y="402"/>
                </a:lnTo>
                <a:lnTo>
                  <a:pt x="285" y="424"/>
                </a:lnTo>
                <a:lnTo>
                  <a:pt x="287" y="450"/>
                </a:lnTo>
                <a:lnTo>
                  <a:pt x="311" y="490"/>
                </a:lnTo>
                <a:lnTo>
                  <a:pt x="330" y="496"/>
                </a:lnTo>
                <a:lnTo>
                  <a:pt x="339" y="504"/>
                </a:lnTo>
                <a:lnTo>
                  <a:pt x="327" y="519"/>
                </a:lnTo>
                <a:lnTo>
                  <a:pt x="335" y="531"/>
                </a:lnTo>
                <a:lnTo>
                  <a:pt x="333" y="558"/>
                </a:lnTo>
                <a:lnTo>
                  <a:pt x="359" y="592"/>
                </a:lnTo>
                <a:lnTo>
                  <a:pt x="357" y="609"/>
                </a:lnTo>
                <a:lnTo>
                  <a:pt x="371" y="624"/>
                </a:lnTo>
                <a:lnTo>
                  <a:pt x="369" y="642"/>
                </a:lnTo>
                <a:lnTo>
                  <a:pt x="378" y="654"/>
                </a:lnTo>
                <a:lnTo>
                  <a:pt x="374" y="685"/>
                </a:lnTo>
                <a:lnTo>
                  <a:pt x="362" y="700"/>
                </a:lnTo>
                <a:lnTo>
                  <a:pt x="354" y="694"/>
                </a:lnTo>
                <a:lnTo>
                  <a:pt x="341" y="700"/>
                </a:lnTo>
                <a:lnTo>
                  <a:pt x="345" y="709"/>
                </a:lnTo>
                <a:lnTo>
                  <a:pt x="336" y="735"/>
                </a:lnTo>
                <a:lnTo>
                  <a:pt x="333" y="751"/>
                </a:lnTo>
                <a:lnTo>
                  <a:pt x="300" y="802"/>
                </a:lnTo>
                <a:lnTo>
                  <a:pt x="270" y="832"/>
                </a:lnTo>
                <a:lnTo>
                  <a:pt x="255" y="838"/>
                </a:lnTo>
                <a:lnTo>
                  <a:pt x="255" y="853"/>
                </a:lnTo>
                <a:lnTo>
                  <a:pt x="242" y="867"/>
                </a:lnTo>
                <a:lnTo>
                  <a:pt x="210" y="892"/>
                </a:lnTo>
                <a:lnTo>
                  <a:pt x="224" y="918"/>
                </a:lnTo>
                <a:lnTo>
                  <a:pt x="197" y="994"/>
                </a:lnTo>
                <a:lnTo>
                  <a:pt x="180" y="1023"/>
                </a:lnTo>
                <a:lnTo>
                  <a:pt x="167" y="1035"/>
                </a:lnTo>
                <a:lnTo>
                  <a:pt x="150" y="1015"/>
                </a:lnTo>
                <a:lnTo>
                  <a:pt x="156" y="994"/>
                </a:lnTo>
                <a:lnTo>
                  <a:pt x="140" y="985"/>
                </a:lnTo>
                <a:lnTo>
                  <a:pt x="158" y="979"/>
                </a:lnTo>
                <a:lnTo>
                  <a:pt x="159" y="949"/>
                </a:lnTo>
                <a:lnTo>
                  <a:pt x="147" y="936"/>
                </a:lnTo>
                <a:lnTo>
                  <a:pt x="149" y="912"/>
                </a:lnTo>
                <a:lnTo>
                  <a:pt x="140" y="904"/>
                </a:lnTo>
                <a:lnTo>
                  <a:pt x="144" y="876"/>
                </a:lnTo>
                <a:lnTo>
                  <a:pt x="161" y="880"/>
                </a:lnTo>
                <a:lnTo>
                  <a:pt x="173" y="858"/>
                </a:lnTo>
                <a:lnTo>
                  <a:pt x="168" y="847"/>
                </a:lnTo>
                <a:lnTo>
                  <a:pt x="192" y="840"/>
                </a:lnTo>
                <a:lnTo>
                  <a:pt x="186" y="828"/>
                </a:lnTo>
                <a:lnTo>
                  <a:pt x="179" y="820"/>
                </a:lnTo>
                <a:lnTo>
                  <a:pt x="192" y="810"/>
                </a:lnTo>
                <a:lnTo>
                  <a:pt x="182" y="798"/>
                </a:lnTo>
                <a:lnTo>
                  <a:pt x="200" y="783"/>
                </a:lnTo>
                <a:lnTo>
                  <a:pt x="200" y="759"/>
                </a:lnTo>
                <a:lnTo>
                  <a:pt x="191" y="739"/>
                </a:lnTo>
                <a:lnTo>
                  <a:pt x="207" y="726"/>
                </a:lnTo>
                <a:lnTo>
                  <a:pt x="189" y="717"/>
                </a:lnTo>
                <a:lnTo>
                  <a:pt x="195" y="690"/>
                </a:lnTo>
                <a:lnTo>
                  <a:pt x="210" y="685"/>
                </a:lnTo>
                <a:lnTo>
                  <a:pt x="228" y="685"/>
                </a:lnTo>
                <a:lnTo>
                  <a:pt x="228" y="669"/>
                </a:lnTo>
                <a:lnTo>
                  <a:pt x="210" y="673"/>
                </a:lnTo>
                <a:lnTo>
                  <a:pt x="203" y="661"/>
                </a:lnTo>
                <a:lnTo>
                  <a:pt x="185" y="688"/>
                </a:lnTo>
                <a:lnTo>
                  <a:pt x="167" y="672"/>
                </a:lnTo>
                <a:lnTo>
                  <a:pt x="189" y="643"/>
                </a:lnTo>
                <a:lnTo>
                  <a:pt x="182" y="634"/>
                </a:lnTo>
                <a:lnTo>
                  <a:pt x="194" y="622"/>
                </a:lnTo>
                <a:lnTo>
                  <a:pt x="186" y="609"/>
                </a:lnTo>
                <a:lnTo>
                  <a:pt x="171" y="609"/>
                </a:lnTo>
                <a:lnTo>
                  <a:pt x="188" y="582"/>
                </a:lnTo>
                <a:lnTo>
                  <a:pt x="177" y="576"/>
                </a:lnTo>
                <a:lnTo>
                  <a:pt x="164" y="586"/>
                </a:lnTo>
                <a:lnTo>
                  <a:pt x="150" y="565"/>
                </a:lnTo>
                <a:lnTo>
                  <a:pt x="165" y="553"/>
                </a:lnTo>
                <a:lnTo>
                  <a:pt x="180" y="556"/>
                </a:lnTo>
                <a:lnTo>
                  <a:pt x="171" y="541"/>
                </a:lnTo>
                <a:lnTo>
                  <a:pt x="180" y="528"/>
                </a:lnTo>
                <a:lnTo>
                  <a:pt x="186" y="519"/>
                </a:lnTo>
                <a:lnTo>
                  <a:pt x="165" y="508"/>
                </a:lnTo>
                <a:lnTo>
                  <a:pt x="182" y="486"/>
                </a:lnTo>
                <a:lnTo>
                  <a:pt x="168" y="471"/>
                </a:lnTo>
                <a:lnTo>
                  <a:pt x="171" y="457"/>
                </a:lnTo>
                <a:lnTo>
                  <a:pt x="173" y="442"/>
                </a:lnTo>
                <a:lnTo>
                  <a:pt x="161" y="415"/>
                </a:lnTo>
                <a:lnTo>
                  <a:pt x="155" y="403"/>
                </a:lnTo>
                <a:lnTo>
                  <a:pt x="156" y="381"/>
                </a:lnTo>
                <a:lnTo>
                  <a:pt x="134" y="361"/>
                </a:lnTo>
                <a:lnTo>
                  <a:pt x="131" y="328"/>
                </a:lnTo>
                <a:lnTo>
                  <a:pt x="108" y="303"/>
                </a:lnTo>
                <a:lnTo>
                  <a:pt x="102" y="286"/>
                </a:lnTo>
                <a:lnTo>
                  <a:pt x="86" y="277"/>
                </a:lnTo>
                <a:lnTo>
                  <a:pt x="95" y="265"/>
                </a:lnTo>
                <a:lnTo>
                  <a:pt x="95" y="246"/>
                </a:lnTo>
                <a:lnTo>
                  <a:pt x="87" y="234"/>
                </a:lnTo>
                <a:lnTo>
                  <a:pt x="84" y="219"/>
                </a:lnTo>
                <a:lnTo>
                  <a:pt x="77" y="232"/>
                </a:lnTo>
                <a:lnTo>
                  <a:pt x="81" y="253"/>
                </a:lnTo>
                <a:lnTo>
                  <a:pt x="77" y="270"/>
                </a:lnTo>
                <a:lnTo>
                  <a:pt x="86" y="285"/>
                </a:lnTo>
                <a:lnTo>
                  <a:pt x="78" y="297"/>
                </a:lnTo>
                <a:lnTo>
                  <a:pt x="78" y="312"/>
                </a:lnTo>
                <a:lnTo>
                  <a:pt x="71" y="304"/>
                </a:lnTo>
                <a:lnTo>
                  <a:pt x="71" y="280"/>
                </a:lnTo>
                <a:lnTo>
                  <a:pt x="57" y="265"/>
                </a:lnTo>
                <a:lnTo>
                  <a:pt x="66" y="247"/>
                </a:lnTo>
                <a:lnTo>
                  <a:pt x="56" y="229"/>
                </a:lnTo>
                <a:lnTo>
                  <a:pt x="50" y="220"/>
                </a:lnTo>
                <a:lnTo>
                  <a:pt x="59" y="208"/>
                </a:lnTo>
                <a:lnTo>
                  <a:pt x="63" y="189"/>
                </a:lnTo>
                <a:lnTo>
                  <a:pt x="56" y="169"/>
                </a:lnTo>
                <a:lnTo>
                  <a:pt x="35" y="145"/>
                </a:lnTo>
                <a:lnTo>
                  <a:pt x="45" y="130"/>
                </a:lnTo>
                <a:lnTo>
                  <a:pt x="26" y="114"/>
                </a:lnTo>
                <a:lnTo>
                  <a:pt x="18" y="96"/>
                </a:lnTo>
                <a:close/>
              </a:path>
            </a:pathLst>
          </a:custGeom>
          <a:solidFill>
            <a:schemeClr val="accent3">
              <a:lumMod val="20000"/>
              <a:lumOff val="80000"/>
            </a:schemeClr>
          </a:solid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279" name="Freeform 48"/>
          <p:cNvSpPr>
            <a:spLocks/>
          </p:cNvSpPr>
          <p:nvPr/>
        </p:nvSpPr>
        <p:spPr bwMode="auto">
          <a:xfrm>
            <a:off x="2253299" y="3557972"/>
            <a:ext cx="376066" cy="344467"/>
          </a:xfrm>
          <a:custGeom>
            <a:avLst/>
            <a:gdLst>
              <a:gd name="T0" fmla="*/ 186 w 199"/>
              <a:gd name="T1" fmla="*/ 77 h 300"/>
              <a:gd name="T2" fmla="*/ 160 w 199"/>
              <a:gd name="T3" fmla="*/ 57 h 300"/>
              <a:gd name="T4" fmla="*/ 147 w 199"/>
              <a:gd name="T5" fmla="*/ 69 h 300"/>
              <a:gd name="T6" fmla="*/ 118 w 199"/>
              <a:gd name="T7" fmla="*/ 48 h 300"/>
              <a:gd name="T8" fmla="*/ 120 w 199"/>
              <a:gd name="T9" fmla="*/ 24 h 300"/>
              <a:gd name="T10" fmla="*/ 88 w 199"/>
              <a:gd name="T11" fmla="*/ 8 h 300"/>
              <a:gd name="T12" fmla="*/ 73 w 199"/>
              <a:gd name="T13" fmla="*/ 23 h 300"/>
              <a:gd name="T14" fmla="*/ 57 w 199"/>
              <a:gd name="T15" fmla="*/ 2 h 300"/>
              <a:gd name="T16" fmla="*/ 45 w 199"/>
              <a:gd name="T17" fmla="*/ 0 h 300"/>
              <a:gd name="T18" fmla="*/ 43 w 199"/>
              <a:gd name="T19" fmla="*/ 39 h 300"/>
              <a:gd name="T20" fmla="*/ 15 w 199"/>
              <a:gd name="T21" fmla="*/ 65 h 300"/>
              <a:gd name="T22" fmla="*/ 0 w 199"/>
              <a:gd name="T23" fmla="*/ 86 h 300"/>
              <a:gd name="T24" fmla="*/ 4 w 199"/>
              <a:gd name="T25" fmla="*/ 116 h 300"/>
              <a:gd name="T26" fmla="*/ 3 w 199"/>
              <a:gd name="T27" fmla="*/ 152 h 300"/>
              <a:gd name="T28" fmla="*/ 9 w 199"/>
              <a:gd name="T29" fmla="*/ 170 h 300"/>
              <a:gd name="T30" fmla="*/ 3 w 199"/>
              <a:gd name="T31" fmla="*/ 185 h 300"/>
              <a:gd name="T32" fmla="*/ 15 w 199"/>
              <a:gd name="T33" fmla="*/ 194 h 300"/>
              <a:gd name="T34" fmla="*/ 27 w 199"/>
              <a:gd name="T35" fmla="*/ 206 h 300"/>
              <a:gd name="T36" fmla="*/ 22 w 199"/>
              <a:gd name="T37" fmla="*/ 225 h 300"/>
              <a:gd name="T38" fmla="*/ 37 w 199"/>
              <a:gd name="T39" fmla="*/ 248 h 300"/>
              <a:gd name="T40" fmla="*/ 55 w 199"/>
              <a:gd name="T41" fmla="*/ 258 h 300"/>
              <a:gd name="T42" fmla="*/ 81 w 199"/>
              <a:gd name="T43" fmla="*/ 255 h 300"/>
              <a:gd name="T44" fmla="*/ 96 w 199"/>
              <a:gd name="T45" fmla="*/ 278 h 300"/>
              <a:gd name="T46" fmla="*/ 88 w 199"/>
              <a:gd name="T47" fmla="*/ 291 h 300"/>
              <a:gd name="T48" fmla="*/ 99 w 199"/>
              <a:gd name="T49" fmla="*/ 290 h 300"/>
              <a:gd name="T50" fmla="*/ 114 w 199"/>
              <a:gd name="T51" fmla="*/ 285 h 300"/>
              <a:gd name="T52" fmla="*/ 127 w 199"/>
              <a:gd name="T53" fmla="*/ 300 h 300"/>
              <a:gd name="T54" fmla="*/ 147 w 199"/>
              <a:gd name="T55" fmla="*/ 284 h 300"/>
              <a:gd name="T56" fmla="*/ 168 w 199"/>
              <a:gd name="T57" fmla="*/ 281 h 300"/>
              <a:gd name="T58" fmla="*/ 162 w 199"/>
              <a:gd name="T59" fmla="*/ 255 h 300"/>
              <a:gd name="T60" fmla="*/ 171 w 199"/>
              <a:gd name="T61" fmla="*/ 251 h 300"/>
              <a:gd name="T62" fmla="*/ 171 w 199"/>
              <a:gd name="T63" fmla="*/ 240 h 300"/>
              <a:gd name="T64" fmla="*/ 180 w 199"/>
              <a:gd name="T65" fmla="*/ 225 h 300"/>
              <a:gd name="T66" fmla="*/ 165 w 199"/>
              <a:gd name="T67" fmla="*/ 203 h 300"/>
              <a:gd name="T68" fmla="*/ 157 w 199"/>
              <a:gd name="T69" fmla="*/ 189 h 300"/>
              <a:gd name="T70" fmla="*/ 171 w 199"/>
              <a:gd name="T71" fmla="*/ 189 h 300"/>
              <a:gd name="T72" fmla="*/ 171 w 199"/>
              <a:gd name="T73" fmla="*/ 176 h 300"/>
              <a:gd name="T74" fmla="*/ 196 w 199"/>
              <a:gd name="T75" fmla="*/ 162 h 300"/>
              <a:gd name="T76" fmla="*/ 199 w 199"/>
              <a:gd name="T77" fmla="*/ 125 h 300"/>
              <a:gd name="T78" fmla="*/ 186 w 199"/>
              <a:gd name="T79" fmla="*/ 107 h 300"/>
              <a:gd name="T80" fmla="*/ 186 w 199"/>
              <a:gd name="T81" fmla="*/ 77 h 3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9"/>
              <a:gd name="T124" fmla="*/ 0 h 300"/>
              <a:gd name="T125" fmla="*/ 199 w 199"/>
              <a:gd name="T126" fmla="*/ 300 h 3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9" h="300">
                <a:moveTo>
                  <a:pt x="186" y="77"/>
                </a:moveTo>
                <a:lnTo>
                  <a:pt x="160" y="57"/>
                </a:lnTo>
                <a:lnTo>
                  <a:pt x="147" y="69"/>
                </a:lnTo>
                <a:lnTo>
                  <a:pt x="118" y="48"/>
                </a:lnTo>
                <a:lnTo>
                  <a:pt x="120" y="24"/>
                </a:lnTo>
                <a:lnTo>
                  <a:pt x="88" y="8"/>
                </a:lnTo>
                <a:lnTo>
                  <a:pt x="73" y="23"/>
                </a:lnTo>
                <a:lnTo>
                  <a:pt x="57" y="2"/>
                </a:lnTo>
                <a:lnTo>
                  <a:pt x="45" y="0"/>
                </a:lnTo>
                <a:lnTo>
                  <a:pt x="43" y="39"/>
                </a:lnTo>
                <a:lnTo>
                  <a:pt x="15" y="65"/>
                </a:lnTo>
                <a:lnTo>
                  <a:pt x="0" y="86"/>
                </a:lnTo>
                <a:lnTo>
                  <a:pt x="4" y="116"/>
                </a:lnTo>
                <a:lnTo>
                  <a:pt x="3" y="152"/>
                </a:lnTo>
                <a:lnTo>
                  <a:pt x="9" y="170"/>
                </a:lnTo>
                <a:lnTo>
                  <a:pt x="3" y="185"/>
                </a:lnTo>
                <a:lnTo>
                  <a:pt x="15" y="194"/>
                </a:lnTo>
                <a:lnTo>
                  <a:pt x="27" y="206"/>
                </a:lnTo>
                <a:lnTo>
                  <a:pt x="22" y="225"/>
                </a:lnTo>
                <a:lnTo>
                  <a:pt x="37" y="248"/>
                </a:lnTo>
                <a:lnTo>
                  <a:pt x="55" y="258"/>
                </a:lnTo>
                <a:lnTo>
                  <a:pt x="81" y="255"/>
                </a:lnTo>
                <a:lnTo>
                  <a:pt x="96" y="278"/>
                </a:lnTo>
                <a:lnTo>
                  <a:pt x="88" y="291"/>
                </a:lnTo>
                <a:lnTo>
                  <a:pt x="99" y="290"/>
                </a:lnTo>
                <a:lnTo>
                  <a:pt x="114" y="285"/>
                </a:lnTo>
                <a:lnTo>
                  <a:pt x="127" y="300"/>
                </a:lnTo>
                <a:lnTo>
                  <a:pt x="147" y="284"/>
                </a:lnTo>
                <a:lnTo>
                  <a:pt x="168" y="281"/>
                </a:lnTo>
                <a:lnTo>
                  <a:pt x="162" y="255"/>
                </a:lnTo>
                <a:lnTo>
                  <a:pt x="171" y="251"/>
                </a:lnTo>
                <a:lnTo>
                  <a:pt x="171" y="240"/>
                </a:lnTo>
                <a:lnTo>
                  <a:pt x="180" y="225"/>
                </a:lnTo>
                <a:lnTo>
                  <a:pt x="165" y="203"/>
                </a:lnTo>
                <a:lnTo>
                  <a:pt x="157" y="189"/>
                </a:lnTo>
                <a:lnTo>
                  <a:pt x="171" y="189"/>
                </a:lnTo>
                <a:lnTo>
                  <a:pt x="171" y="176"/>
                </a:lnTo>
                <a:lnTo>
                  <a:pt x="196" y="162"/>
                </a:lnTo>
                <a:lnTo>
                  <a:pt x="199" y="125"/>
                </a:lnTo>
                <a:lnTo>
                  <a:pt x="186" y="107"/>
                </a:lnTo>
                <a:lnTo>
                  <a:pt x="186" y="77"/>
                </a:lnTo>
                <a:close/>
              </a:path>
            </a:pathLst>
          </a:custGeom>
          <a:solidFill>
            <a:schemeClr val="accent3">
              <a:lumMod val="20000"/>
              <a:lumOff val="80000"/>
            </a:schemeClr>
          </a:solidFill>
          <a:ln w="6350" cap="flat" cmpd="sng" algn="ctr">
            <a:solidFill>
              <a:schemeClr val="bg1"/>
            </a:solidFill>
            <a:prstDash val="solid"/>
          </a:ln>
          <a:effectLst/>
        </p:spPr>
        <p:txBody>
          <a:bodyPr rtlCol="0" anchor="ctr"/>
          <a:lstStyle/>
          <a:p>
            <a:pPr algn="ctr"/>
            <a:endParaRPr lang="en-US" sz="800" kern="0" dirty="0">
              <a:solidFill>
                <a:sysClr val="window" lastClr="FFFFFF"/>
              </a:solidFill>
              <a:latin typeface="Arial" pitchFamily="34" charset="0"/>
            </a:endParaRPr>
          </a:p>
        </p:txBody>
      </p:sp>
      <p:sp>
        <p:nvSpPr>
          <p:cNvPr id="280" name="Text Box 245"/>
          <p:cNvSpPr txBox="1">
            <a:spLocks noChangeArrowheads="1"/>
          </p:cNvSpPr>
          <p:nvPr/>
        </p:nvSpPr>
        <p:spPr bwMode="auto">
          <a:xfrm>
            <a:off x="823935" y="3556840"/>
            <a:ext cx="512961" cy="9848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algn="ctr" defTabSz="914400" fontAlgn="base">
              <a:lnSpc>
                <a:spcPct val="80000"/>
              </a:lnSpc>
              <a:spcBef>
                <a:spcPct val="0"/>
              </a:spcBef>
              <a:spcAft>
                <a:spcPct val="0"/>
              </a:spcAft>
            </a:pPr>
            <a:r>
              <a:rPr lang="ja-JP" altLang="en-US" sz="800" dirty="0" smtClean="0">
                <a:latin typeface="Arial" pitchFamily="34" charset="0"/>
                <a:cs typeface="Arial" pitchFamily="34" charset="0"/>
              </a:rPr>
              <a:t>ラカイン州</a:t>
            </a:r>
            <a:endParaRPr lang="en-US" sz="800" dirty="0">
              <a:latin typeface="Arial" pitchFamily="34" charset="0"/>
              <a:cs typeface="Arial" pitchFamily="34" charset="0"/>
            </a:endParaRPr>
          </a:p>
        </p:txBody>
      </p:sp>
      <p:sp>
        <p:nvSpPr>
          <p:cNvPr id="281" name="Text Box 245"/>
          <p:cNvSpPr txBox="1">
            <a:spLocks noChangeArrowheads="1"/>
          </p:cNvSpPr>
          <p:nvPr/>
        </p:nvSpPr>
        <p:spPr bwMode="auto">
          <a:xfrm>
            <a:off x="2325424" y="1930327"/>
            <a:ext cx="410370" cy="9848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algn="ctr" defTabSz="914400" fontAlgn="base">
              <a:lnSpc>
                <a:spcPct val="80000"/>
              </a:lnSpc>
              <a:spcBef>
                <a:spcPct val="0"/>
              </a:spcBef>
              <a:spcAft>
                <a:spcPct val="0"/>
              </a:spcAft>
            </a:pPr>
            <a:r>
              <a:rPr lang="ja-JP" altLang="en-US" sz="800" dirty="0" smtClean="0">
                <a:latin typeface="Arial" pitchFamily="34" charset="0"/>
                <a:cs typeface="Arial" pitchFamily="34" charset="0"/>
              </a:rPr>
              <a:t>カチン州</a:t>
            </a:r>
            <a:endParaRPr lang="en-US" sz="800" dirty="0">
              <a:latin typeface="Arial" pitchFamily="34" charset="0"/>
              <a:cs typeface="Arial" pitchFamily="34" charset="0"/>
            </a:endParaRPr>
          </a:p>
        </p:txBody>
      </p:sp>
      <p:sp>
        <p:nvSpPr>
          <p:cNvPr id="282" name="Text Box 245"/>
          <p:cNvSpPr txBox="1">
            <a:spLocks noChangeArrowheads="1"/>
          </p:cNvSpPr>
          <p:nvPr/>
        </p:nvSpPr>
        <p:spPr bwMode="auto">
          <a:xfrm>
            <a:off x="1396295" y="2647096"/>
            <a:ext cx="615553" cy="9848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algn="ctr" defTabSz="914400" fontAlgn="base">
              <a:lnSpc>
                <a:spcPct val="80000"/>
              </a:lnSpc>
              <a:spcBef>
                <a:spcPct val="0"/>
              </a:spcBef>
              <a:spcAft>
                <a:spcPct val="0"/>
              </a:spcAft>
            </a:pPr>
            <a:r>
              <a:rPr lang="ja-JP" altLang="en-US" sz="800" dirty="0" smtClean="0">
                <a:latin typeface="Arial" pitchFamily="34" charset="0"/>
                <a:cs typeface="Arial" pitchFamily="34" charset="0"/>
              </a:rPr>
              <a:t>ザガイン管区</a:t>
            </a:r>
            <a:endParaRPr lang="en-US" sz="800" dirty="0">
              <a:latin typeface="Arial" pitchFamily="34" charset="0"/>
              <a:cs typeface="Arial" pitchFamily="34" charset="0"/>
            </a:endParaRPr>
          </a:p>
        </p:txBody>
      </p:sp>
      <p:sp>
        <p:nvSpPr>
          <p:cNvPr id="283" name="Text Box 245"/>
          <p:cNvSpPr txBox="1">
            <a:spLocks noChangeArrowheads="1"/>
          </p:cNvSpPr>
          <p:nvPr/>
        </p:nvSpPr>
        <p:spPr bwMode="auto">
          <a:xfrm>
            <a:off x="888950" y="3111157"/>
            <a:ext cx="307778" cy="9848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algn="ctr" defTabSz="914400" fontAlgn="base">
              <a:lnSpc>
                <a:spcPct val="80000"/>
              </a:lnSpc>
              <a:spcBef>
                <a:spcPct val="0"/>
              </a:spcBef>
              <a:spcAft>
                <a:spcPct val="0"/>
              </a:spcAft>
            </a:pPr>
            <a:r>
              <a:rPr lang="ja-JP" altLang="en-US" sz="800" dirty="0" smtClean="0">
                <a:latin typeface="Arial" pitchFamily="34" charset="0"/>
                <a:cs typeface="Arial" pitchFamily="34" charset="0"/>
              </a:rPr>
              <a:t>チン州</a:t>
            </a:r>
            <a:endParaRPr lang="en-US" sz="800" dirty="0">
              <a:latin typeface="Arial" pitchFamily="34" charset="0"/>
              <a:cs typeface="Arial" pitchFamily="34" charset="0"/>
            </a:endParaRPr>
          </a:p>
        </p:txBody>
      </p:sp>
      <p:sp>
        <p:nvSpPr>
          <p:cNvPr id="284" name="Text Box 245"/>
          <p:cNvSpPr txBox="1">
            <a:spLocks noChangeArrowheads="1"/>
          </p:cNvSpPr>
          <p:nvPr/>
        </p:nvSpPr>
        <p:spPr bwMode="auto">
          <a:xfrm>
            <a:off x="1555390" y="3193862"/>
            <a:ext cx="718145" cy="9848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algn="ctr" defTabSz="914400" fontAlgn="base">
              <a:lnSpc>
                <a:spcPct val="80000"/>
              </a:lnSpc>
              <a:spcBef>
                <a:spcPct val="0"/>
              </a:spcBef>
              <a:spcAft>
                <a:spcPct val="0"/>
              </a:spcAft>
            </a:pPr>
            <a:r>
              <a:rPr lang="ja-JP" altLang="en-US" sz="800" dirty="0" smtClean="0">
                <a:latin typeface="Arial" pitchFamily="34" charset="0"/>
                <a:cs typeface="Arial" pitchFamily="34" charset="0"/>
              </a:rPr>
              <a:t>マンダレー管区</a:t>
            </a:r>
            <a:endParaRPr lang="en-US" sz="800" dirty="0">
              <a:latin typeface="Arial" pitchFamily="34" charset="0"/>
              <a:cs typeface="Arial" pitchFamily="34" charset="0"/>
            </a:endParaRPr>
          </a:p>
        </p:txBody>
      </p:sp>
      <p:sp>
        <p:nvSpPr>
          <p:cNvPr id="285" name="Text Box 245"/>
          <p:cNvSpPr txBox="1">
            <a:spLocks noChangeArrowheads="1"/>
          </p:cNvSpPr>
          <p:nvPr/>
        </p:nvSpPr>
        <p:spPr bwMode="auto">
          <a:xfrm>
            <a:off x="2490734" y="2904396"/>
            <a:ext cx="410370" cy="9848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algn="ctr" defTabSz="914400" fontAlgn="base">
              <a:lnSpc>
                <a:spcPct val="80000"/>
              </a:lnSpc>
              <a:spcBef>
                <a:spcPct val="0"/>
              </a:spcBef>
              <a:spcAft>
                <a:spcPct val="0"/>
              </a:spcAft>
            </a:pPr>
            <a:r>
              <a:rPr lang="ja-JP" altLang="en-US" sz="800" dirty="0" smtClean="0">
                <a:latin typeface="Arial" pitchFamily="34" charset="0"/>
                <a:cs typeface="Arial" pitchFamily="34" charset="0"/>
              </a:rPr>
              <a:t>シャン州</a:t>
            </a:r>
            <a:endParaRPr lang="en-US" sz="800" dirty="0">
              <a:latin typeface="Arial" pitchFamily="34" charset="0"/>
              <a:cs typeface="Arial" pitchFamily="34" charset="0"/>
            </a:endParaRPr>
          </a:p>
        </p:txBody>
      </p:sp>
      <p:sp>
        <p:nvSpPr>
          <p:cNvPr id="286" name="Text Box 245"/>
          <p:cNvSpPr txBox="1">
            <a:spLocks noChangeArrowheads="1"/>
          </p:cNvSpPr>
          <p:nvPr/>
        </p:nvSpPr>
        <p:spPr bwMode="auto">
          <a:xfrm>
            <a:off x="1328673" y="3429000"/>
            <a:ext cx="615553" cy="9848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algn="ctr" defTabSz="914400" fontAlgn="base">
              <a:lnSpc>
                <a:spcPct val="80000"/>
              </a:lnSpc>
              <a:spcBef>
                <a:spcPct val="0"/>
              </a:spcBef>
              <a:spcAft>
                <a:spcPct val="0"/>
              </a:spcAft>
            </a:pPr>
            <a:r>
              <a:rPr lang="ja-JP" altLang="en-US" sz="800" dirty="0" smtClean="0">
                <a:latin typeface="Arial" pitchFamily="34" charset="0"/>
                <a:cs typeface="Arial" pitchFamily="34" charset="0"/>
              </a:rPr>
              <a:t>マグウェ管区</a:t>
            </a:r>
            <a:endParaRPr lang="en-US" sz="800" dirty="0">
              <a:latin typeface="Arial" pitchFamily="34" charset="0"/>
              <a:cs typeface="Arial" pitchFamily="34" charset="0"/>
            </a:endParaRPr>
          </a:p>
        </p:txBody>
      </p:sp>
      <p:sp>
        <p:nvSpPr>
          <p:cNvPr id="287" name="Text Box 245"/>
          <p:cNvSpPr txBox="1">
            <a:spLocks noChangeArrowheads="1"/>
          </p:cNvSpPr>
          <p:nvPr/>
        </p:nvSpPr>
        <p:spPr bwMode="auto">
          <a:xfrm>
            <a:off x="1665502" y="3832521"/>
            <a:ext cx="512961" cy="98489"/>
          </a:xfrm>
          <a:prstGeom prst="rect">
            <a:avLst/>
          </a:prstGeom>
          <a:solidFill>
            <a:schemeClr val="accent3">
              <a:lumMod val="40000"/>
              <a:lumOff val="60000"/>
            </a:schemeClr>
          </a:solidFill>
          <a:ln w="9525">
            <a:noFill/>
            <a:miter lim="800000"/>
            <a:headEnd/>
            <a:tailEnd/>
          </a:ln>
          <a:effectLst/>
        </p:spPr>
        <p:txBody>
          <a:bodyPr vert="horz" wrap="none" lIns="0" tIns="0" rIns="0" bIns="0" numCol="1" anchor="t" anchorCtr="0" compatLnSpc="1">
            <a:prstTxWarp prst="textNoShape">
              <a:avLst/>
            </a:prstTxWarp>
            <a:spAutoFit/>
          </a:bodyPr>
          <a:lstStyle/>
          <a:p>
            <a:pPr algn="ctr" defTabSz="914400" fontAlgn="base">
              <a:lnSpc>
                <a:spcPct val="80000"/>
              </a:lnSpc>
              <a:spcBef>
                <a:spcPct val="0"/>
              </a:spcBef>
              <a:spcAft>
                <a:spcPct val="0"/>
              </a:spcAft>
            </a:pPr>
            <a:r>
              <a:rPr lang="ja-JP" altLang="en-US" sz="800" dirty="0" smtClean="0">
                <a:latin typeface="Arial" pitchFamily="34" charset="0"/>
                <a:cs typeface="Arial" pitchFamily="34" charset="0"/>
              </a:rPr>
              <a:t>バゴー管区</a:t>
            </a:r>
            <a:endParaRPr lang="en-US" sz="800" dirty="0">
              <a:latin typeface="Arial" pitchFamily="34" charset="0"/>
              <a:cs typeface="Arial" pitchFamily="34" charset="0"/>
            </a:endParaRPr>
          </a:p>
        </p:txBody>
      </p:sp>
      <p:sp>
        <p:nvSpPr>
          <p:cNvPr id="288" name="Text Box 245"/>
          <p:cNvSpPr txBox="1">
            <a:spLocks noChangeArrowheads="1"/>
          </p:cNvSpPr>
          <p:nvPr/>
        </p:nvSpPr>
        <p:spPr bwMode="auto">
          <a:xfrm>
            <a:off x="2339157" y="4563072"/>
            <a:ext cx="307778" cy="9848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algn="ctr" defTabSz="914400" fontAlgn="base">
              <a:lnSpc>
                <a:spcPct val="80000"/>
              </a:lnSpc>
              <a:spcBef>
                <a:spcPct val="0"/>
              </a:spcBef>
              <a:spcAft>
                <a:spcPct val="0"/>
              </a:spcAft>
            </a:pPr>
            <a:r>
              <a:rPr lang="ja-JP" altLang="en-US" sz="800" dirty="0" smtClean="0">
                <a:latin typeface="Arial" pitchFamily="34" charset="0"/>
                <a:cs typeface="Arial" pitchFamily="34" charset="0"/>
              </a:rPr>
              <a:t>モン州</a:t>
            </a:r>
            <a:endParaRPr lang="en-US" sz="800" dirty="0">
              <a:latin typeface="Arial" pitchFamily="34" charset="0"/>
              <a:cs typeface="Arial" pitchFamily="34" charset="0"/>
            </a:endParaRPr>
          </a:p>
        </p:txBody>
      </p:sp>
      <p:sp>
        <p:nvSpPr>
          <p:cNvPr id="289" name="Text Box 245"/>
          <p:cNvSpPr txBox="1">
            <a:spLocks noChangeArrowheads="1"/>
          </p:cNvSpPr>
          <p:nvPr/>
        </p:nvSpPr>
        <p:spPr bwMode="auto">
          <a:xfrm>
            <a:off x="1075805" y="4374691"/>
            <a:ext cx="820738" cy="9848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algn="ctr" defTabSz="914400" fontAlgn="base">
              <a:lnSpc>
                <a:spcPct val="80000"/>
              </a:lnSpc>
              <a:spcBef>
                <a:spcPct val="0"/>
              </a:spcBef>
              <a:spcAft>
                <a:spcPct val="0"/>
              </a:spcAft>
            </a:pPr>
            <a:r>
              <a:rPr lang="ja-JP" altLang="en-US" sz="800" dirty="0" smtClean="0">
                <a:latin typeface="Arial" pitchFamily="34" charset="0"/>
                <a:cs typeface="Arial" pitchFamily="34" charset="0"/>
              </a:rPr>
              <a:t>エーヤワディ管区</a:t>
            </a:r>
            <a:endParaRPr lang="en-US" sz="800" dirty="0">
              <a:latin typeface="Arial" pitchFamily="34" charset="0"/>
              <a:cs typeface="Arial" pitchFamily="34" charset="0"/>
            </a:endParaRPr>
          </a:p>
        </p:txBody>
      </p:sp>
      <p:sp>
        <p:nvSpPr>
          <p:cNvPr id="291" name="Text Box 245"/>
          <p:cNvSpPr txBox="1">
            <a:spLocks noChangeArrowheads="1"/>
          </p:cNvSpPr>
          <p:nvPr/>
        </p:nvSpPr>
        <p:spPr bwMode="auto">
          <a:xfrm>
            <a:off x="2701131" y="4471180"/>
            <a:ext cx="410370" cy="9848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algn="ctr" defTabSz="914400" fontAlgn="base">
              <a:lnSpc>
                <a:spcPct val="80000"/>
              </a:lnSpc>
              <a:spcBef>
                <a:spcPct val="0"/>
              </a:spcBef>
              <a:spcAft>
                <a:spcPct val="0"/>
              </a:spcAft>
            </a:pPr>
            <a:r>
              <a:rPr lang="ja-JP" altLang="en-US" sz="800" dirty="0" smtClean="0">
                <a:latin typeface="Arial" pitchFamily="34" charset="0"/>
                <a:cs typeface="Arial" pitchFamily="34" charset="0"/>
              </a:rPr>
              <a:t>カイン州</a:t>
            </a:r>
            <a:endParaRPr lang="en-US" sz="800" dirty="0">
              <a:latin typeface="Arial" pitchFamily="34" charset="0"/>
              <a:cs typeface="Arial" pitchFamily="34" charset="0"/>
            </a:endParaRPr>
          </a:p>
        </p:txBody>
      </p:sp>
      <p:sp>
        <p:nvSpPr>
          <p:cNvPr id="292" name="Text Box 245"/>
          <p:cNvSpPr txBox="1">
            <a:spLocks noChangeArrowheads="1"/>
          </p:cNvSpPr>
          <p:nvPr/>
        </p:nvSpPr>
        <p:spPr bwMode="auto">
          <a:xfrm>
            <a:off x="2438145" y="3736032"/>
            <a:ext cx="410370" cy="9848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algn="ctr" defTabSz="914400" fontAlgn="base">
              <a:lnSpc>
                <a:spcPct val="80000"/>
              </a:lnSpc>
              <a:spcBef>
                <a:spcPct val="0"/>
              </a:spcBef>
              <a:spcAft>
                <a:spcPct val="0"/>
              </a:spcAft>
            </a:pPr>
            <a:r>
              <a:rPr lang="ja-JP" altLang="en-US" sz="800" dirty="0" smtClean="0">
                <a:latin typeface="Arial" pitchFamily="34" charset="0"/>
                <a:cs typeface="Arial" pitchFamily="34" charset="0"/>
              </a:rPr>
              <a:t>カヤー州</a:t>
            </a:r>
            <a:endParaRPr lang="en-US" sz="800" dirty="0">
              <a:latin typeface="Arial" pitchFamily="34" charset="0"/>
              <a:cs typeface="Arial" pitchFamily="34" charset="0"/>
            </a:endParaRPr>
          </a:p>
        </p:txBody>
      </p:sp>
      <p:sp>
        <p:nvSpPr>
          <p:cNvPr id="293" name="Text Box 245"/>
          <p:cNvSpPr txBox="1">
            <a:spLocks noChangeArrowheads="1"/>
          </p:cNvSpPr>
          <p:nvPr/>
        </p:nvSpPr>
        <p:spPr bwMode="auto">
          <a:xfrm>
            <a:off x="2571095" y="5123623"/>
            <a:ext cx="820738" cy="9848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algn="ctr" defTabSz="914400" fontAlgn="base">
              <a:lnSpc>
                <a:spcPct val="80000"/>
              </a:lnSpc>
              <a:spcBef>
                <a:spcPct val="0"/>
              </a:spcBef>
              <a:spcAft>
                <a:spcPct val="0"/>
              </a:spcAft>
            </a:pPr>
            <a:r>
              <a:rPr lang="ja-JP" altLang="en-US" sz="800" dirty="0" smtClean="0">
                <a:latin typeface="Arial" pitchFamily="34" charset="0"/>
                <a:cs typeface="Arial" pitchFamily="34" charset="0"/>
              </a:rPr>
              <a:t>タニンダーリ管区</a:t>
            </a:r>
            <a:endParaRPr lang="en-US" sz="800" dirty="0">
              <a:latin typeface="Arial" pitchFamily="34" charset="0"/>
              <a:cs typeface="Arial" pitchFamily="34" charset="0"/>
            </a:endParaRPr>
          </a:p>
        </p:txBody>
      </p:sp>
      <p:cxnSp>
        <p:nvCxnSpPr>
          <p:cNvPr id="340" name="Straight Connector 339"/>
          <p:cNvCxnSpPr/>
          <p:nvPr/>
        </p:nvCxnSpPr>
        <p:spPr>
          <a:xfrm>
            <a:off x="462823" y="1514772"/>
            <a:ext cx="399487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9" name="Oval 138"/>
          <p:cNvSpPr/>
          <p:nvPr/>
        </p:nvSpPr>
        <p:spPr>
          <a:xfrm>
            <a:off x="2648974" y="3055648"/>
            <a:ext cx="69903" cy="8769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46" name="Oval 145"/>
          <p:cNvSpPr/>
          <p:nvPr/>
        </p:nvSpPr>
        <p:spPr>
          <a:xfrm>
            <a:off x="1531374" y="4236748"/>
            <a:ext cx="69903" cy="8769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47" name="Oval 146"/>
          <p:cNvSpPr/>
          <p:nvPr/>
        </p:nvSpPr>
        <p:spPr>
          <a:xfrm>
            <a:off x="1937774" y="4135148"/>
            <a:ext cx="69903" cy="8769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48" name="Oval 147"/>
          <p:cNvSpPr/>
          <p:nvPr/>
        </p:nvSpPr>
        <p:spPr>
          <a:xfrm>
            <a:off x="2344174" y="4122448"/>
            <a:ext cx="69903" cy="8769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55" name="TextBox 154"/>
          <p:cNvSpPr txBox="1"/>
          <p:nvPr/>
        </p:nvSpPr>
        <p:spPr>
          <a:xfrm>
            <a:off x="477265" y="1089032"/>
            <a:ext cx="4105671" cy="441204"/>
          </a:xfrm>
          <a:prstGeom prst="rect">
            <a:avLst/>
          </a:prstGeom>
          <a:noFill/>
        </p:spPr>
        <p:txBody>
          <a:bodyPr wrap="square" lIns="0" tIns="0" rIns="0" bIns="0" rtlCol="0">
            <a:noAutofit/>
          </a:bodyPr>
          <a:lstStyle/>
          <a:p>
            <a:pPr marL="231775" indent="-231775"/>
            <a:r>
              <a:rPr lang="ja-JP" altLang="en-US" sz="1200" b="1" dirty="0" smtClean="0"/>
              <a:t>アクセスの可能な地域および困難な地域</a:t>
            </a:r>
            <a:endParaRPr lang="en-US" altLang="ja-JP" sz="1200" b="1" dirty="0" smtClean="0"/>
          </a:p>
          <a:p>
            <a:pPr marL="231775" indent="-231775"/>
            <a:r>
              <a:rPr lang="en-US" altLang="ja-JP" sz="1100" dirty="0" smtClean="0"/>
              <a:t>2014</a:t>
            </a:r>
            <a:r>
              <a:rPr lang="ja-JP" altLang="en-US" sz="1100" dirty="0" smtClean="0"/>
              <a:t>年</a:t>
            </a:r>
            <a:endParaRPr lang="en-IN" sz="1100" dirty="0"/>
          </a:p>
        </p:txBody>
      </p:sp>
      <p:pic>
        <p:nvPicPr>
          <p:cNvPr id="94" name="Picture 93"/>
          <p:cNvPicPr>
            <a:picLocks noChangeAspect="1"/>
          </p:cNvPicPr>
          <p:nvPr/>
        </p:nvPicPr>
        <p:blipFill>
          <a:blip r:embed="rId9"/>
          <a:stretch>
            <a:fillRect/>
          </a:stretch>
        </p:blipFill>
        <p:spPr>
          <a:xfrm>
            <a:off x="5008635" y="1907087"/>
            <a:ext cx="623220" cy="499841"/>
          </a:xfrm>
          <a:prstGeom prst="rect">
            <a:avLst/>
          </a:prstGeom>
        </p:spPr>
      </p:pic>
      <p:sp>
        <p:nvSpPr>
          <p:cNvPr id="5" name="TextBox 4"/>
          <p:cNvSpPr txBox="1"/>
          <p:nvPr/>
        </p:nvSpPr>
        <p:spPr>
          <a:xfrm>
            <a:off x="5900117" y="1628800"/>
            <a:ext cx="3427919" cy="1241299"/>
          </a:xfrm>
          <a:prstGeom prst="rect">
            <a:avLst/>
          </a:prstGeom>
          <a:noFill/>
        </p:spPr>
        <p:txBody>
          <a:bodyPr wrap="square" lIns="0" tIns="0" rIns="0" bIns="0" rtlCol="0">
            <a:noAutofit/>
          </a:bodyPr>
          <a:lstStyle/>
          <a:p>
            <a:r>
              <a:rPr lang="ja-JP" altLang="en-US" sz="1200" b="1" dirty="0" smtClean="0"/>
              <a:t>チン州およびマンダレー管区：</a:t>
            </a:r>
            <a:r>
              <a:rPr lang="ja-JP" altLang="en-US" sz="1200" dirty="0" smtClean="0"/>
              <a:t>ミャンマーにおける多重フェーズのソーラーエネルギー戦略の一環として</a:t>
            </a:r>
            <a:r>
              <a:rPr lang="en-IN" sz="1200" dirty="0" smtClean="0"/>
              <a:t>ADB</a:t>
            </a:r>
            <a:r>
              <a:rPr lang="ja-JP" altLang="en-US" sz="1200" dirty="0" smtClean="0"/>
              <a:t>社はチン州およびマンダレー管区にて</a:t>
            </a:r>
            <a:r>
              <a:rPr lang="en-US" altLang="ja-JP" sz="1200" dirty="0" smtClean="0"/>
              <a:t>3</a:t>
            </a:r>
            <a:r>
              <a:rPr lang="ja-JP" altLang="en-US" sz="1200" dirty="0" err="1" smtClean="0"/>
              <a:t>つの</a:t>
            </a:r>
            <a:r>
              <a:rPr lang="ja-JP" altLang="en-US" sz="1200" dirty="0" smtClean="0"/>
              <a:t>ソーラーパイロットを</a:t>
            </a:r>
            <a:r>
              <a:rPr lang="en-US" altLang="ja-JP" sz="1200" dirty="0" smtClean="0"/>
              <a:t>2014</a:t>
            </a:r>
            <a:r>
              <a:rPr lang="ja-JP" altLang="en-US" sz="1200" dirty="0" smtClean="0"/>
              <a:t>年半ばに立ち上げる計画を立てている。このパイロットは</a:t>
            </a:r>
            <a:r>
              <a:rPr lang="en-US" altLang="ja-JP" sz="1200" dirty="0" smtClean="0"/>
              <a:t>SHS</a:t>
            </a:r>
            <a:r>
              <a:rPr lang="ja-JP" altLang="en-US" sz="1200" dirty="0" smtClean="0"/>
              <a:t>システムとスタンドアローンのソーラーランタン充電器を含む。</a:t>
            </a:r>
            <a:endParaRPr lang="en-IN" sz="1200" dirty="0" smtClean="0"/>
          </a:p>
        </p:txBody>
      </p:sp>
      <p:sp>
        <p:nvSpPr>
          <p:cNvPr id="97" name="TextBox 96"/>
          <p:cNvSpPr txBox="1"/>
          <p:nvPr/>
        </p:nvSpPr>
        <p:spPr>
          <a:xfrm>
            <a:off x="5889104" y="2947927"/>
            <a:ext cx="3427919" cy="933838"/>
          </a:xfrm>
          <a:prstGeom prst="rect">
            <a:avLst/>
          </a:prstGeom>
          <a:noFill/>
        </p:spPr>
        <p:txBody>
          <a:bodyPr wrap="square" lIns="0" tIns="0" rIns="0" bIns="0" rtlCol="0">
            <a:noAutofit/>
          </a:bodyPr>
          <a:lstStyle/>
          <a:p>
            <a:r>
              <a:rPr lang="ja-JP" altLang="en-US" sz="1200" b="1" dirty="0" smtClean="0"/>
              <a:t>ミャンマー全域：</a:t>
            </a:r>
            <a:r>
              <a:rPr lang="en-IN" sz="1200" dirty="0" smtClean="0"/>
              <a:t>Proximity</a:t>
            </a:r>
            <a:r>
              <a:rPr lang="ja-JP" altLang="en-US" sz="1200" dirty="0" smtClean="0"/>
              <a:t>社は現在ミャンマーの</a:t>
            </a:r>
            <a:r>
              <a:rPr lang="en-US" altLang="ja-JP" sz="1200" dirty="0" smtClean="0"/>
              <a:t>9</a:t>
            </a:r>
            <a:r>
              <a:rPr lang="ja-JP" altLang="en-US" sz="1200" dirty="0" smtClean="0"/>
              <a:t>州で</a:t>
            </a:r>
            <a:r>
              <a:rPr lang="en-IN" sz="1200" dirty="0" err="1" smtClean="0"/>
              <a:t>D.Light</a:t>
            </a:r>
            <a:r>
              <a:rPr lang="ja-JP" altLang="en-US" sz="1200" dirty="0" smtClean="0"/>
              <a:t>ソーラー製品を</a:t>
            </a:r>
            <a:r>
              <a:rPr lang="en-IN" sz="1200" dirty="0" smtClean="0"/>
              <a:t> </a:t>
            </a:r>
            <a:r>
              <a:rPr lang="ja-JP" altLang="en-US" sz="1200" dirty="0" smtClean="0"/>
              <a:t>供給している。</a:t>
            </a:r>
            <a:r>
              <a:rPr lang="en-US" altLang="ja-JP" sz="1200" dirty="0" smtClean="0"/>
              <a:t>2012</a:t>
            </a:r>
            <a:r>
              <a:rPr lang="ja-JP" altLang="en-US" sz="1200" dirty="0" smtClean="0"/>
              <a:t>年以降累積</a:t>
            </a:r>
            <a:r>
              <a:rPr lang="en-US" altLang="ja-JP" sz="1200" dirty="0" smtClean="0"/>
              <a:t>4</a:t>
            </a:r>
            <a:r>
              <a:rPr lang="ja-JP" altLang="en-US" sz="1200" dirty="0" smtClean="0"/>
              <a:t>万個を超えるソーラーランタンが販売されたが、販売の</a:t>
            </a:r>
            <a:r>
              <a:rPr lang="ja-JP" altLang="en-US" sz="1200" dirty="0"/>
              <a:t>多くは中央乾燥地およびデルタ</a:t>
            </a:r>
            <a:r>
              <a:rPr lang="ja-JP" altLang="en-US" sz="1200" dirty="0" smtClean="0"/>
              <a:t>地帯である。</a:t>
            </a:r>
            <a:endParaRPr lang="en-IN" sz="1200" dirty="0" smtClean="0"/>
          </a:p>
        </p:txBody>
      </p:sp>
      <p:pic>
        <p:nvPicPr>
          <p:cNvPr id="99" name="Picture 98"/>
          <p:cNvPicPr>
            <a:picLocks noChangeAspect="1"/>
          </p:cNvPicPr>
          <p:nvPr/>
        </p:nvPicPr>
        <p:blipFill rotWithShape="1">
          <a:blip r:embed="rId10"/>
          <a:srcRect b="11908"/>
          <a:stretch/>
        </p:blipFill>
        <p:spPr>
          <a:xfrm>
            <a:off x="4967691" y="3995418"/>
            <a:ext cx="623219" cy="641363"/>
          </a:xfrm>
          <a:prstGeom prst="rect">
            <a:avLst/>
          </a:prstGeom>
        </p:spPr>
      </p:pic>
      <p:sp>
        <p:nvSpPr>
          <p:cNvPr id="100" name="TextBox 99"/>
          <p:cNvSpPr txBox="1"/>
          <p:nvPr/>
        </p:nvSpPr>
        <p:spPr>
          <a:xfrm>
            <a:off x="5907150" y="3933055"/>
            <a:ext cx="3427919" cy="959087"/>
          </a:xfrm>
          <a:prstGeom prst="rect">
            <a:avLst/>
          </a:prstGeom>
          <a:noFill/>
        </p:spPr>
        <p:txBody>
          <a:bodyPr wrap="square" lIns="0" tIns="0" rIns="0" bIns="0" rtlCol="0">
            <a:noAutofit/>
          </a:bodyPr>
          <a:lstStyle/>
          <a:p>
            <a:r>
              <a:rPr lang="ja-JP" altLang="en-US" sz="1200" b="1" dirty="0"/>
              <a:t>タニンダーリ管区： </a:t>
            </a:r>
            <a:r>
              <a:rPr lang="en-IN" sz="1200" dirty="0" smtClean="0"/>
              <a:t>Total</a:t>
            </a:r>
            <a:r>
              <a:rPr lang="ja-JP" altLang="en-US" sz="1200" dirty="0" smtClean="0"/>
              <a:t>社は</a:t>
            </a:r>
            <a:r>
              <a:rPr lang="en-IN" sz="1200" dirty="0" smtClean="0"/>
              <a:t> </a:t>
            </a:r>
            <a:r>
              <a:rPr lang="en-IN" altLang="ja-JP" sz="1200" dirty="0"/>
              <a:t>Green Light </a:t>
            </a:r>
            <a:r>
              <a:rPr lang="en-IN" altLang="ja-JP" sz="1200" dirty="0" smtClean="0"/>
              <a:t>Planet</a:t>
            </a:r>
            <a:r>
              <a:rPr lang="ja-JP" altLang="en-US" sz="1200" dirty="0" smtClean="0"/>
              <a:t>社</a:t>
            </a:r>
            <a:r>
              <a:rPr lang="en-IN" altLang="ja-JP" sz="1200" dirty="0" smtClean="0"/>
              <a:t> </a:t>
            </a:r>
            <a:r>
              <a:rPr lang="ja-JP" altLang="en-US" sz="1200" dirty="0" smtClean="0"/>
              <a:t>とタイアップしてタニンダーリ管区内の農村部へ</a:t>
            </a:r>
            <a:r>
              <a:rPr lang="en-US" altLang="ja-JP" sz="1200" dirty="0" smtClean="0"/>
              <a:t>SHS</a:t>
            </a:r>
            <a:r>
              <a:rPr lang="ja-JP" altLang="en-US" sz="1200" dirty="0" smtClean="0"/>
              <a:t>を配置している。さらに</a:t>
            </a:r>
            <a:r>
              <a:rPr lang="en-US" altLang="ja-JP" sz="1200" dirty="0" smtClean="0"/>
              <a:t>2014</a:t>
            </a:r>
            <a:r>
              <a:rPr lang="ja-JP" altLang="en-US" sz="1200" dirty="0" smtClean="0"/>
              <a:t>年後半にはミニグリッドによる電力供給に業務拡大する計画がある。</a:t>
            </a:r>
            <a:endParaRPr lang="en-IN" sz="1200" dirty="0" smtClean="0"/>
          </a:p>
        </p:txBody>
      </p:sp>
      <p:pic>
        <p:nvPicPr>
          <p:cNvPr id="101" name="Picture 100"/>
          <p:cNvPicPr>
            <a:picLocks noChangeAspect="1"/>
          </p:cNvPicPr>
          <p:nvPr/>
        </p:nvPicPr>
        <p:blipFill>
          <a:blip r:embed="rId11"/>
          <a:stretch>
            <a:fillRect/>
          </a:stretch>
        </p:blipFill>
        <p:spPr>
          <a:xfrm>
            <a:off x="5061243" y="2996952"/>
            <a:ext cx="534175" cy="466755"/>
          </a:xfrm>
          <a:prstGeom prst="rect">
            <a:avLst/>
          </a:prstGeom>
        </p:spPr>
      </p:pic>
      <p:sp>
        <p:nvSpPr>
          <p:cNvPr id="102" name="TextBox 101"/>
          <p:cNvSpPr txBox="1"/>
          <p:nvPr/>
        </p:nvSpPr>
        <p:spPr>
          <a:xfrm>
            <a:off x="5907150" y="4892143"/>
            <a:ext cx="3427919" cy="955171"/>
          </a:xfrm>
          <a:prstGeom prst="rect">
            <a:avLst/>
          </a:prstGeom>
          <a:noFill/>
        </p:spPr>
        <p:txBody>
          <a:bodyPr wrap="square" lIns="0" tIns="0" rIns="0" bIns="0" rtlCol="0">
            <a:noAutofit/>
          </a:bodyPr>
          <a:lstStyle/>
          <a:p>
            <a:r>
              <a:rPr lang="ja-JP" altLang="en-US" sz="1200" b="1" dirty="0" smtClean="0"/>
              <a:t>タニンダーリ管区：</a:t>
            </a:r>
            <a:r>
              <a:rPr lang="en-IN" sz="1200" dirty="0" err="1" smtClean="0"/>
              <a:t>Sunlabob</a:t>
            </a:r>
            <a:r>
              <a:rPr lang="ja-JP" altLang="en-US" sz="1200" dirty="0" smtClean="0"/>
              <a:t>社はハイブリッドソーラーのミニグリッドパイロットをタニンダーリ管区の</a:t>
            </a:r>
            <a:r>
              <a:rPr lang="en-US" altLang="ja-JP" sz="1200" dirty="0" err="1" smtClean="0"/>
              <a:t>Dawer</a:t>
            </a:r>
            <a:r>
              <a:rPr lang="ja-JP" altLang="en-US" sz="1200" dirty="0" smtClean="0"/>
              <a:t>町で開始している。さらに</a:t>
            </a:r>
            <a:r>
              <a:rPr lang="en-US" altLang="ja-JP" sz="1200" dirty="0" err="1" smtClean="0"/>
              <a:t>Relitec</a:t>
            </a:r>
            <a:r>
              <a:rPr lang="ja-JP" altLang="en-US" sz="1200" dirty="0" smtClean="0"/>
              <a:t>社と共同で</a:t>
            </a:r>
            <a:r>
              <a:rPr lang="en-IN" sz="1200" dirty="0" smtClean="0"/>
              <a:t> </a:t>
            </a:r>
            <a:r>
              <a:rPr lang="ja-JP" altLang="en-US" sz="1200" dirty="0" smtClean="0"/>
              <a:t>通信電波塔および村のエネルギーパイロットの立ち上げを計画している。</a:t>
            </a:r>
            <a:endParaRPr lang="en-IN" sz="1200" dirty="0" smtClean="0"/>
          </a:p>
        </p:txBody>
      </p:sp>
      <p:pic>
        <p:nvPicPr>
          <p:cNvPr id="103" name="Picture 102"/>
          <p:cNvPicPr>
            <a:picLocks noChangeAspect="1"/>
          </p:cNvPicPr>
          <p:nvPr/>
        </p:nvPicPr>
        <p:blipFill>
          <a:blip r:embed="rId12"/>
          <a:stretch>
            <a:fillRect/>
          </a:stretch>
        </p:blipFill>
        <p:spPr>
          <a:xfrm>
            <a:off x="4926840" y="4949501"/>
            <a:ext cx="684948" cy="465743"/>
          </a:xfrm>
          <a:prstGeom prst="rect">
            <a:avLst/>
          </a:prstGeom>
        </p:spPr>
      </p:pic>
      <p:cxnSp>
        <p:nvCxnSpPr>
          <p:cNvPr id="105" name="Straight Connector 104"/>
          <p:cNvCxnSpPr/>
          <p:nvPr/>
        </p:nvCxnSpPr>
        <p:spPr>
          <a:xfrm>
            <a:off x="4924465" y="1514772"/>
            <a:ext cx="452909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6" name="Group 105"/>
          <p:cNvGrpSpPr/>
          <p:nvPr/>
        </p:nvGrpSpPr>
        <p:grpSpPr>
          <a:xfrm>
            <a:off x="941413" y="5335229"/>
            <a:ext cx="1804864" cy="491290"/>
            <a:chOff x="6513096" y="5181600"/>
            <a:chExt cx="1579078" cy="539287"/>
          </a:xfrm>
        </p:grpSpPr>
        <p:sp>
          <p:nvSpPr>
            <p:cNvPr id="107" name="Rectangle 106"/>
            <p:cNvSpPr/>
            <p:nvPr/>
          </p:nvSpPr>
          <p:spPr>
            <a:xfrm>
              <a:off x="6513096" y="5181600"/>
              <a:ext cx="120001" cy="10037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00" dirty="0"/>
            </a:p>
          </p:txBody>
        </p:sp>
        <p:sp>
          <p:nvSpPr>
            <p:cNvPr id="108" name="TextBox 107"/>
            <p:cNvSpPr txBox="1"/>
            <p:nvPr/>
          </p:nvSpPr>
          <p:spPr>
            <a:xfrm>
              <a:off x="6667410" y="5181600"/>
              <a:ext cx="1081189" cy="144979"/>
            </a:xfrm>
            <a:prstGeom prst="rect">
              <a:avLst/>
            </a:prstGeom>
            <a:noFill/>
          </p:spPr>
          <p:txBody>
            <a:bodyPr wrap="square" lIns="0" tIns="0" rIns="0" bIns="0" rtlCol="0">
              <a:noAutofit/>
            </a:bodyPr>
            <a:lstStyle/>
            <a:p>
              <a:pPr marL="231775" indent="-231775"/>
              <a:r>
                <a:rPr lang="ja-JP" altLang="en-US" sz="800" dirty="0" smtClean="0"/>
                <a:t>もっともアクセスが困難</a:t>
              </a:r>
              <a:endParaRPr lang="en-IN" sz="800" dirty="0"/>
            </a:p>
          </p:txBody>
        </p:sp>
        <p:sp>
          <p:nvSpPr>
            <p:cNvPr id="109" name="Rectangle 108"/>
            <p:cNvSpPr/>
            <p:nvPr/>
          </p:nvSpPr>
          <p:spPr>
            <a:xfrm>
              <a:off x="6513096" y="5402340"/>
              <a:ext cx="120001" cy="10037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00" dirty="0"/>
            </a:p>
          </p:txBody>
        </p:sp>
        <p:sp>
          <p:nvSpPr>
            <p:cNvPr id="110" name="TextBox 109"/>
            <p:cNvSpPr txBox="1"/>
            <p:nvPr/>
          </p:nvSpPr>
          <p:spPr>
            <a:xfrm>
              <a:off x="6667410" y="5402339"/>
              <a:ext cx="1366800" cy="176985"/>
            </a:xfrm>
            <a:prstGeom prst="rect">
              <a:avLst/>
            </a:prstGeom>
            <a:noFill/>
          </p:spPr>
          <p:txBody>
            <a:bodyPr wrap="square" lIns="0" tIns="0" rIns="0" bIns="0" rtlCol="0">
              <a:noAutofit/>
            </a:bodyPr>
            <a:lstStyle/>
            <a:p>
              <a:pPr marL="231775" indent="-231775"/>
              <a:r>
                <a:rPr lang="ja-JP" altLang="en-US" sz="800" dirty="0"/>
                <a:t>中程度</a:t>
              </a:r>
              <a:r>
                <a:rPr lang="ja-JP" altLang="en-US" sz="800" dirty="0" smtClean="0"/>
                <a:t>にアクセスが困難</a:t>
              </a:r>
              <a:endParaRPr lang="en-IN" sz="800" dirty="0"/>
            </a:p>
          </p:txBody>
        </p:sp>
        <p:sp>
          <p:nvSpPr>
            <p:cNvPr id="111" name="Rectangle 110"/>
            <p:cNvSpPr/>
            <p:nvPr/>
          </p:nvSpPr>
          <p:spPr>
            <a:xfrm>
              <a:off x="6513096" y="5620514"/>
              <a:ext cx="120001" cy="10037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00" dirty="0"/>
            </a:p>
          </p:txBody>
        </p:sp>
        <p:sp>
          <p:nvSpPr>
            <p:cNvPr id="112" name="TextBox 111"/>
            <p:cNvSpPr txBox="1"/>
            <p:nvPr/>
          </p:nvSpPr>
          <p:spPr>
            <a:xfrm>
              <a:off x="6667409" y="5620514"/>
              <a:ext cx="1424765" cy="61601"/>
            </a:xfrm>
            <a:prstGeom prst="rect">
              <a:avLst/>
            </a:prstGeom>
            <a:noFill/>
          </p:spPr>
          <p:txBody>
            <a:bodyPr wrap="square" lIns="0" tIns="0" rIns="0" bIns="0" rtlCol="0">
              <a:noAutofit/>
            </a:bodyPr>
            <a:lstStyle/>
            <a:p>
              <a:pPr marL="231775" indent="-231775"/>
              <a:r>
                <a:rPr lang="ja-JP" altLang="en-US" sz="800" dirty="0"/>
                <a:t>あまり</a:t>
              </a:r>
              <a:r>
                <a:rPr lang="ja-JP" altLang="en-US" sz="800" dirty="0" smtClean="0"/>
                <a:t>アクセスが困難ではない</a:t>
              </a:r>
              <a:endParaRPr lang="en-IN" sz="800" dirty="0"/>
            </a:p>
          </p:txBody>
        </p:sp>
      </p:grpSp>
      <p:sp>
        <p:nvSpPr>
          <p:cNvPr id="76" name="TextBox 75"/>
          <p:cNvSpPr txBox="1"/>
          <p:nvPr/>
        </p:nvSpPr>
        <p:spPr>
          <a:xfrm>
            <a:off x="3781395" y="3002885"/>
            <a:ext cx="985596" cy="1794267"/>
          </a:xfrm>
          <a:prstGeom prst="wedgeRoundRectCallout">
            <a:avLst>
              <a:gd name="adj1" fmla="val -62489"/>
              <a:gd name="adj2" fmla="val -23869"/>
              <a:gd name="adj3" fmla="val 16667"/>
            </a:avLst>
          </a:prstGeom>
          <a:noFill/>
          <a:ln w="6350">
            <a:solidFill>
              <a:schemeClr val="bg1">
                <a:lumMod val="50000"/>
              </a:schemeClr>
            </a:solidFill>
            <a:prstDash val="solid"/>
          </a:ln>
        </p:spPr>
        <p:txBody>
          <a:bodyPr wrap="square" lIns="0" tIns="0" rIns="0" bIns="0" rtlCol="0" anchor="ctr">
            <a:noAutofit/>
          </a:bodyPr>
          <a:lstStyle/>
          <a:p>
            <a:pPr algn="ctr"/>
            <a:r>
              <a:rPr lang="ja-JP" altLang="en-US" sz="1100" dirty="0" smtClean="0"/>
              <a:t>アクセスのしやすさは、利用可能な道路網、政治的安定、政府による入国許可の下りやすさによって決定される</a:t>
            </a:r>
            <a:endParaRPr lang="en-IN" sz="1100" baseline="30000" dirty="0"/>
          </a:p>
        </p:txBody>
      </p:sp>
      <p:sp>
        <p:nvSpPr>
          <p:cNvPr id="290" name="Text Box 245"/>
          <p:cNvSpPr txBox="1">
            <a:spLocks noChangeArrowheads="1"/>
          </p:cNvSpPr>
          <p:nvPr/>
        </p:nvSpPr>
        <p:spPr bwMode="auto">
          <a:xfrm>
            <a:off x="1784648" y="4221088"/>
            <a:ext cx="615553" cy="9848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algn="ctr" defTabSz="914400" fontAlgn="base">
              <a:lnSpc>
                <a:spcPct val="80000"/>
              </a:lnSpc>
              <a:spcBef>
                <a:spcPct val="0"/>
              </a:spcBef>
              <a:spcAft>
                <a:spcPct val="0"/>
              </a:spcAft>
            </a:pPr>
            <a:r>
              <a:rPr lang="ja-JP" altLang="en-US" sz="800" dirty="0" smtClean="0">
                <a:latin typeface="Arial" pitchFamily="34" charset="0"/>
                <a:cs typeface="Arial" pitchFamily="34" charset="0"/>
              </a:rPr>
              <a:t>ヤンゴン管区</a:t>
            </a:r>
            <a:endParaRPr lang="en-US" sz="800" dirty="0">
              <a:latin typeface="Arial" pitchFamily="34" charset="0"/>
              <a:cs typeface="Arial" pitchFamily="34" charset="0"/>
            </a:endParaRPr>
          </a:p>
        </p:txBody>
      </p:sp>
    </p:spTree>
    <p:extLst>
      <p:ext uri="{BB962C8B-B14F-4D97-AF65-F5344CB8AC3E}">
        <p14:creationId xmlns:p14="http://schemas.microsoft.com/office/powerpoint/2010/main" val="15288685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114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ounded Rectangle 1"/>
          <p:cNvSpPr/>
          <p:nvPr/>
        </p:nvSpPr>
        <p:spPr>
          <a:xfrm>
            <a:off x="450274" y="2244620"/>
            <a:ext cx="9003289" cy="42340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 name="Text Placeholder 2"/>
          <p:cNvSpPr>
            <a:spLocks noGrp="1"/>
          </p:cNvSpPr>
          <p:nvPr>
            <p:ph type="body" sz="quarter" idx="13"/>
          </p:nvPr>
        </p:nvSpPr>
        <p:spPr>
          <a:xfrm>
            <a:off x="450850" y="1352192"/>
            <a:ext cx="9006736" cy="420624"/>
          </a:xfrm>
        </p:spPr>
        <p:txBody>
          <a:bodyPr/>
          <a:lstStyle/>
          <a:p>
            <a:r>
              <a:rPr lang="ja-JP" altLang="en-US" sz="1600" dirty="0" smtClean="0">
                <a:solidFill>
                  <a:schemeClr val="tx1"/>
                </a:solidFill>
              </a:rPr>
              <a:t>背景の説明</a:t>
            </a:r>
            <a:endParaRPr lang="en-IN" sz="1600" dirty="0">
              <a:solidFill>
                <a:schemeClr val="tx1"/>
              </a:solidFill>
            </a:endParaRPr>
          </a:p>
        </p:txBody>
      </p:sp>
      <p:sp>
        <p:nvSpPr>
          <p:cNvPr id="9" name="Title 8"/>
          <p:cNvSpPr>
            <a:spLocks noGrp="1"/>
          </p:cNvSpPr>
          <p:nvPr>
            <p:ph type="title"/>
          </p:nvPr>
        </p:nvSpPr>
        <p:spPr/>
        <p:txBody>
          <a:bodyPr/>
          <a:lstStyle/>
          <a:p>
            <a:r>
              <a:rPr lang="ja-JP" altLang="en-US" dirty="0" smtClean="0"/>
              <a:t>議題</a:t>
            </a:r>
            <a:endParaRPr lang="en-IN" dirty="0"/>
          </a:p>
        </p:txBody>
      </p:sp>
      <p:sp>
        <p:nvSpPr>
          <p:cNvPr id="17" name="Text Placeholder 2"/>
          <p:cNvSpPr>
            <a:spLocks noGrp="1"/>
          </p:cNvSpPr>
          <p:nvPr>
            <p:ph type="body" sz="quarter" idx="13"/>
          </p:nvPr>
        </p:nvSpPr>
        <p:spPr>
          <a:xfrm>
            <a:off x="450850" y="2216288"/>
            <a:ext cx="9006736" cy="420624"/>
          </a:xfrm>
        </p:spPr>
        <p:txBody>
          <a:bodyPr/>
          <a:lstStyle/>
          <a:p>
            <a:r>
              <a:rPr lang="ja-JP" altLang="en-US" sz="1600" dirty="0" smtClean="0">
                <a:solidFill>
                  <a:schemeClr val="tx2"/>
                </a:solidFill>
              </a:rPr>
              <a:t>パイロット実施</a:t>
            </a:r>
            <a:r>
              <a:rPr lang="ja-JP" altLang="en-US" sz="1600" dirty="0">
                <a:solidFill>
                  <a:schemeClr val="tx2"/>
                </a:solidFill>
              </a:rPr>
              <a:t>および結果の考察</a:t>
            </a:r>
            <a:endParaRPr lang="en-IN" altLang="ja-JP" sz="1600" dirty="0">
              <a:solidFill>
                <a:schemeClr val="tx2"/>
              </a:solidFill>
            </a:endParaRPr>
          </a:p>
        </p:txBody>
      </p:sp>
      <p:sp>
        <p:nvSpPr>
          <p:cNvPr id="19" name="Text Placeholder 2"/>
          <p:cNvSpPr>
            <a:spLocks noGrp="1"/>
          </p:cNvSpPr>
          <p:nvPr>
            <p:ph type="body" sz="quarter" idx="13"/>
          </p:nvPr>
        </p:nvSpPr>
        <p:spPr>
          <a:xfrm>
            <a:off x="450850" y="3080384"/>
            <a:ext cx="9006736" cy="420624"/>
          </a:xfrm>
        </p:spPr>
        <p:txBody>
          <a:bodyPr/>
          <a:lstStyle/>
          <a:p>
            <a:r>
              <a:rPr lang="ja-JP" altLang="en-US" sz="1600" dirty="0" smtClean="0">
                <a:solidFill>
                  <a:schemeClr val="tx1"/>
                </a:solidFill>
              </a:rPr>
              <a:t>提言</a:t>
            </a:r>
            <a:endParaRPr lang="en-IN" sz="1600" dirty="0">
              <a:solidFill>
                <a:schemeClr val="tx1"/>
              </a:solidFill>
            </a:endParaRPr>
          </a:p>
        </p:txBody>
      </p:sp>
    </p:spTree>
    <p:extLst>
      <p:ext uri="{BB962C8B-B14F-4D97-AF65-F5344CB8AC3E}">
        <p14:creationId xmlns:p14="http://schemas.microsoft.com/office/powerpoint/2010/main" val="464240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7287" name="think-cell Slide" r:id="rId4" imgW="420" imgH="430" progId="TCLayout.ActiveDocument.1">
                  <p:embed/>
                </p:oleObj>
              </mc:Choice>
              <mc:Fallback>
                <p:oleObj name="think-cell Slide" r:id="rId4" imgW="420" imgH="43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ja-JP" altLang="en-US" dirty="0" smtClean="0"/>
              <a:t>中央乾燥地およびデルタ地域に点在する</a:t>
            </a:r>
            <a:r>
              <a:rPr lang="en-US" altLang="ja-JP" dirty="0" smtClean="0"/>
              <a:t>4</a:t>
            </a:r>
            <a:r>
              <a:rPr lang="ja-JP" altLang="en-US" dirty="0" smtClean="0"/>
              <a:t>村で、</a:t>
            </a:r>
            <a:r>
              <a:rPr lang="en-US" altLang="ja-JP" dirty="0" smtClean="0"/>
              <a:t>PACT</a:t>
            </a:r>
            <a:r>
              <a:rPr lang="ja-JP" altLang="en-US" dirty="0"/>
              <a:t>および</a:t>
            </a:r>
            <a:r>
              <a:rPr lang="en-US" altLang="ja-JP" dirty="0" smtClean="0"/>
              <a:t>Proximity</a:t>
            </a:r>
            <a:r>
              <a:rPr lang="ja-JP" altLang="en-US" dirty="0" smtClean="0"/>
              <a:t>社と共同でパイロットを立ち上げた</a:t>
            </a:r>
            <a:endParaRPr lang="en-US" dirty="0"/>
          </a:p>
        </p:txBody>
      </p:sp>
      <p:sp>
        <p:nvSpPr>
          <p:cNvPr id="5" name="TextBox 4"/>
          <p:cNvSpPr txBox="1"/>
          <p:nvPr/>
        </p:nvSpPr>
        <p:spPr>
          <a:xfrm>
            <a:off x="1161286" y="1244856"/>
            <a:ext cx="2331671" cy="216024"/>
          </a:xfrm>
          <a:prstGeom prst="rect">
            <a:avLst/>
          </a:prstGeom>
          <a:noFill/>
        </p:spPr>
        <p:txBody>
          <a:bodyPr wrap="square" lIns="0" tIns="0" rIns="0" bIns="0" rtlCol="0">
            <a:noAutofit/>
          </a:bodyPr>
          <a:lstStyle/>
          <a:p>
            <a:pPr marL="231775" indent="-231775" algn="ctr"/>
            <a:r>
              <a:rPr lang="en-IN" sz="1200" b="1" dirty="0" smtClean="0"/>
              <a:t>Pakoku </a:t>
            </a:r>
          </a:p>
        </p:txBody>
      </p:sp>
      <p:sp>
        <p:nvSpPr>
          <p:cNvPr id="10" name="TextBox 9"/>
          <p:cNvSpPr txBox="1"/>
          <p:nvPr/>
        </p:nvSpPr>
        <p:spPr>
          <a:xfrm>
            <a:off x="3194113" y="1244856"/>
            <a:ext cx="2331671" cy="216024"/>
          </a:xfrm>
          <a:prstGeom prst="rect">
            <a:avLst/>
          </a:prstGeom>
          <a:noFill/>
        </p:spPr>
        <p:txBody>
          <a:bodyPr wrap="square" lIns="0" tIns="0" rIns="0" bIns="0" rtlCol="0">
            <a:noAutofit/>
          </a:bodyPr>
          <a:lstStyle/>
          <a:p>
            <a:pPr marL="231775" indent="-231775" algn="ctr"/>
            <a:r>
              <a:rPr lang="en-IN" sz="1200" b="1" dirty="0" smtClean="0"/>
              <a:t>Dedaye</a:t>
            </a:r>
          </a:p>
        </p:txBody>
      </p:sp>
      <p:sp>
        <p:nvSpPr>
          <p:cNvPr id="12" name="TextBox 11"/>
          <p:cNvSpPr txBox="1"/>
          <p:nvPr/>
        </p:nvSpPr>
        <p:spPr>
          <a:xfrm>
            <a:off x="5282345" y="1244856"/>
            <a:ext cx="2331671" cy="216024"/>
          </a:xfrm>
          <a:prstGeom prst="rect">
            <a:avLst/>
          </a:prstGeom>
          <a:noFill/>
        </p:spPr>
        <p:txBody>
          <a:bodyPr wrap="square" lIns="0" tIns="0" rIns="0" bIns="0" rtlCol="0">
            <a:noAutofit/>
          </a:bodyPr>
          <a:lstStyle/>
          <a:p>
            <a:pPr marL="231775" indent="-231775" algn="ctr"/>
            <a:r>
              <a:rPr lang="en-IN" sz="1200" b="1" dirty="0"/>
              <a:t>Ma Dawt Pin </a:t>
            </a:r>
          </a:p>
        </p:txBody>
      </p:sp>
      <p:sp>
        <p:nvSpPr>
          <p:cNvPr id="14" name="TextBox 13"/>
          <p:cNvSpPr txBox="1"/>
          <p:nvPr/>
        </p:nvSpPr>
        <p:spPr>
          <a:xfrm>
            <a:off x="7370577" y="1244856"/>
            <a:ext cx="2331671" cy="216024"/>
          </a:xfrm>
          <a:prstGeom prst="rect">
            <a:avLst/>
          </a:prstGeom>
          <a:noFill/>
        </p:spPr>
        <p:txBody>
          <a:bodyPr wrap="square" lIns="0" tIns="0" rIns="0" bIns="0" rtlCol="0">
            <a:noAutofit/>
          </a:bodyPr>
          <a:lstStyle/>
          <a:p>
            <a:pPr marL="231775" indent="-231775" algn="ctr"/>
            <a:r>
              <a:rPr lang="en-IN" sz="1200" b="1" dirty="0"/>
              <a:t>Tha Main Chan </a:t>
            </a:r>
          </a:p>
        </p:txBody>
      </p:sp>
      <p:cxnSp>
        <p:nvCxnSpPr>
          <p:cNvPr id="17" name="Straight Connector 16"/>
          <p:cNvCxnSpPr/>
          <p:nvPr/>
        </p:nvCxnSpPr>
        <p:spPr>
          <a:xfrm>
            <a:off x="1509137" y="1460880"/>
            <a:ext cx="16561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509560" y="1460880"/>
            <a:ext cx="16561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568436" y="1460880"/>
            <a:ext cx="182180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592694" y="1460880"/>
            <a:ext cx="182180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472738" y="1892928"/>
            <a:ext cx="1080120" cy="130099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2"/>
                </a:solidFill>
              </a:rPr>
              <a:t>所在地</a:t>
            </a:r>
            <a:endParaRPr lang="en-IN" sz="1100" b="1" dirty="0">
              <a:solidFill>
                <a:schemeClr val="tx2"/>
              </a:solidFill>
            </a:endParaRPr>
          </a:p>
        </p:txBody>
      </p:sp>
      <p:grpSp>
        <p:nvGrpSpPr>
          <p:cNvPr id="76" name="Group 75"/>
          <p:cNvGrpSpPr/>
          <p:nvPr/>
        </p:nvGrpSpPr>
        <p:grpSpPr>
          <a:xfrm>
            <a:off x="1941185" y="1676904"/>
            <a:ext cx="936104" cy="1517014"/>
            <a:chOff x="1856656" y="1839978"/>
            <a:chExt cx="1800458" cy="2741150"/>
          </a:xfrm>
        </p:grpSpPr>
        <p:sp>
          <p:nvSpPr>
            <p:cNvPr id="52" name="Freeform 11"/>
            <p:cNvSpPr>
              <a:spLocks/>
            </p:cNvSpPr>
            <p:nvPr/>
          </p:nvSpPr>
          <p:spPr bwMode="auto">
            <a:xfrm>
              <a:off x="1856656" y="2845248"/>
              <a:ext cx="537949" cy="613899"/>
            </a:xfrm>
            <a:custGeom>
              <a:avLst/>
              <a:gdLst>
                <a:gd name="T0" fmla="*/ 58 w 467"/>
                <a:gd name="T1" fmla="*/ 32 h 789"/>
                <a:gd name="T2" fmla="*/ 36 w 467"/>
                <a:gd name="T3" fmla="*/ 0 h 789"/>
                <a:gd name="T4" fmla="*/ 1 w 467"/>
                <a:gd name="T5" fmla="*/ 35 h 789"/>
                <a:gd name="T6" fmla="*/ 6 w 467"/>
                <a:gd name="T7" fmla="*/ 96 h 789"/>
                <a:gd name="T8" fmla="*/ 33 w 467"/>
                <a:gd name="T9" fmla="*/ 132 h 789"/>
                <a:gd name="T10" fmla="*/ 61 w 467"/>
                <a:gd name="T11" fmla="*/ 182 h 789"/>
                <a:gd name="T12" fmla="*/ 105 w 467"/>
                <a:gd name="T13" fmla="*/ 201 h 789"/>
                <a:gd name="T14" fmla="*/ 111 w 467"/>
                <a:gd name="T15" fmla="*/ 239 h 789"/>
                <a:gd name="T16" fmla="*/ 135 w 467"/>
                <a:gd name="T17" fmla="*/ 246 h 789"/>
                <a:gd name="T18" fmla="*/ 150 w 467"/>
                <a:gd name="T19" fmla="*/ 191 h 789"/>
                <a:gd name="T20" fmla="*/ 150 w 467"/>
                <a:gd name="T21" fmla="*/ 237 h 789"/>
                <a:gd name="T22" fmla="*/ 156 w 467"/>
                <a:gd name="T23" fmla="*/ 276 h 789"/>
                <a:gd name="T24" fmla="*/ 150 w 467"/>
                <a:gd name="T25" fmla="*/ 303 h 789"/>
                <a:gd name="T26" fmla="*/ 199 w 467"/>
                <a:gd name="T27" fmla="*/ 302 h 789"/>
                <a:gd name="T28" fmla="*/ 229 w 467"/>
                <a:gd name="T29" fmla="*/ 320 h 789"/>
                <a:gd name="T30" fmla="*/ 243 w 467"/>
                <a:gd name="T31" fmla="*/ 344 h 789"/>
                <a:gd name="T32" fmla="*/ 304 w 467"/>
                <a:gd name="T33" fmla="*/ 434 h 789"/>
                <a:gd name="T34" fmla="*/ 277 w 467"/>
                <a:gd name="T35" fmla="*/ 396 h 789"/>
                <a:gd name="T36" fmla="*/ 271 w 467"/>
                <a:gd name="T37" fmla="*/ 422 h 789"/>
                <a:gd name="T38" fmla="*/ 301 w 467"/>
                <a:gd name="T39" fmla="*/ 449 h 789"/>
                <a:gd name="T40" fmla="*/ 244 w 467"/>
                <a:gd name="T41" fmla="*/ 417 h 789"/>
                <a:gd name="T42" fmla="*/ 243 w 467"/>
                <a:gd name="T43" fmla="*/ 461 h 789"/>
                <a:gd name="T44" fmla="*/ 301 w 467"/>
                <a:gd name="T45" fmla="*/ 524 h 789"/>
                <a:gd name="T46" fmla="*/ 304 w 467"/>
                <a:gd name="T47" fmla="*/ 482 h 789"/>
                <a:gd name="T48" fmla="*/ 315 w 467"/>
                <a:gd name="T49" fmla="*/ 470 h 789"/>
                <a:gd name="T50" fmla="*/ 330 w 467"/>
                <a:gd name="T51" fmla="*/ 426 h 789"/>
                <a:gd name="T52" fmla="*/ 325 w 467"/>
                <a:gd name="T53" fmla="*/ 467 h 789"/>
                <a:gd name="T54" fmla="*/ 325 w 467"/>
                <a:gd name="T55" fmla="*/ 512 h 789"/>
                <a:gd name="T56" fmla="*/ 337 w 467"/>
                <a:gd name="T57" fmla="*/ 524 h 789"/>
                <a:gd name="T58" fmla="*/ 360 w 467"/>
                <a:gd name="T59" fmla="*/ 572 h 789"/>
                <a:gd name="T60" fmla="*/ 388 w 467"/>
                <a:gd name="T61" fmla="*/ 626 h 789"/>
                <a:gd name="T62" fmla="*/ 373 w 467"/>
                <a:gd name="T63" fmla="*/ 645 h 789"/>
                <a:gd name="T64" fmla="*/ 391 w 467"/>
                <a:gd name="T65" fmla="*/ 704 h 789"/>
                <a:gd name="T66" fmla="*/ 408 w 467"/>
                <a:gd name="T67" fmla="*/ 746 h 789"/>
                <a:gd name="T68" fmla="*/ 424 w 467"/>
                <a:gd name="T69" fmla="*/ 806 h 789"/>
                <a:gd name="T70" fmla="*/ 460 w 467"/>
                <a:gd name="T71" fmla="*/ 798 h 789"/>
                <a:gd name="T72" fmla="*/ 481 w 467"/>
                <a:gd name="T73" fmla="*/ 725 h 789"/>
                <a:gd name="T74" fmla="*/ 477 w 467"/>
                <a:gd name="T75" fmla="*/ 629 h 789"/>
                <a:gd name="T76" fmla="*/ 445 w 467"/>
                <a:gd name="T77" fmla="*/ 567 h 789"/>
                <a:gd name="T78" fmla="*/ 468 w 467"/>
                <a:gd name="T79" fmla="*/ 515 h 789"/>
                <a:gd name="T80" fmla="*/ 408 w 467"/>
                <a:gd name="T81" fmla="*/ 456 h 789"/>
                <a:gd name="T82" fmla="*/ 415 w 467"/>
                <a:gd name="T83" fmla="*/ 416 h 789"/>
                <a:gd name="T84" fmla="*/ 378 w 467"/>
                <a:gd name="T85" fmla="*/ 356 h 789"/>
                <a:gd name="T86" fmla="*/ 364 w 467"/>
                <a:gd name="T87" fmla="*/ 291 h 789"/>
                <a:gd name="T88" fmla="*/ 324 w 467"/>
                <a:gd name="T89" fmla="*/ 191 h 789"/>
                <a:gd name="T90" fmla="*/ 294 w 467"/>
                <a:gd name="T91" fmla="*/ 149 h 789"/>
                <a:gd name="T92" fmla="*/ 265 w 467"/>
                <a:gd name="T93" fmla="*/ 162 h 789"/>
                <a:gd name="T94" fmla="*/ 168 w 467"/>
                <a:gd name="T95" fmla="*/ 83 h 789"/>
                <a:gd name="T96" fmla="*/ 112 w 467"/>
                <a:gd name="T97" fmla="*/ 80 h 7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7"/>
                <a:gd name="T148" fmla="*/ 0 h 789"/>
                <a:gd name="T149" fmla="*/ 481 w 467"/>
                <a:gd name="T150" fmla="*/ 813 h 7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7" h="789">
                  <a:moveTo>
                    <a:pt x="77" y="31"/>
                  </a:moveTo>
                  <a:lnTo>
                    <a:pt x="56" y="20"/>
                  </a:lnTo>
                  <a:lnTo>
                    <a:pt x="56" y="31"/>
                  </a:lnTo>
                  <a:lnTo>
                    <a:pt x="45" y="29"/>
                  </a:lnTo>
                  <a:lnTo>
                    <a:pt x="45" y="16"/>
                  </a:lnTo>
                  <a:lnTo>
                    <a:pt x="42" y="5"/>
                  </a:lnTo>
                  <a:lnTo>
                    <a:pt x="35" y="0"/>
                  </a:lnTo>
                  <a:lnTo>
                    <a:pt x="30" y="15"/>
                  </a:lnTo>
                  <a:lnTo>
                    <a:pt x="15" y="15"/>
                  </a:lnTo>
                  <a:lnTo>
                    <a:pt x="1" y="34"/>
                  </a:lnTo>
                  <a:lnTo>
                    <a:pt x="0" y="63"/>
                  </a:lnTo>
                  <a:lnTo>
                    <a:pt x="13" y="78"/>
                  </a:lnTo>
                  <a:lnTo>
                    <a:pt x="6" y="93"/>
                  </a:lnTo>
                  <a:lnTo>
                    <a:pt x="10" y="108"/>
                  </a:lnTo>
                  <a:lnTo>
                    <a:pt x="20" y="110"/>
                  </a:lnTo>
                  <a:lnTo>
                    <a:pt x="32" y="128"/>
                  </a:lnTo>
                  <a:lnTo>
                    <a:pt x="27" y="151"/>
                  </a:lnTo>
                  <a:lnTo>
                    <a:pt x="39" y="154"/>
                  </a:lnTo>
                  <a:lnTo>
                    <a:pt x="59" y="177"/>
                  </a:lnTo>
                  <a:lnTo>
                    <a:pt x="58" y="186"/>
                  </a:lnTo>
                  <a:lnTo>
                    <a:pt x="90" y="207"/>
                  </a:lnTo>
                  <a:lnTo>
                    <a:pt x="102" y="195"/>
                  </a:lnTo>
                  <a:lnTo>
                    <a:pt x="115" y="195"/>
                  </a:lnTo>
                  <a:lnTo>
                    <a:pt x="119" y="221"/>
                  </a:lnTo>
                  <a:lnTo>
                    <a:pt x="108" y="232"/>
                  </a:lnTo>
                  <a:lnTo>
                    <a:pt x="97" y="244"/>
                  </a:lnTo>
                  <a:lnTo>
                    <a:pt x="111" y="258"/>
                  </a:lnTo>
                  <a:lnTo>
                    <a:pt x="131" y="239"/>
                  </a:lnTo>
                  <a:lnTo>
                    <a:pt x="131" y="217"/>
                  </a:lnTo>
                  <a:lnTo>
                    <a:pt x="144" y="203"/>
                  </a:lnTo>
                  <a:lnTo>
                    <a:pt x="146" y="185"/>
                  </a:lnTo>
                  <a:lnTo>
                    <a:pt x="164" y="197"/>
                  </a:lnTo>
                  <a:lnTo>
                    <a:pt x="163" y="215"/>
                  </a:lnTo>
                  <a:lnTo>
                    <a:pt x="146" y="230"/>
                  </a:lnTo>
                  <a:lnTo>
                    <a:pt x="146" y="245"/>
                  </a:lnTo>
                  <a:lnTo>
                    <a:pt x="161" y="247"/>
                  </a:lnTo>
                  <a:lnTo>
                    <a:pt x="151" y="268"/>
                  </a:lnTo>
                  <a:lnTo>
                    <a:pt x="132" y="262"/>
                  </a:lnTo>
                  <a:lnTo>
                    <a:pt x="131" y="277"/>
                  </a:lnTo>
                  <a:lnTo>
                    <a:pt x="146" y="294"/>
                  </a:lnTo>
                  <a:lnTo>
                    <a:pt x="167" y="293"/>
                  </a:lnTo>
                  <a:lnTo>
                    <a:pt x="179" y="302"/>
                  </a:lnTo>
                  <a:lnTo>
                    <a:pt x="193" y="293"/>
                  </a:lnTo>
                  <a:lnTo>
                    <a:pt x="193" y="282"/>
                  </a:lnTo>
                  <a:lnTo>
                    <a:pt x="210" y="287"/>
                  </a:lnTo>
                  <a:lnTo>
                    <a:pt x="222" y="311"/>
                  </a:lnTo>
                  <a:lnTo>
                    <a:pt x="269" y="305"/>
                  </a:lnTo>
                  <a:lnTo>
                    <a:pt x="256" y="316"/>
                  </a:lnTo>
                  <a:lnTo>
                    <a:pt x="236" y="334"/>
                  </a:lnTo>
                  <a:lnTo>
                    <a:pt x="248" y="348"/>
                  </a:lnTo>
                  <a:lnTo>
                    <a:pt x="309" y="401"/>
                  </a:lnTo>
                  <a:lnTo>
                    <a:pt x="295" y="421"/>
                  </a:lnTo>
                  <a:lnTo>
                    <a:pt x="286" y="415"/>
                  </a:lnTo>
                  <a:lnTo>
                    <a:pt x="295" y="408"/>
                  </a:lnTo>
                  <a:lnTo>
                    <a:pt x="269" y="384"/>
                  </a:lnTo>
                  <a:lnTo>
                    <a:pt x="254" y="370"/>
                  </a:lnTo>
                  <a:lnTo>
                    <a:pt x="242" y="390"/>
                  </a:lnTo>
                  <a:lnTo>
                    <a:pt x="263" y="410"/>
                  </a:lnTo>
                  <a:lnTo>
                    <a:pt x="269" y="425"/>
                  </a:lnTo>
                  <a:lnTo>
                    <a:pt x="283" y="422"/>
                  </a:lnTo>
                  <a:lnTo>
                    <a:pt x="292" y="436"/>
                  </a:lnTo>
                  <a:lnTo>
                    <a:pt x="268" y="431"/>
                  </a:lnTo>
                  <a:lnTo>
                    <a:pt x="250" y="422"/>
                  </a:lnTo>
                  <a:lnTo>
                    <a:pt x="237" y="405"/>
                  </a:lnTo>
                  <a:lnTo>
                    <a:pt x="227" y="398"/>
                  </a:lnTo>
                  <a:lnTo>
                    <a:pt x="213" y="410"/>
                  </a:lnTo>
                  <a:lnTo>
                    <a:pt x="236" y="447"/>
                  </a:lnTo>
                  <a:lnTo>
                    <a:pt x="248" y="459"/>
                  </a:lnTo>
                  <a:lnTo>
                    <a:pt x="243" y="475"/>
                  </a:lnTo>
                  <a:lnTo>
                    <a:pt x="292" y="509"/>
                  </a:lnTo>
                  <a:lnTo>
                    <a:pt x="304" y="495"/>
                  </a:lnTo>
                  <a:lnTo>
                    <a:pt x="303" y="479"/>
                  </a:lnTo>
                  <a:lnTo>
                    <a:pt x="295" y="468"/>
                  </a:lnTo>
                  <a:lnTo>
                    <a:pt x="298" y="457"/>
                  </a:lnTo>
                  <a:lnTo>
                    <a:pt x="288" y="448"/>
                  </a:lnTo>
                  <a:lnTo>
                    <a:pt x="306" y="456"/>
                  </a:lnTo>
                  <a:lnTo>
                    <a:pt x="315" y="447"/>
                  </a:lnTo>
                  <a:lnTo>
                    <a:pt x="309" y="424"/>
                  </a:lnTo>
                  <a:lnTo>
                    <a:pt x="320" y="413"/>
                  </a:lnTo>
                  <a:lnTo>
                    <a:pt x="318" y="433"/>
                  </a:lnTo>
                  <a:lnTo>
                    <a:pt x="321" y="444"/>
                  </a:lnTo>
                  <a:lnTo>
                    <a:pt x="316" y="453"/>
                  </a:lnTo>
                  <a:lnTo>
                    <a:pt x="326" y="468"/>
                  </a:lnTo>
                  <a:lnTo>
                    <a:pt x="313" y="477"/>
                  </a:lnTo>
                  <a:lnTo>
                    <a:pt x="316" y="497"/>
                  </a:lnTo>
                  <a:lnTo>
                    <a:pt x="306" y="501"/>
                  </a:lnTo>
                  <a:lnTo>
                    <a:pt x="327" y="521"/>
                  </a:lnTo>
                  <a:lnTo>
                    <a:pt x="327" y="509"/>
                  </a:lnTo>
                  <a:lnTo>
                    <a:pt x="344" y="526"/>
                  </a:lnTo>
                  <a:lnTo>
                    <a:pt x="332" y="533"/>
                  </a:lnTo>
                  <a:lnTo>
                    <a:pt x="350" y="555"/>
                  </a:lnTo>
                  <a:lnTo>
                    <a:pt x="345" y="567"/>
                  </a:lnTo>
                  <a:lnTo>
                    <a:pt x="364" y="599"/>
                  </a:lnTo>
                  <a:lnTo>
                    <a:pt x="377" y="608"/>
                  </a:lnTo>
                  <a:lnTo>
                    <a:pt x="370" y="616"/>
                  </a:lnTo>
                  <a:lnTo>
                    <a:pt x="358" y="616"/>
                  </a:lnTo>
                  <a:lnTo>
                    <a:pt x="362" y="626"/>
                  </a:lnTo>
                  <a:lnTo>
                    <a:pt x="377" y="628"/>
                  </a:lnTo>
                  <a:lnTo>
                    <a:pt x="393" y="666"/>
                  </a:lnTo>
                  <a:lnTo>
                    <a:pt x="380" y="683"/>
                  </a:lnTo>
                  <a:lnTo>
                    <a:pt x="388" y="695"/>
                  </a:lnTo>
                  <a:lnTo>
                    <a:pt x="385" y="709"/>
                  </a:lnTo>
                  <a:lnTo>
                    <a:pt x="396" y="724"/>
                  </a:lnTo>
                  <a:lnTo>
                    <a:pt x="399" y="740"/>
                  </a:lnTo>
                  <a:lnTo>
                    <a:pt x="397" y="760"/>
                  </a:lnTo>
                  <a:lnTo>
                    <a:pt x="412" y="782"/>
                  </a:lnTo>
                  <a:lnTo>
                    <a:pt x="425" y="782"/>
                  </a:lnTo>
                  <a:lnTo>
                    <a:pt x="438" y="789"/>
                  </a:lnTo>
                  <a:lnTo>
                    <a:pt x="447" y="774"/>
                  </a:lnTo>
                  <a:lnTo>
                    <a:pt x="441" y="745"/>
                  </a:lnTo>
                  <a:lnTo>
                    <a:pt x="460" y="727"/>
                  </a:lnTo>
                  <a:lnTo>
                    <a:pt x="467" y="704"/>
                  </a:lnTo>
                  <a:lnTo>
                    <a:pt x="458" y="680"/>
                  </a:lnTo>
                  <a:lnTo>
                    <a:pt x="467" y="661"/>
                  </a:lnTo>
                  <a:lnTo>
                    <a:pt x="463" y="610"/>
                  </a:lnTo>
                  <a:lnTo>
                    <a:pt x="444" y="587"/>
                  </a:lnTo>
                  <a:lnTo>
                    <a:pt x="444" y="561"/>
                  </a:lnTo>
                  <a:lnTo>
                    <a:pt x="432" y="550"/>
                  </a:lnTo>
                  <a:lnTo>
                    <a:pt x="449" y="529"/>
                  </a:lnTo>
                  <a:lnTo>
                    <a:pt x="438" y="517"/>
                  </a:lnTo>
                  <a:lnTo>
                    <a:pt x="454" y="500"/>
                  </a:lnTo>
                  <a:lnTo>
                    <a:pt x="444" y="494"/>
                  </a:lnTo>
                  <a:lnTo>
                    <a:pt x="434" y="488"/>
                  </a:lnTo>
                  <a:lnTo>
                    <a:pt x="396" y="443"/>
                  </a:lnTo>
                  <a:lnTo>
                    <a:pt x="405" y="425"/>
                  </a:lnTo>
                  <a:lnTo>
                    <a:pt x="399" y="415"/>
                  </a:lnTo>
                  <a:lnTo>
                    <a:pt x="403" y="404"/>
                  </a:lnTo>
                  <a:lnTo>
                    <a:pt x="373" y="390"/>
                  </a:lnTo>
                  <a:lnTo>
                    <a:pt x="379" y="360"/>
                  </a:lnTo>
                  <a:lnTo>
                    <a:pt x="367" y="345"/>
                  </a:lnTo>
                  <a:lnTo>
                    <a:pt x="374" y="323"/>
                  </a:lnTo>
                  <a:lnTo>
                    <a:pt x="367" y="290"/>
                  </a:lnTo>
                  <a:lnTo>
                    <a:pt x="353" y="282"/>
                  </a:lnTo>
                  <a:lnTo>
                    <a:pt x="355" y="268"/>
                  </a:lnTo>
                  <a:lnTo>
                    <a:pt x="333" y="238"/>
                  </a:lnTo>
                  <a:lnTo>
                    <a:pt x="315" y="185"/>
                  </a:lnTo>
                  <a:lnTo>
                    <a:pt x="294" y="169"/>
                  </a:lnTo>
                  <a:lnTo>
                    <a:pt x="295" y="156"/>
                  </a:lnTo>
                  <a:lnTo>
                    <a:pt x="285" y="145"/>
                  </a:lnTo>
                  <a:lnTo>
                    <a:pt x="269" y="118"/>
                  </a:lnTo>
                  <a:lnTo>
                    <a:pt x="253" y="131"/>
                  </a:lnTo>
                  <a:lnTo>
                    <a:pt x="257" y="157"/>
                  </a:lnTo>
                  <a:lnTo>
                    <a:pt x="233" y="163"/>
                  </a:lnTo>
                  <a:lnTo>
                    <a:pt x="187" y="137"/>
                  </a:lnTo>
                  <a:lnTo>
                    <a:pt x="163" y="81"/>
                  </a:lnTo>
                  <a:lnTo>
                    <a:pt x="134" y="78"/>
                  </a:lnTo>
                  <a:lnTo>
                    <a:pt x="119" y="90"/>
                  </a:lnTo>
                  <a:lnTo>
                    <a:pt x="109" y="78"/>
                  </a:lnTo>
                  <a:lnTo>
                    <a:pt x="97" y="47"/>
                  </a:lnTo>
                  <a:lnTo>
                    <a:pt x="77" y="31"/>
                  </a:lnTo>
                  <a:close/>
                </a:path>
              </a:pathLst>
            </a:custGeom>
            <a:noFill/>
            <a:ln w="1270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22" name="Freeform 16"/>
            <p:cNvSpPr>
              <a:spLocks/>
            </p:cNvSpPr>
            <p:nvPr/>
          </p:nvSpPr>
          <p:spPr bwMode="auto">
            <a:xfrm>
              <a:off x="2711384" y="3143250"/>
              <a:ext cx="516062" cy="648134"/>
            </a:xfrm>
            <a:custGeom>
              <a:avLst/>
              <a:gdLst>
                <a:gd name="T0" fmla="*/ 141 w 448"/>
                <a:gd name="T1" fmla="*/ 168 h 833"/>
                <a:gd name="T2" fmla="*/ 178 w 448"/>
                <a:gd name="T3" fmla="*/ 187 h 833"/>
                <a:gd name="T4" fmla="*/ 186 w 448"/>
                <a:gd name="T5" fmla="*/ 220 h 833"/>
                <a:gd name="T6" fmla="*/ 199 w 448"/>
                <a:gd name="T7" fmla="*/ 253 h 833"/>
                <a:gd name="T8" fmla="*/ 223 w 448"/>
                <a:gd name="T9" fmla="*/ 252 h 833"/>
                <a:gd name="T10" fmla="*/ 231 w 448"/>
                <a:gd name="T11" fmla="*/ 270 h 833"/>
                <a:gd name="T12" fmla="*/ 243 w 448"/>
                <a:gd name="T13" fmla="*/ 303 h 833"/>
                <a:gd name="T14" fmla="*/ 226 w 448"/>
                <a:gd name="T15" fmla="*/ 321 h 833"/>
                <a:gd name="T16" fmla="*/ 249 w 448"/>
                <a:gd name="T17" fmla="*/ 346 h 833"/>
                <a:gd name="T18" fmla="*/ 267 w 448"/>
                <a:gd name="T19" fmla="*/ 373 h 833"/>
                <a:gd name="T20" fmla="*/ 301 w 448"/>
                <a:gd name="T21" fmla="*/ 390 h 833"/>
                <a:gd name="T22" fmla="*/ 319 w 448"/>
                <a:gd name="T23" fmla="*/ 432 h 833"/>
                <a:gd name="T24" fmla="*/ 348 w 448"/>
                <a:gd name="T25" fmla="*/ 466 h 833"/>
                <a:gd name="T26" fmla="*/ 379 w 448"/>
                <a:gd name="T27" fmla="*/ 493 h 833"/>
                <a:gd name="T28" fmla="*/ 393 w 448"/>
                <a:gd name="T29" fmla="*/ 546 h 833"/>
                <a:gd name="T30" fmla="*/ 382 w 448"/>
                <a:gd name="T31" fmla="*/ 561 h 833"/>
                <a:gd name="T32" fmla="*/ 418 w 448"/>
                <a:gd name="T33" fmla="*/ 598 h 833"/>
                <a:gd name="T34" fmla="*/ 442 w 448"/>
                <a:gd name="T35" fmla="*/ 637 h 833"/>
                <a:gd name="T36" fmla="*/ 462 w 448"/>
                <a:gd name="T37" fmla="*/ 609 h 833"/>
                <a:gd name="T38" fmla="*/ 450 w 448"/>
                <a:gd name="T39" fmla="*/ 673 h 833"/>
                <a:gd name="T40" fmla="*/ 423 w 448"/>
                <a:gd name="T41" fmla="*/ 667 h 833"/>
                <a:gd name="T42" fmla="*/ 405 w 448"/>
                <a:gd name="T43" fmla="*/ 712 h 833"/>
                <a:gd name="T44" fmla="*/ 400 w 448"/>
                <a:gd name="T45" fmla="*/ 748 h 833"/>
                <a:gd name="T46" fmla="*/ 415 w 448"/>
                <a:gd name="T47" fmla="*/ 807 h 833"/>
                <a:gd name="T48" fmla="*/ 387 w 448"/>
                <a:gd name="T49" fmla="*/ 816 h 833"/>
                <a:gd name="T50" fmla="*/ 376 w 448"/>
                <a:gd name="T51" fmla="*/ 840 h 833"/>
                <a:gd name="T52" fmla="*/ 340 w 448"/>
                <a:gd name="T53" fmla="*/ 846 h 833"/>
                <a:gd name="T54" fmla="*/ 270 w 448"/>
                <a:gd name="T55" fmla="*/ 748 h 833"/>
                <a:gd name="T56" fmla="*/ 256 w 448"/>
                <a:gd name="T57" fmla="*/ 711 h 833"/>
                <a:gd name="T58" fmla="*/ 271 w 448"/>
                <a:gd name="T59" fmla="*/ 679 h 833"/>
                <a:gd name="T60" fmla="*/ 255 w 448"/>
                <a:gd name="T61" fmla="*/ 649 h 833"/>
                <a:gd name="T62" fmla="*/ 309 w 448"/>
                <a:gd name="T63" fmla="*/ 660 h 833"/>
                <a:gd name="T64" fmla="*/ 298 w 448"/>
                <a:gd name="T65" fmla="*/ 621 h 833"/>
                <a:gd name="T66" fmla="*/ 280 w 448"/>
                <a:gd name="T67" fmla="*/ 597 h 833"/>
                <a:gd name="T68" fmla="*/ 243 w 448"/>
                <a:gd name="T69" fmla="*/ 562 h 833"/>
                <a:gd name="T70" fmla="*/ 216 w 448"/>
                <a:gd name="T71" fmla="*/ 543 h 833"/>
                <a:gd name="T72" fmla="*/ 198 w 448"/>
                <a:gd name="T73" fmla="*/ 496 h 833"/>
                <a:gd name="T74" fmla="*/ 201 w 448"/>
                <a:gd name="T75" fmla="*/ 462 h 833"/>
                <a:gd name="T76" fmla="*/ 192 w 448"/>
                <a:gd name="T77" fmla="*/ 418 h 833"/>
                <a:gd name="T78" fmla="*/ 177 w 448"/>
                <a:gd name="T79" fmla="*/ 370 h 833"/>
                <a:gd name="T80" fmla="*/ 159 w 448"/>
                <a:gd name="T81" fmla="*/ 373 h 833"/>
                <a:gd name="T82" fmla="*/ 138 w 448"/>
                <a:gd name="T83" fmla="*/ 319 h 833"/>
                <a:gd name="T84" fmla="*/ 121 w 448"/>
                <a:gd name="T85" fmla="*/ 294 h 833"/>
                <a:gd name="T86" fmla="*/ 135 w 448"/>
                <a:gd name="T87" fmla="*/ 264 h 833"/>
                <a:gd name="T88" fmla="*/ 126 w 448"/>
                <a:gd name="T89" fmla="*/ 240 h 833"/>
                <a:gd name="T90" fmla="*/ 97 w 448"/>
                <a:gd name="T91" fmla="*/ 223 h 833"/>
                <a:gd name="T92" fmla="*/ 81 w 448"/>
                <a:gd name="T93" fmla="*/ 168 h 833"/>
                <a:gd name="T94" fmla="*/ 61 w 448"/>
                <a:gd name="T95" fmla="*/ 172 h 833"/>
                <a:gd name="T96" fmla="*/ 22 w 448"/>
                <a:gd name="T97" fmla="*/ 153 h 833"/>
                <a:gd name="T98" fmla="*/ 34 w 448"/>
                <a:gd name="T99" fmla="*/ 121 h 833"/>
                <a:gd name="T100" fmla="*/ 31 w 448"/>
                <a:gd name="T101" fmla="*/ 105 h 833"/>
                <a:gd name="T102" fmla="*/ 6 w 448"/>
                <a:gd name="T103" fmla="*/ 114 h 833"/>
                <a:gd name="T104" fmla="*/ 27 w 448"/>
                <a:gd name="T105" fmla="*/ 88 h 833"/>
                <a:gd name="T106" fmla="*/ 7 w 448"/>
                <a:gd name="T107" fmla="*/ 34 h 833"/>
                <a:gd name="T108" fmla="*/ 7 w 448"/>
                <a:gd name="T109" fmla="*/ 0 h 833"/>
                <a:gd name="T110" fmla="*/ 33 w 448"/>
                <a:gd name="T111" fmla="*/ 19 h 833"/>
                <a:gd name="T112" fmla="*/ 76 w 448"/>
                <a:gd name="T113" fmla="*/ 40 h 833"/>
                <a:gd name="T114" fmla="*/ 85 w 448"/>
                <a:gd name="T115" fmla="*/ 61 h 833"/>
                <a:gd name="T116" fmla="*/ 85 w 448"/>
                <a:gd name="T117" fmla="*/ 97 h 833"/>
                <a:gd name="T118" fmla="*/ 109 w 448"/>
                <a:gd name="T119" fmla="*/ 118 h 833"/>
                <a:gd name="T120" fmla="*/ 123 w 448"/>
                <a:gd name="T121" fmla="*/ 159 h 8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8"/>
                <a:gd name="T184" fmla="*/ 0 h 833"/>
                <a:gd name="T185" fmla="*/ 462 w 448"/>
                <a:gd name="T186" fmla="*/ 859 h 83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8" h="833">
                  <a:moveTo>
                    <a:pt x="119" y="154"/>
                  </a:moveTo>
                  <a:lnTo>
                    <a:pt x="137" y="163"/>
                  </a:lnTo>
                  <a:lnTo>
                    <a:pt x="161" y="160"/>
                  </a:lnTo>
                  <a:lnTo>
                    <a:pt x="173" y="181"/>
                  </a:lnTo>
                  <a:lnTo>
                    <a:pt x="164" y="196"/>
                  </a:lnTo>
                  <a:lnTo>
                    <a:pt x="180" y="213"/>
                  </a:lnTo>
                  <a:lnTo>
                    <a:pt x="177" y="224"/>
                  </a:lnTo>
                  <a:lnTo>
                    <a:pt x="193" y="245"/>
                  </a:lnTo>
                  <a:lnTo>
                    <a:pt x="199" y="230"/>
                  </a:lnTo>
                  <a:lnTo>
                    <a:pt x="216" y="244"/>
                  </a:lnTo>
                  <a:lnTo>
                    <a:pt x="212" y="257"/>
                  </a:lnTo>
                  <a:lnTo>
                    <a:pt x="224" y="262"/>
                  </a:lnTo>
                  <a:lnTo>
                    <a:pt x="230" y="283"/>
                  </a:lnTo>
                  <a:lnTo>
                    <a:pt x="236" y="294"/>
                  </a:lnTo>
                  <a:lnTo>
                    <a:pt x="231" y="312"/>
                  </a:lnTo>
                  <a:lnTo>
                    <a:pt x="219" y="311"/>
                  </a:lnTo>
                  <a:lnTo>
                    <a:pt x="219" y="333"/>
                  </a:lnTo>
                  <a:lnTo>
                    <a:pt x="241" y="336"/>
                  </a:lnTo>
                  <a:lnTo>
                    <a:pt x="242" y="362"/>
                  </a:lnTo>
                  <a:lnTo>
                    <a:pt x="259" y="362"/>
                  </a:lnTo>
                  <a:lnTo>
                    <a:pt x="266" y="378"/>
                  </a:lnTo>
                  <a:lnTo>
                    <a:pt x="292" y="378"/>
                  </a:lnTo>
                  <a:lnTo>
                    <a:pt x="298" y="402"/>
                  </a:lnTo>
                  <a:lnTo>
                    <a:pt x="309" y="419"/>
                  </a:lnTo>
                  <a:lnTo>
                    <a:pt x="308" y="433"/>
                  </a:lnTo>
                  <a:lnTo>
                    <a:pt x="337" y="452"/>
                  </a:lnTo>
                  <a:lnTo>
                    <a:pt x="349" y="471"/>
                  </a:lnTo>
                  <a:lnTo>
                    <a:pt x="368" y="478"/>
                  </a:lnTo>
                  <a:lnTo>
                    <a:pt x="387" y="509"/>
                  </a:lnTo>
                  <a:lnTo>
                    <a:pt x="381" y="529"/>
                  </a:lnTo>
                  <a:lnTo>
                    <a:pt x="370" y="529"/>
                  </a:lnTo>
                  <a:lnTo>
                    <a:pt x="370" y="544"/>
                  </a:lnTo>
                  <a:lnTo>
                    <a:pt x="401" y="564"/>
                  </a:lnTo>
                  <a:lnTo>
                    <a:pt x="405" y="580"/>
                  </a:lnTo>
                  <a:lnTo>
                    <a:pt x="416" y="618"/>
                  </a:lnTo>
                  <a:lnTo>
                    <a:pt x="429" y="618"/>
                  </a:lnTo>
                  <a:lnTo>
                    <a:pt x="431" y="594"/>
                  </a:lnTo>
                  <a:lnTo>
                    <a:pt x="438" y="590"/>
                  </a:lnTo>
                  <a:lnTo>
                    <a:pt x="448" y="591"/>
                  </a:lnTo>
                  <a:lnTo>
                    <a:pt x="445" y="637"/>
                  </a:lnTo>
                  <a:lnTo>
                    <a:pt x="436" y="653"/>
                  </a:lnTo>
                  <a:lnTo>
                    <a:pt x="420" y="652"/>
                  </a:lnTo>
                  <a:lnTo>
                    <a:pt x="410" y="647"/>
                  </a:lnTo>
                  <a:lnTo>
                    <a:pt x="396" y="667"/>
                  </a:lnTo>
                  <a:lnTo>
                    <a:pt x="393" y="690"/>
                  </a:lnTo>
                  <a:lnTo>
                    <a:pt x="399" y="705"/>
                  </a:lnTo>
                  <a:lnTo>
                    <a:pt x="388" y="725"/>
                  </a:lnTo>
                  <a:lnTo>
                    <a:pt x="396" y="766"/>
                  </a:lnTo>
                  <a:lnTo>
                    <a:pt x="402" y="783"/>
                  </a:lnTo>
                  <a:lnTo>
                    <a:pt x="388" y="797"/>
                  </a:lnTo>
                  <a:lnTo>
                    <a:pt x="375" y="791"/>
                  </a:lnTo>
                  <a:lnTo>
                    <a:pt x="364" y="801"/>
                  </a:lnTo>
                  <a:lnTo>
                    <a:pt x="365" y="815"/>
                  </a:lnTo>
                  <a:lnTo>
                    <a:pt x="343" y="833"/>
                  </a:lnTo>
                  <a:lnTo>
                    <a:pt x="330" y="820"/>
                  </a:lnTo>
                  <a:lnTo>
                    <a:pt x="288" y="751"/>
                  </a:lnTo>
                  <a:lnTo>
                    <a:pt x="262" y="725"/>
                  </a:lnTo>
                  <a:lnTo>
                    <a:pt x="257" y="699"/>
                  </a:lnTo>
                  <a:lnTo>
                    <a:pt x="248" y="689"/>
                  </a:lnTo>
                  <a:lnTo>
                    <a:pt x="263" y="673"/>
                  </a:lnTo>
                  <a:lnTo>
                    <a:pt x="263" y="658"/>
                  </a:lnTo>
                  <a:lnTo>
                    <a:pt x="239" y="645"/>
                  </a:lnTo>
                  <a:lnTo>
                    <a:pt x="248" y="633"/>
                  </a:lnTo>
                  <a:lnTo>
                    <a:pt x="277" y="646"/>
                  </a:lnTo>
                  <a:lnTo>
                    <a:pt x="300" y="640"/>
                  </a:lnTo>
                  <a:lnTo>
                    <a:pt x="303" y="624"/>
                  </a:lnTo>
                  <a:lnTo>
                    <a:pt x="288" y="602"/>
                  </a:lnTo>
                  <a:lnTo>
                    <a:pt x="276" y="597"/>
                  </a:lnTo>
                  <a:lnTo>
                    <a:pt x="272" y="579"/>
                  </a:lnTo>
                  <a:lnTo>
                    <a:pt x="250" y="568"/>
                  </a:lnTo>
                  <a:lnTo>
                    <a:pt x="234" y="546"/>
                  </a:lnTo>
                  <a:lnTo>
                    <a:pt x="209" y="544"/>
                  </a:lnTo>
                  <a:lnTo>
                    <a:pt x="209" y="527"/>
                  </a:lnTo>
                  <a:lnTo>
                    <a:pt x="187" y="507"/>
                  </a:lnTo>
                  <a:lnTo>
                    <a:pt x="192" y="481"/>
                  </a:lnTo>
                  <a:lnTo>
                    <a:pt x="184" y="468"/>
                  </a:lnTo>
                  <a:lnTo>
                    <a:pt x="195" y="448"/>
                  </a:lnTo>
                  <a:lnTo>
                    <a:pt x="198" y="425"/>
                  </a:lnTo>
                  <a:lnTo>
                    <a:pt x="186" y="405"/>
                  </a:lnTo>
                  <a:lnTo>
                    <a:pt x="181" y="375"/>
                  </a:lnTo>
                  <a:lnTo>
                    <a:pt x="172" y="359"/>
                  </a:lnTo>
                  <a:lnTo>
                    <a:pt x="172" y="343"/>
                  </a:lnTo>
                  <a:lnTo>
                    <a:pt x="154" y="362"/>
                  </a:lnTo>
                  <a:lnTo>
                    <a:pt x="134" y="353"/>
                  </a:lnTo>
                  <a:lnTo>
                    <a:pt x="134" y="309"/>
                  </a:lnTo>
                  <a:lnTo>
                    <a:pt x="120" y="306"/>
                  </a:lnTo>
                  <a:lnTo>
                    <a:pt x="117" y="285"/>
                  </a:lnTo>
                  <a:lnTo>
                    <a:pt x="131" y="272"/>
                  </a:lnTo>
                  <a:lnTo>
                    <a:pt x="131" y="256"/>
                  </a:lnTo>
                  <a:lnTo>
                    <a:pt x="119" y="247"/>
                  </a:lnTo>
                  <a:lnTo>
                    <a:pt x="122" y="233"/>
                  </a:lnTo>
                  <a:lnTo>
                    <a:pt x="108" y="233"/>
                  </a:lnTo>
                  <a:lnTo>
                    <a:pt x="94" y="216"/>
                  </a:lnTo>
                  <a:lnTo>
                    <a:pt x="93" y="172"/>
                  </a:lnTo>
                  <a:lnTo>
                    <a:pt x="79" y="163"/>
                  </a:lnTo>
                  <a:lnTo>
                    <a:pt x="70" y="183"/>
                  </a:lnTo>
                  <a:lnTo>
                    <a:pt x="59" y="167"/>
                  </a:lnTo>
                  <a:lnTo>
                    <a:pt x="39" y="175"/>
                  </a:lnTo>
                  <a:lnTo>
                    <a:pt x="21" y="148"/>
                  </a:lnTo>
                  <a:lnTo>
                    <a:pt x="35" y="129"/>
                  </a:lnTo>
                  <a:lnTo>
                    <a:pt x="33" y="117"/>
                  </a:lnTo>
                  <a:lnTo>
                    <a:pt x="42" y="105"/>
                  </a:lnTo>
                  <a:lnTo>
                    <a:pt x="30" y="102"/>
                  </a:lnTo>
                  <a:lnTo>
                    <a:pt x="16" y="120"/>
                  </a:lnTo>
                  <a:lnTo>
                    <a:pt x="6" y="111"/>
                  </a:lnTo>
                  <a:lnTo>
                    <a:pt x="21" y="102"/>
                  </a:lnTo>
                  <a:lnTo>
                    <a:pt x="26" y="85"/>
                  </a:lnTo>
                  <a:lnTo>
                    <a:pt x="15" y="79"/>
                  </a:lnTo>
                  <a:lnTo>
                    <a:pt x="7" y="33"/>
                  </a:lnTo>
                  <a:lnTo>
                    <a:pt x="0" y="21"/>
                  </a:lnTo>
                  <a:lnTo>
                    <a:pt x="7" y="0"/>
                  </a:lnTo>
                  <a:lnTo>
                    <a:pt x="16" y="10"/>
                  </a:lnTo>
                  <a:lnTo>
                    <a:pt x="35" y="18"/>
                  </a:lnTo>
                  <a:lnTo>
                    <a:pt x="55" y="18"/>
                  </a:lnTo>
                  <a:lnTo>
                    <a:pt x="74" y="39"/>
                  </a:lnTo>
                  <a:lnTo>
                    <a:pt x="87" y="29"/>
                  </a:lnTo>
                  <a:lnTo>
                    <a:pt x="82" y="59"/>
                  </a:lnTo>
                  <a:lnTo>
                    <a:pt x="90" y="76"/>
                  </a:lnTo>
                  <a:lnTo>
                    <a:pt x="82" y="94"/>
                  </a:lnTo>
                  <a:lnTo>
                    <a:pt x="99" y="105"/>
                  </a:lnTo>
                  <a:lnTo>
                    <a:pt x="106" y="114"/>
                  </a:lnTo>
                  <a:lnTo>
                    <a:pt x="103" y="132"/>
                  </a:lnTo>
                  <a:lnTo>
                    <a:pt x="119" y="154"/>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23" name="Freeform 18"/>
            <p:cNvSpPr>
              <a:spLocks/>
            </p:cNvSpPr>
            <p:nvPr/>
          </p:nvSpPr>
          <p:spPr bwMode="auto">
            <a:xfrm>
              <a:off x="3108798" y="4164859"/>
              <a:ext cx="52988" cy="60690"/>
            </a:xfrm>
            <a:custGeom>
              <a:avLst/>
              <a:gdLst>
                <a:gd name="T0" fmla="*/ 12 w 48"/>
                <a:gd name="T1" fmla="*/ 0 h 81"/>
                <a:gd name="T2" fmla="*/ 0 w 48"/>
                <a:gd name="T3" fmla="*/ 4 h 81"/>
                <a:gd name="T4" fmla="*/ 0 w 48"/>
                <a:gd name="T5" fmla="*/ 19 h 81"/>
                <a:gd name="T6" fmla="*/ 14 w 48"/>
                <a:gd name="T7" fmla="*/ 45 h 81"/>
                <a:gd name="T8" fmla="*/ 6 w 48"/>
                <a:gd name="T9" fmla="*/ 55 h 81"/>
                <a:gd name="T10" fmla="*/ 2 w 48"/>
                <a:gd name="T11" fmla="*/ 70 h 81"/>
                <a:gd name="T12" fmla="*/ 12 w 48"/>
                <a:gd name="T13" fmla="*/ 81 h 81"/>
                <a:gd name="T14" fmla="*/ 20 w 48"/>
                <a:gd name="T15" fmla="*/ 73 h 81"/>
                <a:gd name="T16" fmla="*/ 21 w 48"/>
                <a:gd name="T17" fmla="*/ 60 h 81"/>
                <a:gd name="T18" fmla="*/ 48 w 48"/>
                <a:gd name="T19" fmla="*/ 39 h 81"/>
                <a:gd name="T20" fmla="*/ 38 w 48"/>
                <a:gd name="T21" fmla="*/ 33 h 81"/>
                <a:gd name="T22" fmla="*/ 36 w 48"/>
                <a:gd name="T23" fmla="*/ 21 h 81"/>
                <a:gd name="T24" fmla="*/ 26 w 48"/>
                <a:gd name="T25" fmla="*/ 33 h 81"/>
                <a:gd name="T26" fmla="*/ 18 w 48"/>
                <a:gd name="T27" fmla="*/ 25 h 81"/>
                <a:gd name="T28" fmla="*/ 21 w 48"/>
                <a:gd name="T29" fmla="*/ 10 h 81"/>
                <a:gd name="T30" fmla="*/ 12 w 48"/>
                <a:gd name="T31" fmla="*/ 0 h 8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81"/>
                <a:gd name="T50" fmla="*/ 48 w 48"/>
                <a:gd name="T51" fmla="*/ 81 h 8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81">
                  <a:moveTo>
                    <a:pt x="12" y="0"/>
                  </a:moveTo>
                  <a:lnTo>
                    <a:pt x="0" y="4"/>
                  </a:lnTo>
                  <a:lnTo>
                    <a:pt x="0" y="19"/>
                  </a:lnTo>
                  <a:lnTo>
                    <a:pt x="14" y="45"/>
                  </a:lnTo>
                  <a:lnTo>
                    <a:pt x="6" y="55"/>
                  </a:lnTo>
                  <a:lnTo>
                    <a:pt x="2" y="70"/>
                  </a:lnTo>
                  <a:lnTo>
                    <a:pt x="12" y="81"/>
                  </a:lnTo>
                  <a:lnTo>
                    <a:pt x="20" y="73"/>
                  </a:lnTo>
                  <a:lnTo>
                    <a:pt x="21" y="60"/>
                  </a:lnTo>
                  <a:lnTo>
                    <a:pt x="48" y="39"/>
                  </a:lnTo>
                  <a:lnTo>
                    <a:pt x="38" y="33"/>
                  </a:lnTo>
                  <a:lnTo>
                    <a:pt x="36" y="21"/>
                  </a:lnTo>
                  <a:lnTo>
                    <a:pt x="26" y="33"/>
                  </a:lnTo>
                  <a:lnTo>
                    <a:pt x="18" y="25"/>
                  </a:lnTo>
                  <a:lnTo>
                    <a:pt x="21" y="10"/>
                  </a:lnTo>
                  <a:lnTo>
                    <a:pt x="12"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24" name="Freeform 19"/>
            <p:cNvSpPr>
              <a:spLocks/>
            </p:cNvSpPr>
            <p:nvPr/>
          </p:nvSpPr>
          <p:spPr bwMode="auto">
            <a:xfrm>
              <a:off x="3141052" y="4251225"/>
              <a:ext cx="47229" cy="36570"/>
            </a:xfrm>
            <a:custGeom>
              <a:avLst/>
              <a:gdLst>
                <a:gd name="T0" fmla="*/ 1 w 42"/>
                <a:gd name="T1" fmla="*/ 0 h 48"/>
                <a:gd name="T2" fmla="*/ 0 w 42"/>
                <a:gd name="T3" fmla="*/ 17 h 48"/>
                <a:gd name="T4" fmla="*/ 12 w 42"/>
                <a:gd name="T5" fmla="*/ 29 h 48"/>
                <a:gd name="T6" fmla="*/ 9 w 42"/>
                <a:gd name="T7" fmla="*/ 44 h 48"/>
                <a:gd name="T8" fmla="*/ 22 w 42"/>
                <a:gd name="T9" fmla="*/ 48 h 48"/>
                <a:gd name="T10" fmla="*/ 42 w 42"/>
                <a:gd name="T11" fmla="*/ 41 h 48"/>
                <a:gd name="T12" fmla="*/ 27 w 42"/>
                <a:gd name="T13" fmla="*/ 24 h 48"/>
                <a:gd name="T14" fmla="*/ 1 w 42"/>
                <a:gd name="T15" fmla="*/ 0 h 48"/>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48"/>
                <a:gd name="T26" fmla="*/ 42 w 42"/>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48">
                  <a:moveTo>
                    <a:pt x="1" y="0"/>
                  </a:moveTo>
                  <a:lnTo>
                    <a:pt x="0" y="17"/>
                  </a:lnTo>
                  <a:lnTo>
                    <a:pt x="12" y="29"/>
                  </a:lnTo>
                  <a:lnTo>
                    <a:pt x="9" y="44"/>
                  </a:lnTo>
                  <a:lnTo>
                    <a:pt x="22" y="48"/>
                  </a:lnTo>
                  <a:lnTo>
                    <a:pt x="42" y="41"/>
                  </a:lnTo>
                  <a:lnTo>
                    <a:pt x="27" y="24"/>
                  </a:lnTo>
                  <a:lnTo>
                    <a:pt x="1"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25" name="Freeform 20"/>
            <p:cNvSpPr>
              <a:spLocks/>
            </p:cNvSpPr>
            <p:nvPr/>
          </p:nvSpPr>
          <p:spPr bwMode="auto">
            <a:xfrm>
              <a:off x="3131836" y="4297909"/>
              <a:ext cx="40318" cy="39681"/>
            </a:xfrm>
            <a:custGeom>
              <a:avLst/>
              <a:gdLst>
                <a:gd name="T0" fmla="*/ 12 w 36"/>
                <a:gd name="T1" fmla="*/ 0 h 52"/>
                <a:gd name="T2" fmla="*/ 0 w 36"/>
                <a:gd name="T3" fmla="*/ 12 h 52"/>
                <a:gd name="T4" fmla="*/ 0 w 36"/>
                <a:gd name="T5" fmla="*/ 27 h 52"/>
                <a:gd name="T6" fmla="*/ 20 w 36"/>
                <a:gd name="T7" fmla="*/ 52 h 52"/>
                <a:gd name="T8" fmla="*/ 33 w 36"/>
                <a:gd name="T9" fmla="*/ 40 h 52"/>
                <a:gd name="T10" fmla="*/ 36 w 36"/>
                <a:gd name="T11" fmla="*/ 13 h 52"/>
                <a:gd name="T12" fmla="*/ 32 w 36"/>
                <a:gd name="T13" fmla="*/ 0 h 52"/>
                <a:gd name="T14" fmla="*/ 12 w 36"/>
                <a:gd name="T15" fmla="*/ 0 h 52"/>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52"/>
                <a:gd name="T26" fmla="*/ 36 w 36"/>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52">
                  <a:moveTo>
                    <a:pt x="12" y="0"/>
                  </a:moveTo>
                  <a:lnTo>
                    <a:pt x="0" y="12"/>
                  </a:lnTo>
                  <a:lnTo>
                    <a:pt x="0" y="27"/>
                  </a:lnTo>
                  <a:lnTo>
                    <a:pt x="20" y="52"/>
                  </a:lnTo>
                  <a:lnTo>
                    <a:pt x="33" y="40"/>
                  </a:lnTo>
                  <a:lnTo>
                    <a:pt x="36" y="13"/>
                  </a:lnTo>
                  <a:lnTo>
                    <a:pt x="32" y="0"/>
                  </a:lnTo>
                  <a:lnTo>
                    <a:pt x="12"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26" name="Freeform 21"/>
            <p:cNvSpPr>
              <a:spLocks/>
            </p:cNvSpPr>
            <p:nvPr/>
          </p:nvSpPr>
          <p:spPr bwMode="auto">
            <a:xfrm>
              <a:off x="3083455" y="4287017"/>
              <a:ext cx="38014" cy="68471"/>
            </a:xfrm>
            <a:custGeom>
              <a:avLst/>
              <a:gdLst>
                <a:gd name="T0" fmla="*/ 18 w 34"/>
                <a:gd name="T1" fmla="*/ 0 h 91"/>
                <a:gd name="T2" fmla="*/ 28 w 34"/>
                <a:gd name="T3" fmla="*/ 6 h 91"/>
                <a:gd name="T4" fmla="*/ 27 w 34"/>
                <a:gd name="T5" fmla="*/ 16 h 91"/>
                <a:gd name="T6" fmla="*/ 34 w 34"/>
                <a:gd name="T7" fmla="*/ 24 h 91"/>
                <a:gd name="T8" fmla="*/ 34 w 34"/>
                <a:gd name="T9" fmla="*/ 48 h 91"/>
                <a:gd name="T10" fmla="*/ 25 w 34"/>
                <a:gd name="T11" fmla="*/ 55 h 91"/>
                <a:gd name="T12" fmla="*/ 27 w 34"/>
                <a:gd name="T13" fmla="*/ 73 h 91"/>
                <a:gd name="T14" fmla="*/ 18 w 34"/>
                <a:gd name="T15" fmla="*/ 91 h 91"/>
                <a:gd name="T16" fmla="*/ 0 w 34"/>
                <a:gd name="T17" fmla="*/ 91 h 91"/>
                <a:gd name="T18" fmla="*/ 3 w 34"/>
                <a:gd name="T19" fmla="*/ 78 h 91"/>
                <a:gd name="T20" fmla="*/ 9 w 34"/>
                <a:gd name="T21" fmla="*/ 52 h 91"/>
                <a:gd name="T22" fmla="*/ 13 w 34"/>
                <a:gd name="T23" fmla="*/ 33 h 91"/>
                <a:gd name="T24" fmla="*/ 24 w 34"/>
                <a:gd name="T25" fmla="*/ 19 h 91"/>
                <a:gd name="T26" fmla="*/ 18 w 34"/>
                <a:gd name="T27" fmla="*/ 0 h 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91"/>
                <a:gd name="T44" fmla="*/ 34 w 34"/>
                <a:gd name="T45" fmla="*/ 91 h 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91">
                  <a:moveTo>
                    <a:pt x="18" y="0"/>
                  </a:moveTo>
                  <a:lnTo>
                    <a:pt x="28" y="6"/>
                  </a:lnTo>
                  <a:lnTo>
                    <a:pt x="27" y="16"/>
                  </a:lnTo>
                  <a:lnTo>
                    <a:pt x="34" y="24"/>
                  </a:lnTo>
                  <a:lnTo>
                    <a:pt x="34" y="48"/>
                  </a:lnTo>
                  <a:lnTo>
                    <a:pt x="25" y="55"/>
                  </a:lnTo>
                  <a:lnTo>
                    <a:pt x="27" y="73"/>
                  </a:lnTo>
                  <a:lnTo>
                    <a:pt x="18" y="91"/>
                  </a:lnTo>
                  <a:lnTo>
                    <a:pt x="0" y="91"/>
                  </a:lnTo>
                  <a:lnTo>
                    <a:pt x="3" y="78"/>
                  </a:lnTo>
                  <a:lnTo>
                    <a:pt x="9" y="52"/>
                  </a:lnTo>
                  <a:lnTo>
                    <a:pt x="13" y="33"/>
                  </a:lnTo>
                  <a:lnTo>
                    <a:pt x="24" y="19"/>
                  </a:lnTo>
                  <a:lnTo>
                    <a:pt x="18"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27" name="Freeform 22"/>
            <p:cNvSpPr>
              <a:spLocks/>
            </p:cNvSpPr>
            <p:nvPr/>
          </p:nvSpPr>
          <p:spPr bwMode="auto">
            <a:xfrm>
              <a:off x="3151419" y="4404505"/>
              <a:ext cx="23038" cy="28011"/>
            </a:xfrm>
            <a:custGeom>
              <a:avLst/>
              <a:gdLst>
                <a:gd name="T0" fmla="*/ 8 w 20"/>
                <a:gd name="T1" fmla="*/ 0 h 37"/>
                <a:gd name="T2" fmla="*/ 20 w 20"/>
                <a:gd name="T3" fmla="*/ 9 h 37"/>
                <a:gd name="T4" fmla="*/ 20 w 20"/>
                <a:gd name="T5" fmla="*/ 30 h 37"/>
                <a:gd name="T6" fmla="*/ 11 w 20"/>
                <a:gd name="T7" fmla="*/ 37 h 37"/>
                <a:gd name="T8" fmla="*/ 0 w 20"/>
                <a:gd name="T9" fmla="*/ 25 h 37"/>
                <a:gd name="T10" fmla="*/ 9 w 20"/>
                <a:gd name="T11" fmla="*/ 13 h 37"/>
                <a:gd name="T12" fmla="*/ 8 w 20"/>
                <a:gd name="T13" fmla="*/ 0 h 37"/>
                <a:gd name="T14" fmla="*/ 0 60000 65536"/>
                <a:gd name="T15" fmla="*/ 0 60000 65536"/>
                <a:gd name="T16" fmla="*/ 0 60000 65536"/>
                <a:gd name="T17" fmla="*/ 0 60000 65536"/>
                <a:gd name="T18" fmla="*/ 0 60000 65536"/>
                <a:gd name="T19" fmla="*/ 0 60000 65536"/>
                <a:gd name="T20" fmla="*/ 0 60000 65536"/>
                <a:gd name="T21" fmla="*/ 0 w 20"/>
                <a:gd name="T22" fmla="*/ 0 h 37"/>
                <a:gd name="T23" fmla="*/ 20 w 20"/>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7">
                  <a:moveTo>
                    <a:pt x="8" y="0"/>
                  </a:moveTo>
                  <a:lnTo>
                    <a:pt x="20" y="9"/>
                  </a:lnTo>
                  <a:lnTo>
                    <a:pt x="20" y="30"/>
                  </a:lnTo>
                  <a:lnTo>
                    <a:pt x="11" y="37"/>
                  </a:lnTo>
                  <a:lnTo>
                    <a:pt x="0" y="25"/>
                  </a:lnTo>
                  <a:lnTo>
                    <a:pt x="9" y="13"/>
                  </a:lnTo>
                  <a:lnTo>
                    <a:pt x="8"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28" name="Freeform 23"/>
            <p:cNvSpPr>
              <a:spLocks/>
            </p:cNvSpPr>
            <p:nvPr/>
          </p:nvSpPr>
          <p:spPr bwMode="auto">
            <a:xfrm>
              <a:off x="3061569" y="4427070"/>
              <a:ext cx="62204" cy="50575"/>
            </a:xfrm>
            <a:custGeom>
              <a:avLst/>
              <a:gdLst>
                <a:gd name="T0" fmla="*/ 12 w 56"/>
                <a:gd name="T1" fmla="*/ 22 h 67"/>
                <a:gd name="T2" fmla="*/ 21 w 56"/>
                <a:gd name="T3" fmla="*/ 15 h 67"/>
                <a:gd name="T4" fmla="*/ 41 w 56"/>
                <a:gd name="T5" fmla="*/ 37 h 67"/>
                <a:gd name="T6" fmla="*/ 35 w 56"/>
                <a:gd name="T7" fmla="*/ 48 h 67"/>
                <a:gd name="T8" fmla="*/ 41 w 56"/>
                <a:gd name="T9" fmla="*/ 67 h 67"/>
                <a:gd name="T10" fmla="*/ 56 w 56"/>
                <a:gd name="T11" fmla="*/ 54 h 67"/>
                <a:gd name="T12" fmla="*/ 56 w 56"/>
                <a:gd name="T13" fmla="*/ 27 h 67"/>
                <a:gd name="T14" fmla="*/ 33 w 56"/>
                <a:gd name="T15" fmla="*/ 0 h 67"/>
                <a:gd name="T16" fmla="*/ 15 w 56"/>
                <a:gd name="T17" fmla="*/ 0 h 67"/>
                <a:gd name="T18" fmla="*/ 0 w 56"/>
                <a:gd name="T19" fmla="*/ 13 h 67"/>
                <a:gd name="T20" fmla="*/ 12 w 56"/>
                <a:gd name="T21" fmla="*/ 22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67"/>
                <a:gd name="T35" fmla="*/ 56 w 56"/>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67">
                  <a:moveTo>
                    <a:pt x="12" y="22"/>
                  </a:moveTo>
                  <a:lnTo>
                    <a:pt x="21" y="15"/>
                  </a:lnTo>
                  <a:lnTo>
                    <a:pt x="41" y="37"/>
                  </a:lnTo>
                  <a:lnTo>
                    <a:pt x="35" y="48"/>
                  </a:lnTo>
                  <a:lnTo>
                    <a:pt x="41" y="67"/>
                  </a:lnTo>
                  <a:lnTo>
                    <a:pt x="56" y="54"/>
                  </a:lnTo>
                  <a:lnTo>
                    <a:pt x="56" y="27"/>
                  </a:lnTo>
                  <a:lnTo>
                    <a:pt x="33" y="0"/>
                  </a:lnTo>
                  <a:lnTo>
                    <a:pt x="15" y="0"/>
                  </a:lnTo>
                  <a:lnTo>
                    <a:pt x="0" y="13"/>
                  </a:lnTo>
                  <a:lnTo>
                    <a:pt x="12" y="22"/>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29" name="Freeform 24"/>
            <p:cNvSpPr>
              <a:spLocks/>
            </p:cNvSpPr>
            <p:nvPr/>
          </p:nvSpPr>
          <p:spPr bwMode="auto">
            <a:xfrm>
              <a:off x="3151419" y="4436406"/>
              <a:ext cx="26494" cy="21008"/>
            </a:xfrm>
            <a:custGeom>
              <a:avLst/>
              <a:gdLst>
                <a:gd name="T0" fmla="*/ 0 w 23"/>
                <a:gd name="T1" fmla="*/ 12 h 28"/>
                <a:gd name="T2" fmla="*/ 11 w 23"/>
                <a:gd name="T3" fmla="*/ 0 h 28"/>
                <a:gd name="T4" fmla="*/ 23 w 23"/>
                <a:gd name="T5" fmla="*/ 15 h 28"/>
                <a:gd name="T6" fmla="*/ 20 w 23"/>
                <a:gd name="T7" fmla="*/ 28 h 28"/>
                <a:gd name="T8" fmla="*/ 8 w 23"/>
                <a:gd name="T9" fmla="*/ 22 h 28"/>
                <a:gd name="T10" fmla="*/ 0 w 23"/>
                <a:gd name="T11" fmla="*/ 12 h 28"/>
                <a:gd name="T12" fmla="*/ 0 60000 65536"/>
                <a:gd name="T13" fmla="*/ 0 60000 65536"/>
                <a:gd name="T14" fmla="*/ 0 60000 65536"/>
                <a:gd name="T15" fmla="*/ 0 60000 65536"/>
                <a:gd name="T16" fmla="*/ 0 60000 65536"/>
                <a:gd name="T17" fmla="*/ 0 60000 65536"/>
                <a:gd name="T18" fmla="*/ 0 w 23"/>
                <a:gd name="T19" fmla="*/ 0 h 28"/>
                <a:gd name="T20" fmla="*/ 23 w 2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23" h="28">
                  <a:moveTo>
                    <a:pt x="0" y="12"/>
                  </a:moveTo>
                  <a:lnTo>
                    <a:pt x="11" y="0"/>
                  </a:lnTo>
                  <a:lnTo>
                    <a:pt x="23" y="15"/>
                  </a:lnTo>
                  <a:lnTo>
                    <a:pt x="20" y="28"/>
                  </a:lnTo>
                  <a:lnTo>
                    <a:pt x="8" y="22"/>
                  </a:lnTo>
                  <a:lnTo>
                    <a:pt x="0" y="12"/>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30" name="Freeform 25"/>
            <p:cNvSpPr>
              <a:spLocks/>
            </p:cNvSpPr>
            <p:nvPr/>
          </p:nvSpPr>
          <p:spPr bwMode="auto">
            <a:xfrm>
              <a:off x="3020099" y="4431738"/>
              <a:ext cx="24190" cy="16340"/>
            </a:xfrm>
            <a:custGeom>
              <a:avLst/>
              <a:gdLst>
                <a:gd name="T0" fmla="*/ 12 w 22"/>
                <a:gd name="T1" fmla="*/ 0 h 22"/>
                <a:gd name="T2" fmla="*/ 22 w 22"/>
                <a:gd name="T3" fmla="*/ 9 h 22"/>
                <a:gd name="T4" fmla="*/ 7 w 22"/>
                <a:gd name="T5" fmla="*/ 22 h 22"/>
                <a:gd name="T6" fmla="*/ 0 w 22"/>
                <a:gd name="T7" fmla="*/ 9 h 22"/>
                <a:gd name="T8" fmla="*/ 12 w 22"/>
                <a:gd name="T9" fmla="*/ 0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12" y="0"/>
                  </a:moveTo>
                  <a:lnTo>
                    <a:pt x="22" y="9"/>
                  </a:lnTo>
                  <a:lnTo>
                    <a:pt x="7" y="22"/>
                  </a:lnTo>
                  <a:lnTo>
                    <a:pt x="0" y="9"/>
                  </a:lnTo>
                  <a:lnTo>
                    <a:pt x="12"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31" name="Freeform 28"/>
            <p:cNvSpPr>
              <a:spLocks/>
            </p:cNvSpPr>
            <p:nvPr/>
          </p:nvSpPr>
          <p:spPr bwMode="auto">
            <a:xfrm>
              <a:off x="3040835" y="4290129"/>
              <a:ext cx="31101" cy="33457"/>
            </a:xfrm>
            <a:custGeom>
              <a:avLst/>
              <a:gdLst>
                <a:gd name="T0" fmla="*/ 9 w 27"/>
                <a:gd name="T1" fmla="*/ 0 h 45"/>
                <a:gd name="T2" fmla="*/ 11 w 27"/>
                <a:gd name="T3" fmla="*/ 15 h 45"/>
                <a:gd name="T4" fmla="*/ 27 w 27"/>
                <a:gd name="T5" fmla="*/ 32 h 45"/>
                <a:gd name="T6" fmla="*/ 15 w 27"/>
                <a:gd name="T7" fmla="*/ 45 h 45"/>
                <a:gd name="T8" fmla="*/ 6 w 27"/>
                <a:gd name="T9" fmla="*/ 33 h 45"/>
                <a:gd name="T10" fmla="*/ 0 w 27"/>
                <a:gd name="T11" fmla="*/ 15 h 45"/>
                <a:gd name="T12" fmla="*/ 9 w 27"/>
                <a:gd name="T13" fmla="*/ 0 h 45"/>
                <a:gd name="T14" fmla="*/ 0 60000 65536"/>
                <a:gd name="T15" fmla="*/ 0 60000 65536"/>
                <a:gd name="T16" fmla="*/ 0 60000 65536"/>
                <a:gd name="T17" fmla="*/ 0 60000 65536"/>
                <a:gd name="T18" fmla="*/ 0 60000 65536"/>
                <a:gd name="T19" fmla="*/ 0 60000 65536"/>
                <a:gd name="T20" fmla="*/ 0 60000 65536"/>
                <a:gd name="T21" fmla="*/ 0 w 27"/>
                <a:gd name="T22" fmla="*/ 0 h 45"/>
                <a:gd name="T23" fmla="*/ 27 w 27"/>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5">
                  <a:moveTo>
                    <a:pt x="9" y="0"/>
                  </a:moveTo>
                  <a:lnTo>
                    <a:pt x="11" y="15"/>
                  </a:lnTo>
                  <a:lnTo>
                    <a:pt x="27" y="32"/>
                  </a:lnTo>
                  <a:lnTo>
                    <a:pt x="15" y="45"/>
                  </a:lnTo>
                  <a:lnTo>
                    <a:pt x="6" y="33"/>
                  </a:lnTo>
                  <a:lnTo>
                    <a:pt x="0" y="15"/>
                  </a:lnTo>
                  <a:lnTo>
                    <a:pt x="9"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32" name="Freeform 29"/>
            <p:cNvSpPr>
              <a:spLocks/>
            </p:cNvSpPr>
            <p:nvPr/>
          </p:nvSpPr>
          <p:spPr bwMode="auto">
            <a:xfrm>
              <a:off x="3044290" y="4271455"/>
              <a:ext cx="16127" cy="13227"/>
            </a:xfrm>
            <a:custGeom>
              <a:avLst/>
              <a:gdLst>
                <a:gd name="T0" fmla="*/ 0 w 14"/>
                <a:gd name="T1" fmla="*/ 0 h 17"/>
                <a:gd name="T2" fmla="*/ 2 w 14"/>
                <a:gd name="T3" fmla="*/ 17 h 17"/>
                <a:gd name="T4" fmla="*/ 14 w 14"/>
                <a:gd name="T5" fmla="*/ 12 h 17"/>
                <a:gd name="T6" fmla="*/ 0 w 14"/>
                <a:gd name="T7" fmla="*/ 0 h 17"/>
                <a:gd name="T8" fmla="*/ 0 60000 65536"/>
                <a:gd name="T9" fmla="*/ 0 60000 65536"/>
                <a:gd name="T10" fmla="*/ 0 60000 65536"/>
                <a:gd name="T11" fmla="*/ 0 60000 65536"/>
                <a:gd name="T12" fmla="*/ 0 w 14"/>
                <a:gd name="T13" fmla="*/ 0 h 17"/>
                <a:gd name="T14" fmla="*/ 14 w 14"/>
                <a:gd name="T15" fmla="*/ 17 h 17"/>
              </a:gdLst>
              <a:ahLst/>
              <a:cxnLst>
                <a:cxn ang="T8">
                  <a:pos x="T0" y="T1"/>
                </a:cxn>
                <a:cxn ang="T9">
                  <a:pos x="T2" y="T3"/>
                </a:cxn>
                <a:cxn ang="T10">
                  <a:pos x="T4" y="T5"/>
                </a:cxn>
                <a:cxn ang="T11">
                  <a:pos x="T6" y="T7"/>
                </a:cxn>
              </a:cxnLst>
              <a:rect l="T12" t="T13" r="T14" b="T15"/>
              <a:pathLst>
                <a:path w="14" h="17">
                  <a:moveTo>
                    <a:pt x="0" y="0"/>
                  </a:moveTo>
                  <a:lnTo>
                    <a:pt x="2" y="17"/>
                  </a:lnTo>
                  <a:lnTo>
                    <a:pt x="14" y="12"/>
                  </a:lnTo>
                  <a:lnTo>
                    <a:pt x="0"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33" name="Freeform 30"/>
            <p:cNvSpPr>
              <a:spLocks/>
            </p:cNvSpPr>
            <p:nvPr/>
          </p:nvSpPr>
          <p:spPr bwMode="auto">
            <a:xfrm>
              <a:off x="3051202" y="4226327"/>
              <a:ext cx="29951" cy="24121"/>
            </a:xfrm>
            <a:custGeom>
              <a:avLst/>
              <a:gdLst>
                <a:gd name="T0" fmla="*/ 0 w 27"/>
                <a:gd name="T1" fmla="*/ 14 h 32"/>
                <a:gd name="T2" fmla="*/ 15 w 27"/>
                <a:gd name="T3" fmla="*/ 0 h 32"/>
                <a:gd name="T4" fmla="*/ 21 w 27"/>
                <a:gd name="T5" fmla="*/ 11 h 32"/>
                <a:gd name="T6" fmla="*/ 27 w 27"/>
                <a:gd name="T7" fmla="*/ 21 h 32"/>
                <a:gd name="T8" fmla="*/ 14 w 27"/>
                <a:gd name="T9" fmla="*/ 32 h 32"/>
                <a:gd name="T10" fmla="*/ 0 w 27"/>
                <a:gd name="T11" fmla="*/ 14 h 32"/>
                <a:gd name="T12" fmla="*/ 0 60000 65536"/>
                <a:gd name="T13" fmla="*/ 0 60000 65536"/>
                <a:gd name="T14" fmla="*/ 0 60000 65536"/>
                <a:gd name="T15" fmla="*/ 0 60000 65536"/>
                <a:gd name="T16" fmla="*/ 0 60000 65536"/>
                <a:gd name="T17" fmla="*/ 0 60000 65536"/>
                <a:gd name="T18" fmla="*/ 0 w 27"/>
                <a:gd name="T19" fmla="*/ 0 h 32"/>
                <a:gd name="T20" fmla="*/ 27 w 27"/>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7" h="32">
                  <a:moveTo>
                    <a:pt x="0" y="14"/>
                  </a:moveTo>
                  <a:lnTo>
                    <a:pt x="15" y="0"/>
                  </a:lnTo>
                  <a:lnTo>
                    <a:pt x="21" y="11"/>
                  </a:lnTo>
                  <a:lnTo>
                    <a:pt x="27" y="21"/>
                  </a:lnTo>
                  <a:lnTo>
                    <a:pt x="14" y="32"/>
                  </a:lnTo>
                  <a:lnTo>
                    <a:pt x="0" y="14"/>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34" name="Freeform 31"/>
            <p:cNvSpPr>
              <a:spLocks/>
            </p:cNvSpPr>
            <p:nvPr/>
          </p:nvSpPr>
          <p:spPr bwMode="auto">
            <a:xfrm>
              <a:off x="3027013" y="4206097"/>
              <a:ext cx="47229" cy="24121"/>
            </a:xfrm>
            <a:custGeom>
              <a:avLst/>
              <a:gdLst>
                <a:gd name="T0" fmla="*/ 0 w 42"/>
                <a:gd name="T1" fmla="*/ 15 h 32"/>
                <a:gd name="T2" fmla="*/ 10 w 42"/>
                <a:gd name="T3" fmla="*/ 5 h 32"/>
                <a:gd name="T4" fmla="*/ 22 w 42"/>
                <a:gd name="T5" fmla="*/ 12 h 32"/>
                <a:gd name="T6" fmla="*/ 33 w 42"/>
                <a:gd name="T7" fmla="*/ 0 h 32"/>
                <a:gd name="T8" fmla="*/ 42 w 42"/>
                <a:gd name="T9" fmla="*/ 9 h 32"/>
                <a:gd name="T10" fmla="*/ 30 w 42"/>
                <a:gd name="T11" fmla="*/ 21 h 32"/>
                <a:gd name="T12" fmla="*/ 16 w 42"/>
                <a:gd name="T13" fmla="*/ 32 h 32"/>
                <a:gd name="T14" fmla="*/ 0 w 42"/>
                <a:gd name="T15" fmla="*/ 15 h 32"/>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32"/>
                <a:gd name="T26" fmla="*/ 42 w 42"/>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32">
                  <a:moveTo>
                    <a:pt x="0" y="15"/>
                  </a:moveTo>
                  <a:lnTo>
                    <a:pt x="10" y="5"/>
                  </a:lnTo>
                  <a:lnTo>
                    <a:pt x="22" y="12"/>
                  </a:lnTo>
                  <a:lnTo>
                    <a:pt x="33" y="0"/>
                  </a:lnTo>
                  <a:lnTo>
                    <a:pt x="42" y="9"/>
                  </a:lnTo>
                  <a:lnTo>
                    <a:pt x="30" y="21"/>
                  </a:lnTo>
                  <a:lnTo>
                    <a:pt x="16" y="32"/>
                  </a:lnTo>
                  <a:lnTo>
                    <a:pt x="0" y="15"/>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35" name="Freeform 32"/>
            <p:cNvSpPr>
              <a:spLocks/>
            </p:cNvSpPr>
            <p:nvPr/>
          </p:nvSpPr>
          <p:spPr bwMode="auto">
            <a:xfrm>
              <a:off x="2993606" y="3933771"/>
              <a:ext cx="16127" cy="15561"/>
            </a:xfrm>
            <a:custGeom>
              <a:avLst/>
              <a:gdLst>
                <a:gd name="T0" fmla="*/ 0 w 15"/>
                <a:gd name="T1" fmla="*/ 0 h 21"/>
                <a:gd name="T2" fmla="*/ 0 w 15"/>
                <a:gd name="T3" fmla="*/ 16 h 21"/>
                <a:gd name="T4" fmla="*/ 9 w 15"/>
                <a:gd name="T5" fmla="*/ 21 h 21"/>
                <a:gd name="T6" fmla="*/ 15 w 15"/>
                <a:gd name="T7" fmla="*/ 13 h 21"/>
                <a:gd name="T8" fmla="*/ 0 w 15"/>
                <a:gd name="T9" fmla="*/ 0 h 21"/>
                <a:gd name="T10" fmla="*/ 0 60000 65536"/>
                <a:gd name="T11" fmla="*/ 0 60000 65536"/>
                <a:gd name="T12" fmla="*/ 0 60000 65536"/>
                <a:gd name="T13" fmla="*/ 0 60000 65536"/>
                <a:gd name="T14" fmla="*/ 0 60000 65536"/>
                <a:gd name="T15" fmla="*/ 0 w 15"/>
                <a:gd name="T16" fmla="*/ 0 h 21"/>
                <a:gd name="T17" fmla="*/ 15 w 15"/>
                <a:gd name="T18" fmla="*/ 21 h 21"/>
              </a:gdLst>
              <a:ahLst/>
              <a:cxnLst>
                <a:cxn ang="T10">
                  <a:pos x="T0" y="T1"/>
                </a:cxn>
                <a:cxn ang="T11">
                  <a:pos x="T2" y="T3"/>
                </a:cxn>
                <a:cxn ang="T12">
                  <a:pos x="T4" y="T5"/>
                </a:cxn>
                <a:cxn ang="T13">
                  <a:pos x="T6" y="T7"/>
                </a:cxn>
                <a:cxn ang="T14">
                  <a:pos x="T8" y="T9"/>
                </a:cxn>
              </a:cxnLst>
              <a:rect l="T15" t="T16" r="T17" b="T18"/>
              <a:pathLst>
                <a:path w="15" h="21">
                  <a:moveTo>
                    <a:pt x="0" y="0"/>
                  </a:moveTo>
                  <a:lnTo>
                    <a:pt x="0" y="16"/>
                  </a:lnTo>
                  <a:lnTo>
                    <a:pt x="9" y="21"/>
                  </a:lnTo>
                  <a:lnTo>
                    <a:pt x="15" y="13"/>
                  </a:lnTo>
                  <a:lnTo>
                    <a:pt x="0"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36" name="Freeform 33"/>
            <p:cNvSpPr>
              <a:spLocks/>
            </p:cNvSpPr>
            <p:nvPr/>
          </p:nvSpPr>
          <p:spPr bwMode="auto">
            <a:xfrm>
              <a:off x="3020099" y="3989015"/>
              <a:ext cx="10367" cy="6225"/>
            </a:xfrm>
            <a:custGeom>
              <a:avLst/>
              <a:gdLst>
                <a:gd name="T0" fmla="*/ 9 w 9"/>
                <a:gd name="T1" fmla="*/ 0 h 9"/>
                <a:gd name="T2" fmla="*/ 0 w 9"/>
                <a:gd name="T3" fmla="*/ 9 h 9"/>
                <a:gd name="T4" fmla="*/ 9 w 9"/>
                <a:gd name="T5" fmla="*/ 0 h 9"/>
                <a:gd name="T6" fmla="*/ 0 60000 65536"/>
                <a:gd name="T7" fmla="*/ 0 60000 65536"/>
                <a:gd name="T8" fmla="*/ 0 60000 65536"/>
                <a:gd name="T9" fmla="*/ 0 w 9"/>
                <a:gd name="T10" fmla="*/ 0 h 9"/>
                <a:gd name="T11" fmla="*/ 9 w 9"/>
                <a:gd name="T12" fmla="*/ 9 h 9"/>
              </a:gdLst>
              <a:ahLst/>
              <a:cxnLst>
                <a:cxn ang="T6">
                  <a:pos x="T0" y="T1"/>
                </a:cxn>
                <a:cxn ang="T7">
                  <a:pos x="T2" y="T3"/>
                </a:cxn>
                <a:cxn ang="T8">
                  <a:pos x="T4" y="T5"/>
                </a:cxn>
              </a:cxnLst>
              <a:rect l="T9" t="T10" r="T11" b="T12"/>
              <a:pathLst>
                <a:path w="9" h="9">
                  <a:moveTo>
                    <a:pt x="9" y="0"/>
                  </a:moveTo>
                  <a:lnTo>
                    <a:pt x="0" y="9"/>
                  </a:lnTo>
                  <a:lnTo>
                    <a:pt x="9"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37" name="Freeform 34"/>
            <p:cNvSpPr>
              <a:spLocks/>
            </p:cNvSpPr>
            <p:nvPr/>
          </p:nvSpPr>
          <p:spPr bwMode="auto">
            <a:xfrm>
              <a:off x="3016644" y="3985902"/>
              <a:ext cx="13823" cy="10893"/>
            </a:xfrm>
            <a:custGeom>
              <a:avLst/>
              <a:gdLst>
                <a:gd name="T0" fmla="*/ 10 w 12"/>
                <a:gd name="T1" fmla="*/ 0 h 15"/>
                <a:gd name="T2" fmla="*/ 0 w 12"/>
                <a:gd name="T3" fmla="*/ 13 h 15"/>
                <a:gd name="T4" fmla="*/ 12 w 12"/>
                <a:gd name="T5" fmla="*/ 15 h 15"/>
                <a:gd name="T6" fmla="*/ 10 w 12"/>
                <a:gd name="T7" fmla="*/ 0 h 15"/>
                <a:gd name="T8" fmla="*/ 0 60000 65536"/>
                <a:gd name="T9" fmla="*/ 0 60000 65536"/>
                <a:gd name="T10" fmla="*/ 0 60000 65536"/>
                <a:gd name="T11" fmla="*/ 0 60000 65536"/>
                <a:gd name="T12" fmla="*/ 0 w 12"/>
                <a:gd name="T13" fmla="*/ 0 h 15"/>
                <a:gd name="T14" fmla="*/ 12 w 12"/>
                <a:gd name="T15" fmla="*/ 15 h 15"/>
              </a:gdLst>
              <a:ahLst/>
              <a:cxnLst>
                <a:cxn ang="T8">
                  <a:pos x="T0" y="T1"/>
                </a:cxn>
                <a:cxn ang="T9">
                  <a:pos x="T2" y="T3"/>
                </a:cxn>
                <a:cxn ang="T10">
                  <a:pos x="T4" y="T5"/>
                </a:cxn>
                <a:cxn ang="T11">
                  <a:pos x="T6" y="T7"/>
                </a:cxn>
              </a:cxnLst>
              <a:rect l="T12" t="T13" r="T14" b="T15"/>
              <a:pathLst>
                <a:path w="12" h="15">
                  <a:moveTo>
                    <a:pt x="10" y="0"/>
                  </a:moveTo>
                  <a:lnTo>
                    <a:pt x="0" y="13"/>
                  </a:lnTo>
                  <a:lnTo>
                    <a:pt x="12" y="15"/>
                  </a:lnTo>
                  <a:lnTo>
                    <a:pt x="10"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38" name="Freeform 35"/>
            <p:cNvSpPr>
              <a:spLocks/>
            </p:cNvSpPr>
            <p:nvPr/>
          </p:nvSpPr>
          <p:spPr bwMode="auto">
            <a:xfrm>
              <a:off x="3002821" y="4144629"/>
              <a:ext cx="17279" cy="9337"/>
            </a:xfrm>
            <a:custGeom>
              <a:avLst/>
              <a:gdLst>
                <a:gd name="T0" fmla="*/ 0 w 15"/>
                <a:gd name="T1" fmla="*/ 0 h 13"/>
                <a:gd name="T2" fmla="*/ 6 w 15"/>
                <a:gd name="T3" fmla="*/ 13 h 13"/>
                <a:gd name="T4" fmla="*/ 15 w 15"/>
                <a:gd name="T5" fmla="*/ 7 h 13"/>
                <a:gd name="T6" fmla="*/ 0 w 15"/>
                <a:gd name="T7" fmla="*/ 0 h 13"/>
                <a:gd name="T8" fmla="*/ 0 60000 65536"/>
                <a:gd name="T9" fmla="*/ 0 60000 65536"/>
                <a:gd name="T10" fmla="*/ 0 60000 65536"/>
                <a:gd name="T11" fmla="*/ 0 60000 65536"/>
                <a:gd name="T12" fmla="*/ 0 w 15"/>
                <a:gd name="T13" fmla="*/ 0 h 13"/>
                <a:gd name="T14" fmla="*/ 15 w 15"/>
                <a:gd name="T15" fmla="*/ 13 h 13"/>
              </a:gdLst>
              <a:ahLst/>
              <a:cxnLst>
                <a:cxn ang="T8">
                  <a:pos x="T0" y="T1"/>
                </a:cxn>
                <a:cxn ang="T9">
                  <a:pos x="T2" y="T3"/>
                </a:cxn>
                <a:cxn ang="T10">
                  <a:pos x="T4" y="T5"/>
                </a:cxn>
                <a:cxn ang="T11">
                  <a:pos x="T6" y="T7"/>
                </a:cxn>
              </a:cxnLst>
              <a:rect l="T12" t="T13" r="T14" b="T15"/>
              <a:pathLst>
                <a:path w="15" h="13">
                  <a:moveTo>
                    <a:pt x="0" y="0"/>
                  </a:moveTo>
                  <a:lnTo>
                    <a:pt x="6" y="13"/>
                  </a:lnTo>
                  <a:lnTo>
                    <a:pt x="15" y="7"/>
                  </a:lnTo>
                  <a:lnTo>
                    <a:pt x="0"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39" name="Freeform 36"/>
            <p:cNvSpPr>
              <a:spLocks/>
            </p:cNvSpPr>
            <p:nvPr/>
          </p:nvSpPr>
          <p:spPr bwMode="auto">
            <a:xfrm>
              <a:off x="2998213" y="4174196"/>
              <a:ext cx="18431" cy="15561"/>
            </a:xfrm>
            <a:custGeom>
              <a:avLst/>
              <a:gdLst>
                <a:gd name="T0" fmla="*/ 11 w 17"/>
                <a:gd name="T1" fmla="*/ 0 h 20"/>
                <a:gd name="T2" fmla="*/ 0 w 17"/>
                <a:gd name="T3" fmla="*/ 6 h 20"/>
                <a:gd name="T4" fmla="*/ 8 w 17"/>
                <a:gd name="T5" fmla="*/ 20 h 20"/>
                <a:gd name="T6" fmla="*/ 17 w 17"/>
                <a:gd name="T7" fmla="*/ 12 h 20"/>
                <a:gd name="T8" fmla="*/ 11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11" y="0"/>
                  </a:moveTo>
                  <a:lnTo>
                    <a:pt x="0" y="6"/>
                  </a:lnTo>
                  <a:lnTo>
                    <a:pt x="8" y="20"/>
                  </a:lnTo>
                  <a:lnTo>
                    <a:pt x="17" y="12"/>
                  </a:lnTo>
                  <a:lnTo>
                    <a:pt x="11"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40" name="Freeform 39"/>
            <p:cNvSpPr>
              <a:spLocks/>
            </p:cNvSpPr>
            <p:nvPr/>
          </p:nvSpPr>
          <p:spPr bwMode="auto">
            <a:xfrm>
              <a:off x="3113406" y="4148519"/>
              <a:ext cx="18431" cy="10115"/>
            </a:xfrm>
            <a:custGeom>
              <a:avLst/>
              <a:gdLst>
                <a:gd name="T0" fmla="*/ 0 w 16"/>
                <a:gd name="T1" fmla="*/ 0 h 13"/>
                <a:gd name="T2" fmla="*/ 4 w 16"/>
                <a:gd name="T3" fmla="*/ 13 h 13"/>
                <a:gd name="T4" fmla="*/ 16 w 16"/>
                <a:gd name="T5" fmla="*/ 12 h 13"/>
                <a:gd name="T6" fmla="*/ 0 w 16"/>
                <a:gd name="T7" fmla="*/ 0 h 13"/>
                <a:gd name="T8" fmla="*/ 0 60000 65536"/>
                <a:gd name="T9" fmla="*/ 0 60000 65536"/>
                <a:gd name="T10" fmla="*/ 0 60000 65536"/>
                <a:gd name="T11" fmla="*/ 0 60000 65536"/>
                <a:gd name="T12" fmla="*/ 0 w 16"/>
                <a:gd name="T13" fmla="*/ 0 h 13"/>
                <a:gd name="T14" fmla="*/ 16 w 16"/>
                <a:gd name="T15" fmla="*/ 13 h 13"/>
              </a:gdLst>
              <a:ahLst/>
              <a:cxnLst>
                <a:cxn ang="T8">
                  <a:pos x="T0" y="T1"/>
                </a:cxn>
                <a:cxn ang="T9">
                  <a:pos x="T2" y="T3"/>
                </a:cxn>
                <a:cxn ang="T10">
                  <a:pos x="T4" y="T5"/>
                </a:cxn>
                <a:cxn ang="T11">
                  <a:pos x="T6" y="T7"/>
                </a:cxn>
              </a:cxnLst>
              <a:rect l="T12" t="T13" r="T14" b="T15"/>
              <a:pathLst>
                <a:path w="16" h="13">
                  <a:moveTo>
                    <a:pt x="0" y="0"/>
                  </a:moveTo>
                  <a:lnTo>
                    <a:pt x="4" y="13"/>
                  </a:lnTo>
                  <a:lnTo>
                    <a:pt x="16" y="12"/>
                  </a:lnTo>
                  <a:lnTo>
                    <a:pt x="0"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41" name="Freeform 40"/>
            <p:cNvSpPr>
              <a:spLocks/>
            </p:cNvSpPr>
            <p:nvPr/>
          </p:nvSpPr>
          <p:spPr bwMode="auto">
            <a:xfrm>
              <a:off x="3091520" y="4178086"/>
              <a:ext cx="17279" cy="16340"/>
            </a:xfrm>
            <a:custGeom>
              <a:avLst/>
              <a:gdLst>
                <a:gd name="T0" fmla="*/ 5 w 15"/>
                <a:gd name="T1" fmla="*/ 0 h 21"/>
                <a:gd name="T2" fmla="*/ 15 w 15"/>
                <a:gd name="T3" fmla="*/ 21 h 21"/>
                <a:gd name="T4" fmla="*/ 0 w 15"/>
                <a:gd name="T5" fmla="*/ 19 h 21"/>
                <a:gd name="T6" fmla="*/ 5 w 15"/>
                <a:gd name="T7" fmla="*/ 0 h 21"/>
                <a:gd name="T8" fmla="*/ 0 60000 65536"/>
                <a:gd name="T9" fmla="*/ 0 60000 65536"/>
                <a:gd name="T10" fmla="*/ 0 60000 65536"/>
                <a:gd name="T11" fmla="*/ 0 60000 65536"/>
                <a:gd name="T12" fmla="*/ 0 w 15"/>
                <a:gd name="T13" fmla="*/ 0 h 21"/>
                <a:gd name="T14" fmla="*/ 15 w 15"/>
                <a:gd name="T15" fmla="*/ 21 h 21"/>
              </a:gdLst>
              <a:ahLst/>
              <a:cxnLst>
                <a:cxn ang="T8">
                  <a:pos x="T0" y="T1"/>
                </a:cxn>
                <a:cxn ang="T9">
                  <a:pos x="T2" y="T3"/>
                </a:cxn>
                <a:cxn ang="T10">
                  <a:pos x="T4" y="T5"/>
                </a:cxn>
                <a:cxn ang="T11">
                  <a:pos x="T6" y="T7"/>
                </a:cxn>
              </a:cxnLst>
              <a:rect l="T12" t="T13" r="T14" b="T15"/>
              <a:pathLst>
                <a:path w="15" h="21">
                  <a:moveTo>
                    <a:pt x="5" y="0"/>
                  </a:moveTo>
                  <a:lnTo>
                    <a:pt x="15" y="21"/>
                  </a:lnTo>
                  <a:lnTo>
                    <a:pt x="0" y="19"/>
                  </a:lnTo>
                  <a:lnTo>
                    <a:pt x="5"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42" name="Freeform 42"/>
            <p:cNvSpPr>
              <a:spLocks/>
            </p:cNvSpPr>
            <p:nvPr/>
          </p:nvSpPr>
          <p:spPr bwMode="auto">
            <a:xfrm>
              <a:off x="2991302" y="4195981"/>
              <a:ext cx="18431" cy="10115"/>
            </a:xfrm>
            <a:custGeom>
              <a:avLst/>
              <a:gdLst>
                <a:gd name="T0" fmla="*/ 11 w 17"/>
                <a:gd name="T1" fmla="*/ 0 h 13"/>
                <a:gd name="T2" fmla="*/ 0 w 17"/>
                <a:gd name="T3" fmla="*/ 13 h 13"/>
                <a:gd name="T4" fmla="*/ 17 w 17"/>
                <a:gd name="T5" fmla="*/ 13 h 13"/>
                <a:gd name="T6" fmla="*/ 11 w 17"/>
                <a:gd name="T7" fmla="*/ 0 h 13"/>
                <a:gd name="T8" fmla="*/ 0 60000 65536"/>
                <a:gd name="T9" fmla="*/ 0 60000 65536"/>
                <a:gd name="T10" fmla="*/ 0 60000 65536"/>
                <a:gd name="T11" fmla="*/ 0 60000 65536"/>
                <a:gd name="T12" fmla="*/ 0 w 17"/>
                <a:gd name="T13" fmla="*/ 0 h 13"/>
                <a:gd name="T14" fmla="*/ 17 w 17"/>
                <a:gd name="T15" fmla="*/ 13 h 13"/>
              </a:gdLst>
              <a:ahLst/>
              <a:cxnLst>
                <a:cxn ang="T8">
                  <a:pos x="T0" y="T1"/>
                </a:cxn>
                <a:cxn ang="T9">
                  <a:pos x="T2" y="T3"/>
                </a:cxn>
                <a:cxn ang="T10">
                  <a:pos x="T4" y="T5"/>
                </a:cxn>
                <a:cxn ang="T11">
                  <a:pos x="T6" y="T7"/>
                </a:cxn>
              </a:cxnLst>
              <a:rect l="T12" t="T13" r="T14" b="T15"/>
              <a:pathLst>
                <a:path w="17" h="13">
                  <a:moveTo>
                    <a:pt x="11" y="0"/>
                  </a:moveTo>
                  <a:lnTo>
                    <a:pt x="0" y="13"/>
                  </a:lnTo>
                  <a:lnTo>
                    <a:pt x="17" y="13"/>
                  </a:lnTo>
                  <a:lnTo>
                    <a:pt x="11"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43" name="Freeform 43"/>
            <p:cNvSpPr>
              <a:spLocks/>
            </p:cNvSpPr>
            <p:nvPr/>
          </p:nvSpPr>
          <p:spPr bwMode="auto">
            <a:xfrm>
              <a:off x="2993606" y="4219324"/>
              <a:ext cx="16127" cy="13227"/>
            </a:xfrm>
            <a:custGeom>
              <a:avLst/>
              <a:gdLst>
                <a:gd name="T0" fmla="*/ 4 w 15"/>
                <a:gd name="T1" fmla="*/ 0 h 18"/>
                <a:gd name="T2" fmla="*/ 0 w 15"/>
                <a:gd name="T3" fmla="*/ 18 h 18"/>
                <a:gd name="T4" fmla="*/ 15 w 15"/>
                <a:gd name="T5" fmla="*/ 13 h 18"/>
                <a:gd name="T6" fmla="*/ 4 w 15"/>
                <a:gd name="T7" fmla="*/ 0 h 18"/>
                <a:gd name="T8" fmla="*/ 0 60000 65536"/>
                <a:gd name="T9" fmla="*/ 0 60000 65536"/>
                <a:gd name="T10" fmla="*/ 0 60000 65536"/>
                <a:gd name="T11" fmla="*/ 0 60000 65536"/>
                <a:gd name="T12" fmla="*/ 0 w 15"/>
                <a:gd name="T13" fmla="*/ 0 h 18"/>
                <a:gd name="T14" fmla="*/ 15 w 15"/>
                <a:gd name="T15" fmla="*/ 18 h 18"/>
              </a:gdLst>
              <a:ahLst/>
              <a:cxnLst>
                <a:cxn ang="T8">
                  <a:pos x="T0" y="T1"/>
                </a:cxn>
                <a:cxn ang="T9">
                  <a:pos x="T2" y="T3"/>
                </a:cxn>
                <a:cxn ang="T10">
                  <a:pos x="T4" y="T5"/>
                </a:cxn>
                <a:cxn ang="T11">
                  <a:pos x="T6" y="T7"/>
                </a:cxn>
              </a:cxnLst>
              <a:rect l="T12" t="T13" r="T14" b="T15"/>
              <a:pathLst>
                <a:path w="15" h="18">
                  <a:moveTo>
                    <a:pt x="4" y="0"/>
                  </a:moveTo>
                  <a:lnTo>
                    <a:pt x="0" y="18"/>
                  </a:lnTo>
                  <a:lnTo>
                    <a:pt x="15" y="13"/>
                  </a:lnTo>
                  <a:lnTo>
                    <a:pt x="4"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44" name="Freeform 44"/>
            <p:cNvSpPr>
              <a:spLocks/>
            </p:cNvSpPr>
            <p:nvPr/>
          </p:nvSpPr>
          <p:spPr bwMode="auto">
            <a:xfrm>
              <a:off x="2979783" y="4241888"/>
              <a:ext cx="13823" cy="13227"/>
            </a:xfrm>
            <a:custGeom>
              <a:avLst/>
              <a:gdLst>
                <a:gd name="T0" fmla="*/ 0 w 12"/>
                <a:gd name="T1" fmla="*/ 4 h 18"/>
                <a:gd name="T2" fmla="*/ 0 w 12"/>
                <a:gd name="T3" fmla="*/ 18 h 18"/>
                <a:gd name="T4" fmla="*/ 12 w 12"/>
                <a:gd name="T5" fmla="*/ 13 h 18"/>
                <a:gd name="T6" fmla="*/ 12 w 12"/>
                <a:gd name="T7" fmla="*/ 0 h 18"/>
                <a:gd name="T8" fmla="*/ 0 w 12"/>
                <a:gd name="T9" fmla="*/ 4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0" y="4"/>
                  </a:moveTo>
                  <a:lnTo>
                    <a:pt x="0" y="18"/>
                  </a:lnTo>
                  <a:lnTo>
                    <a:pt x="12" y="13"/>
                  </a:lnTo>
                  <a:lnTo>
                    <a:pt x="12" y="0"/>
                  </a:lnTo>
                  <a:lnTo>
                    <a:pt x="0" y="4"/>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45" name="Freeform 45"/>
            <p:cNvSpPr>
              <a:spLocks/>
            </p:cNvSpPr>
            <p:nvPr/>
          </p:nvSpPr>
          <p:spPr bwMode="auto">
            <a:xfrm>
              <a:off x="2963656" y="4287017"/>
              <a:ext cx="13823" cy="7781"/>
            </a:xfrm>
            <a:custGeom>
              <a:avLst/>
              <a:gdLst>
                <a:gd name="T0" fmla="*/ 0 w 13"/>
                <a:gd name="T1" fmla="*/ 0 h 10"/>
                <a:gd name="T2" fmla="*/ 3 w 13"/>
                <a:gd name="T3" fmla="*/ 10 h 10"/>
                <a:gd name="T4" fmla="*/ 13 w 13"/>
                <a:gd name="T5" fmla="*/ 10 h 10"/>
                <a:gd name="T6" fmla="*/ 0 w 13"/>
                <a:gd name="T7" fmla="*/ 0 h 10"/>
                <a:gd name="T8" fmla="*/ 0 60000 65536"/>
                <a:gd name="T9" fmla="*/ 0 60000 65536"/>
                <a:gd name="T10" fmla="*/ 0 60000 65536"/>
                <a:gd name="T11" fmla="*/ 0 60000 65536"/>
                <a:gd name="T12" fmla="*/ 0 w 13"/>
                <a:gd name="T13" fmla="*/ 0 h 10"/>
                <a:gd name="T14" fmla="*/ 13 w 13"/>
                <a:gd name="T15" fmla="*/ 10 h 10"/>
              </a:gdLst>
              <a:ahLst/>
              <a:cxnLst>
                <a:cxn ang="T8">
                  <a:pos x="T0" y="T1"/>
                </a:cxn>
                <a:cxn ang="T9">
                  <a:pos x="T2" y="T3"/>
                </a:cxn>
                <a:cxn ang="T10">
                  <a:pos x="T4" y="T5"/>
                </a:cxn>
                <a:cxn ang="T11">
                  <a:pos x="T6" y="T7"/>
                </a:cxn>
              </a:cxnLst>
              <a:rect l="T12" t="T13" r="T14" b="T15"/>
              <a:pathLst>
                <a:path w="13" h="10">
                  <a:moveTo>
                    <a:pt x="0" y="0"/>
                  </a:moveTo>
                  <a:lnTo>
                    <a:pt x="3" y="10"/>
                  </a:lnTo>
                  <a:lnTo>
                    <a:pt x="13" y="10"/>
                  </a:lnTo>
                  <a:lnTo>
                    <a:pt x="0"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46" name="Freeform 5"/>
            <p:cNvSpPr>
              <a:spLocks/>
            </p:cNvSpPr>
            <p:nvPr/>
          </p:nvSpPr>
          <p:spPr bwMode="auto">
            <a:xfrm>
              <a:off x="2597343" y="1839978"/>
              <a:ext cx="567898" cy="712714"/>
            </a:xfrm>
            <a:custGeom>
              <a:avLst/>
              <a:gdLst>
                <a:gd name="T0" fmla="*/ 210 w 493"/>
                <a:gd name="T1" fmla="*/ 279 h 916"/>
                <a:gd name="T2" fmla="*/ 207 w 493"/>
                <a:gd name="T3" fmla="*/ 252 h 916"/>
                <a:gd name="T4" fmla="*/ 178 w 493"/>
                <a:gd name="T5" fmla="*/ 185 h 916"/>
                <a:gd name="T6" fmla="*/ 265 w 493"/>
                <a:gd name="T7" fmla="*/ 110 h 916"/>
                <a:gd name="T8" fmla="*/ 274 w 493"/>
                <a:gd name="T9" fmla="*/ 48 h 916"/>
                <a:gd name="T10" fmla="*/ 294 w 493"/>
                <a:gd name="T11" fmla="*/ 0 h 916"/>
                <a:gd name="T12" fmla="*/ 331 w 493"/>
                <a:gd name="T13" fmla="*/ 30 h 916"/>
                <a:gd name="T14" fmla="*/ 366 w 493"/>
                <a:gd name="T15" fmla="*/ 50 h 916"/>
                <a:gd name="T16" fmla="*/ 397 w 493"/>
                <a:gd name="T17" fmla="*/ 81 h 916"/>
                <a:gd name="T18" fmla="*/ 412 w 493"/>
                <a:gd name="T19" fmla="*/ 161 h 916"/>
                <a:gd name="T20" fmla="*/ 433 w 493"/>
                <a:gd name="T21" fmla="*/ 191 h 916"/>
                <a:gd name="T22" fmla="*/ 490 w 493"/>
                <a:gd name="T23" fmla="*/ 183 h 916"/>
                <a:gd name="T24" fmla="*/ 486 w 493"/>
                <a:gd name="T25" fmla="*/ 246 h 916"/>
                <a:gd name="T26" fmla="*/ 501 w 493"/>
                <a:gd name="T27" fmla="*/ 416 h 916"/>
                <a:gd name="T28" fmla="*/ 487 w 493"/>
                <a:gd name="T29" fmla="*/ 468 h 916"/>
                <a:gd name="T30" fmla="*/ 493 w 493"/>
                <a:gd name="T31" fmla="*/ 515 h 916"/>
                <a:gd name="T32" fmla="*/ 451 w 493"/>
                <a:gd name="T33" fmla="*/ 534 h 916"/>
                <a:gd name="T34" fmla="*/ 423 w 493"/>
                <a:gd name="T35" fmla="*/ 579 h 916"/>
                <a:gd name="T36" fmla="*/ 390 w 493"/>
                <a:gd name="T37" fmla="*/ 584 h 916"/>
                <a:gd name="T38" fmla="*/ 366 w 493"/>
                <a:gd name="T39" fmla="*/ 641 h 916"/>
                <a:gd name="T40" fmla="*/ 342 w 493"/>
                <a:gd name="T41" fmla="*/ 659 h 916"/>
                <a:gd name="T42" fmla="*/ 331 w 493"/>
                <a:gd name="T43" fmla="*/ 719 h 916"/>
                <a:gd name="T44" fmla="*/ 298 w 493"/>
                <a:gd name="T45" fmla="*/ 768 h 916"/>
                <a:gd name="T46" fmla="*/ 327 w 493"/>
                <a:gd name="T47" fmla="*/ 798 h 916"/>
                <a:gd name="T48" fmla="*/ 337 w 493"/>
                <a:gd name="T49" fmla="*/ 837 h 916"/>
                <a:gd name="T50" fmla="*/ 297 w 493"/>
                <a:gd name="T51" fmla="*/ 882 h 916"/>
                <a:gd name="T52" fmla="*/ 283 w 493"/>
                <a:gd name="T53" fmla="*/ 911 h 916"/>
                <a:gd name="T54" fmla="*/ 175 w 493"/>
                <a:gd name="T55" fmla="*/ 906 h 916"/>
                <a:gd name="T56" fmla="*/ 193 w 493"/>
                <a:gd name="T57" fmla="*/ 875 h 916"/>
                <a:gd name="T58" fmla="*/ 141 w 493"/>
                <a:gd name="T59" fmla="*/ 845 h 916"/>
                <a:gd name="T60" fmla="*/ 142 w 493"/>
                <a:gd name="T61" fmla="*/ 786 h 916"/>
                <a:gd name="T62" fmla="*/ 93 w 493"/>
                <a:gd name="T63" fmla="*/ 774 h 916"/>
                <a:gd name="T64" fmla="*/ 39 w 493"/>
                <a:gd name="T65" fmla="*/ 734 h 916"/>
                <a:gd name="T66" fmla="*/ 12 w 493"/>
                <a:gd name="T67" fmla="*/ 702 h 916"/>
                <a:gd name="T68" fmla="*/ 22 w 493"/>
                <a:gd name="T69" fmla="*/ 671 h 916"/>
                <a:gd name="T70" fmla="*/ 21 w 493"/>
                <a:gd name="T71" fmla="*/ 636 h 916"/>
                <a:gd name="T72" fmla="*/ 24 w 493"/>
                <a:gd name="T73" fmla="*/ 563 h 916"/>
                <a:gd name="T74" fmla="*/ 33 w 493"/>
                <a:gd name="T75" fmla="*/ 501 h 916"/>
                <a:gd name="T76" fmla="*/ 21 w 493"/>
                <a:gd name="T77" fmla="*/ 402 h 916"/>
                <a:gd name="T78" fmla="*/ 34 w 493"/>
                <a:gd name="T79" fmla="*/ 353 h 916"/>
                <a:gd name="T80" fmla="*/ 78 w 493"/>
                <a:gd name="T81" fmla="*/ 318 h 916"/>
                <a:gd name="T82" fmla="*/ 132 w 493"/>
                <a:gd name="T83" fmla="*/ 308 h 9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3"/>
                <a:gd name="T127" fmla="*/ 0 h 916"/>
                <a:gd name="T128" fmla="*/ 508 w 493"/>
                <a:gd name="T129" fmla="*/ 944 h 9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3" h="916">
                  <a:moveTo>
                    <a:pt x="178" y="284"/>
                  </a:moveTo>
                  <a:lnTo>
                    <a:pt x="196" y="284"/>
                  </a:lnTo>
                  <a:lnTo>
                    <a:pt x="204" y="271"/>
                  </a:lnTo>
                  <a:lnTo>
                    <a:pt x="221" y="273"/>
                  </a:lnTo>
                  <a:lnTo>
                    <a:pt x="215" y="256"/>
                  </a:lnTo>
                  <a:lnTo>
                    <a:pt x="201" y="245"/>
                  </a:lnTo>
                  <a:lnTo>
                    <a:pt x="195" y="229"/>
                  </a:lnTo>
                  <a:lnTo>
                    <a:pt x="173" y="212"/>
                  </a:lnTo>
                  <a:lnTo>
                    <a:pt x="173" y="180"/>
                  </a:lnTo>
                  <a:lnTo>
                    <a:pt x="230" y="128"/>
                  </a:lnTo>
                  <a:lnTo>
                    <a:pt x="245" y="128"/>
                  </a:lnTo>
                  <a:lnTo>
                    <a:pt x="257" y="107"/>
                  </a:lnTo>
                  <a:lnTo>
                    <a:pt x="240" y="83"/>
                  </a:lnTo>
                  <a:lnTo>
                    <a:pt x="251" y="66"/>
                  </a:lnTo>
                  <a:lnTo>
                    <a:pt x="266" y="47"/>
                  </a:lnTo>
                  <a:lnTo>
                    <a:pt x="269" y="20"/>
                  </a:lnTo>
                  <a:lnTo>
                    <a:pt x="279" y="15"/>
                  </a:lnTo>
                  <a:lnTo>
                    <a:pt x="285" y="0"/>
                  </a:lnTo>
                  <a:lnTo>
                    <a:pt x="298" y="16"/>
                  </a:lnTo>
                  <a:lnTo>
                    <a:pt x="306" y="8"/>
                  </a:lnTo>
                  <a:lnTo>
                    <a:pt x="321" y="29"/>
                  </a:lnTo>
                  <a:lnTo>
                    <a:pt x="329" y="35"/>
                  </a:lnTo>
                  <a:lnTo>
                    <a:pt x="345" y="35"/>
                  </a:lnTo>
                  <a:lnTo>
                    <a:pt x="355" y="49"/>
                  </a:lnTo>
                  <a:lnTo>
                    <a:pt x="355" y="58"/>
                  </a:lnTo>
                  <a:lnTo>
                    <a:pt x="370" y="75"/>
                  </a:lnTo>
                  <a:lnTo>
                    <a:pt x="385" y="79"/>
                  </a:lnTo>
                  <a:lnTo>
                    <a:pt x="384" y="114"/>
                  </a:lnTo>
                  <a:lnTo>
                    <a:pt x="399" y="137"/>
                  </a:lnTo>
                  <a:lnTo>
                    <a:pt x="400" y="156"/>
                  </a:lnTo>
                  <a:lnTo>
                    <a:pt x="409" y="171"/>
                  </a:lnTo>
                  <a:lnTo>
                    <a:pt x="411" y="189"/>
                  </a:lnTo>
                  <a:lnTo>
                    <a:pt x="420" y="185"/>
                  </a:lnTo>
                  <a:lnTo>
                    <a:pt x="420" y="171"/>
                  </a:lnTo>
                  <a:lnTo>
                    <a:pt x="434" y="159"/>
                  </a:lnTo>
                  <a:lnTo>
                    <a:pt x="476" y="178"/>
                  </a:lnTo>
                  <a:lnTo>
                    <a:pt x="472" y="212"/>
                  </a:lnTo>
                  <a:lnTo>
                    <a:pt x="476" y="224"/>
                  </a:lnTo>
                  <a:lnTo>
                    <a:pt x="472" y="239"/>
                  </a:lnTo>
                  <a:lnTo>
                    <a:pt x="484" y="277"/>
                  </a:lnTo>
                  <a:lnTo>
                    <a:pt x="493" y="346"/>
                  </a:lnTo>
                  <a:lnTo>
                    <a:pt x="486" y="404"/>
                  </a:lnTo>
                  <a:lnTo>
                    <a:pt x="475" y="418"/>
                  </a:lnTo>
                  <a:lnTo>
                    <a:pt x="480" y="433"/>
                  </a:lnTo>
                  <a:lnTo>
                    <a:pt x="473" y="454"/>
                  </a:lnTo>
                  <a:lnTo>
                    <a:pt x="460" y="447"/>
                  </a:lnTo>
                  <a:lnTo>
                    <a:pt x="454" y="456"/>
                  </a:lnTo>
                  <a:lnTo>
                    <a:pt x="472" y="490"/>
                  </a:lnTo>
                  <a:lnTo>
                    <a:pt x="476" y="499"/>
                  </a:lnTo>
                  <a:lnTo>
                    <a:pt x="470" y="508"/>
                  </a:lnTo>
                  <a:lnTo>
                    <a:pt x="461" y="512"/>
                  </a:lnTo>
                  <a:lnTo>
                    <a:pt x="452" y="501"/>
                  </a:lnTo>
                  <a:lnTo>
                    <a:pt x="438" y="518"/>
                  </a:lnTo>
                  <a:lnTo>
                    <a:pt x="426" y="535"/>
                  </a:lnTo>
                  <a:lnTo>
                    <a:pt x="432" y="543"/>
                  </a:lnTo>
                  <a:lnTo>
                    <a:pt x="419" y="562"/>
                  </a:lnTo>
                  <a:lnTo>
                    <a:pt x="411" y="562"/>
                  </a:lnTo>
                  <a:lnTo>
                    <a:pt x="391" y="541"/>
                  </a:lnTo>
                  <a:lnTo>
                    <a:pt x="394" y="558"/>
                  </a:lnTo>
                  <a:lnTo>
                    <a:pt x="378" y="567"/>
                  </a:lnTo>
                  <a:lnTo>
                    <a:pt x="388" y="573"/>
                  </a:lnTo>
                  <a:lnTo>
                    <a:pt x="387" y="587"/>
                  </a:lnTo>
                  <a:lnTo>
                    <a:pt x="374" y="589"/>
                  </a:lnTo>
                  <a:lnTo>
                    <a:pt x="365" y="600"/>
                  </a:lnTo>
                  <a:lnTo>
                    <a:pt x="363" y="616"/>
                  </a:lnTo>
                  <a:lnTo>
                    <a:pt x="355" y="622"/>
                  </a:lnTo>
                  <a:lnTo>
                    <a:pt x="338" y="608"/>
                  </a:lnTo>
                  <a:lnTo>
                    <a:pt x="332" y="622"/>
                  </a:lnTo>
                  <a:lnTo>
                    <a:pt x="332" y="639"/>
                  </a:lnTo>
                  <a:lnTo>
                    <a:pt x="318" y="642"/>
                  </a:lnTo>
                  <a:lnTo>
                    <a:pt x="320" y="671"/>
                  </a:lnTo>
                  <a:lnTo>
                    <a:pt x="326" y="693"/>
                  </a:lnTo>
                  <a:lnTo>
                    <a:pt x="321" y="698"/>
                  </a:lnTo>
                  <a:lnTo>
                    <a:pt x="304" y="690"/>
                  </a:lnTo>
                  <a:lnTo>
                    <a:pt x="291" y="704"/>
                  </a:lnTo>
                  <a:lnTo>
                    <a:pt x="289" y="745"/>
                  </a:lnTo>
                  <a:lnTo>
                    <a:pt x="300" y="763"/>
                  </a:lnTo>
                  <a:lnTo>
                    <a:pt x="314" y="760"/>
                  </a:lnTo>
                  <a:lnTo>
                    <a:pt x="317" y="774"/>
                  </a:lnTo>
                  <a:lnTo>
                    <a:pt x="306" y="791"/>
                  </a:lnTo>
                  <a:lnTo>
                    <a:pt x="317" y="789"/>
                  </a:lnTo>
                  <a:lnTo>
                    <a:pt x="327" y="812"/>
                  </a:lnTo>
                  <a:lnTo>
                    <a:pt x="312" y="832"/>
                  </a:lnTo>
                  <a:lnTo>
                    <a:pt x="294" y="847"/>
                  </a:lnTo>
                  <a:lnTo>
                    <a:pt x="288" y="856"/>
                  </a:lnTo>
                  <a:lnTo>
                    <a:pt x="310" y="873"/>
                  </a:lnTo>
                  <a:lnTo>
                    <a:pt x="288" y="887"/>
                  </a:lnTo>
                  <a:lnTo>
                    <a:pt x="275" y="884"/>
                  </a:lnTo>
                  <a:lnTo>
                    <a:pt x="219" y="907"/>
                  </a:lnTo>
                  <a:lnTo>
                    <a:pt x="201" y="916"/>
                  </a:lnTo>
                  <a:lnTo>
                    <a:pt x="170" y="879"/>
                  </a:lnTo>
                  <a:lnTo>
                    <a:pt x="192" y="867"/>
                  </a:lnTo>
                  <a:lnTo>
                    <a:pt x="186" y="855"/>
                  </a:lnTo>
                  <a:lnTo>
                    <a:pt x="179" y="843"/>
                  </a:lnTo>
                  <a:lnTo>
                    <a:pt x="164" y="855"/>
                  </a:lnTo>
                  <a:lnTo>
                    <a:pt x="137" y="820"/>
                  </a:lnTo>
                  <a:lnTo>
                    <a:pt x="125" y="795"/>
                  </a:lnTo>
                  <a:lnTo>
                    <a:pt x="128" y="774"/>
                  </a:lnTo>
                  <a:lnTo>
                    <a:pt x="138" y="763"/>
                  </a:lnTo>
                  <a:lnTo>
                    <a:pt x="116" y="763"/>
                  </a:lnTo>
                  <a:lnTo>
                    <a:pt x="105" y="745"/>
                  </a:lnTo>
                  <a:lnTo>
                    <a:pt x="90" y="751"/>
                  </a:lnTo>
                  <a:lnTo>
                    <a:pt x="62" y="757"/>
                  </a:lnTo>
                  <a:lnTo>
                    <a:pt x="47" y="736"/>
                  </a:lnTo>
                  <a:lnTo>
                    <a:pt x="38" y="712"/>
                  </a:lnTo>
                  <a:lnTo>
                    <a:pt x="21" y="718"/>
                  </a:lnTo>
                  <a:lnTo>
                    <a:pt x="3" y="704"/>
                  </a:lnTo>
                  <a:lnTo>
                    <a:pt x="12" y="681"/>
                  </a:lnTo>
                  <a:lnTo>
                    <a:pt x="0" y="658"/>
                  </a:lnTo>
                  <a:lnTo>
                    <a:pt x="10" y="648"/>
                  </a:lnTo>
                  <a:lnTo>
                    <a:pt x="21" y="651"/>
                  </a:lnTo>
                  <a:lnTo>
                    <a:pt x="39" y="651"/>
                  </a:lnTo>
                  <a:lnTo>
                    <a:pt x="47" y="638"/>
                  </a:lnTo>
                  <a:lnTo>
                    <a:pt x="20" y="617"/>
                  </a:lnTo>
                  <a:lnTo>
                    <a:pt x="21" y="573"/>
                  </a:lnTo>
                  <a:lnTo>
                    <a:pt x="17" y="556"/>
                  </a:lnTo>
                  <a:lnTo>
                    <a:pt x="23" y="546"/>
                  </a:lnTo>
                  <a:lnTo>
                    <a:pt x="42" y="549"/>
                  </a:lnTo>
                  <a:lnTo>
                    <a:pt x="59" y="530"/>
                  </a:lnTo>
                  <a:lnTo>
                    <a:pt x="32" y="486"/>
                  </a:lnTo>
                  <a:lnTo>
                    <a:pt x="56" y="457"/>
                  </a:lnTo>
                  <a:lnTo>
                    <a:pt x="33" y="409"/>
                  </a:lnTo>
                  <a:lnTo>
                    <a:pt x="20" y="390"/>
                  </a:lnTo>
                  <a:lnTo>
                    <a:pt x="32" y="379"/>
                  </a:lnTo>
                  <a:lnTo>
                    <a:pt x="53" y="375"/>
                  </a:lnTo>
                  <a:lnTo>
                    <a:pt x="33" y="343"/>
                  </a:lnTo>
                  <a:lnTo>
                    <a:pt x="42" y="331"/>
                  </a:lnTo>
                  <a:lnTo>
                    <a:pt x="64" y="328"/>
                  </a:lnTo>
                  <a:lnTo>
                    <a:pt x="76" y="309"/>
                  </a:lnTo>
                  <a:lnTo>
                    <a:pt x="74" y="293"/>
                  </a:lnTo>
                  <a:lnTo>
                    <a:pt x="91" y="293"/>
                  </a:lnTo>
                  <a:lnTo>
                    <a:pt x="128" y="299"/>
                  </a:lnTo>
                  <a:lnTo>
                    <a:pt x="146" y="283"/>
                  </a:lnTo>
                  <a:lnTo>
                    <a:pt x="178" y="284"/>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47" name="Freeform 6"/>
            <p:cNvSpPr>
              <a:spLocks/>
            </p:cNvSpPr>
            <p:nvPr/>
          </p:nvSpPr>
          <p:spPr bwMode="auto">
            <a:xfrm>
              <a:off x="2218360" y="2015822"/>
              <a:ext cx="615128" cy="824757"/>
            </a:xfrm>
            <a:custGeom>
              <a:avLst/>
              <a:gdLst>
                <a:gd name="T0" fmla="*/ 462 w 534"/>
                <a:gd name="T1" fmla="*/ 615 h 1060"/>
                <a:gd name="T2" fmla="*/ 429 w 534"/>
                <a:gd name="T3" fmla="*/ 618 h 1060"/>
                <a:gd name="T4" fmla="*/ 447 w 534"/>
                <a:gd name="T5" fmla="*/ 630 h 1060"/>
                <a:gd name="T6" fmla="*/ 463 w 534"/>
                <a:gd name="T7" fmla="*/ 676 h 1060"/>
                <a:gd name="T8" fmla="*/ 436 w 534"/>
                <a:gd name="T9" fmla="*/ 721 h 1060"/>
                <a:gd name="T10" fmla="*/ 391 w 534"/>
                <a:gd name="T11" fmla="*/ 726 h 1060"/>
                <a:gd name="T12" fmla="*/ 378 w 534"/>
                <a:gd name="T13" fmla="*/ 703 h 1060"/>
                <a:gd name="T14" fmla="*/ 358 w 534"/>
                <a:gd name="T15" fmla="*/ 808 h 1060"/>
                <a:gd name="T16" fmla="*/ 351 w 534"/>
                <a:gd name="T17" fmla="*/ 900 h 1060"/>
                <a:gd name="T18" fmla="*/ 357 w 534"/>
                <a:gd name="T19" fmla="*/ 939 h 1060"/>
                <a:gd name="T20" fmla="*/ 352 w 534"/>
                <a:gd name="T21" fmla="*/ 973 h 1060"/>
                <a:gd name="T22" fmla="*/ 363 w 534"/>
                <a:gd name="T23" fmla="*/ 1015 h 1060"/>
                <a:gd name="T24" fmla="*/ 360 w 534"/>
                <a:gd name="T25" fmla="*/ 1062 h 1060"/>
                <a:gd name="T26" fmla="*/ 333 w 534"/>
                <a:gd name="T27" fmla="*/ 1057 h 1060"/>
                <a:gd name="T28" fmla="*/ 315 w 534"/>
                <a:gd name="T29" fmla="*/ 1090 h 1060"/>
                <a:gd name="T30" fmla="*/ 256 w 534"/>
                <a:gd name="T31" fmla="*/ 1065 h 1060"/>
                <a:gd name="T32" fmla="*/ 210 w 534"/>
                <a:gd name="T33" fmla="*/ 1044 h 1060"/>
                <a:gd name="T34" fmla="*/ 196 w 534"/>
                <a:gd name="T35" fmla="*/ 1054 h 1060"/>
                <a:gd name="T36" fmla="*/ 112 w 534"/>
                <a:gd name="T37" fmla="*/ 1044 h 1060"/>
                <a:gd name="T38" fmla="*/ 78 w 534"/>
                <a:gd name="T39" fmla="*/ 1047 h 1060"/>
                <a:gd name="T40" fmla="*/ 61 w 534"/>
                <a:gd name="T41" fmla="*/ 990 h 1060"/>
                <a:gd name="T42" fmla="*/ 63 w 534"/>
                <a:gd name="T43" fmla="*/ 939 h 1060"/>
                <a:gd name="T44" fmla="*/ 7 w 534"/>
                <a:gd name="T45" fmla="*/ 879 h 1060"/>
                <a:gd name="T46" fmla="*/ 21 w 534"/>
                <a:gd name="T47" fmla="*/ 844 h 1060"/>
                <a:gd name="T48" fmla="*/ 10 w 534"/>
                <a:gd name="T49" fmla="*/ 784 h 1060"/>
                <a:gd name="T50" fmla="*/ 24 w 534"/>
                <a:gd name="T51" fmla="*/ 741 h 1060"/>
                <a:gd name="T52" fmla="*/ 37 w 534"/>
                <a:gd name="T53" fmla="*/ 726 h 1060"/>
                <a:gd name="T54" fmla="*/ 76 w 534"/>
                <a:gd name="T55" fmla="*/ 564 h 1060"/>
                <a:gd name="T56" fmla="*/ 127 w 534"/>
                <a:gd name="T57" fmla="*/ 489 h 1060"/>
                <a:gd name="T58" fmla="*/ 145 w 534"/>
                <a:gd name="T59" fmla="*/ 444 h 1060"/>
                <a:gd name="T60" fmla="*/ 129 w 534"/>
                <a:gd name="T61" fmla="*/ 414 h 1060"/>
                <a:gd name="T62" fmla="*/ 127 w 534"/>
                <a:gd name="T63" fmla="*/ 363 h 1060"/>
                <a:gd name="T64" fmla="*/ 189 w 534"/>
                <a:gd name="T65" fmla="*/ 318 h 1060"/>
                <a:gd name="T66" fmla="*/ 201 w 534"/>
                <a:gd name="T67" fmla="*/ 268 h 1060"/>
                <a:gd name="T68" fmla="*/ 225 w 534"/>
                <a:gd name="T69" fmla="*/ 232 h 1060"/>
                <a:gd name="T70" fmla="*/ 222 w 534"/>
                <a:gd name="T71" fmla="*/ 129 h 1060"/>
                <a:gd name="T72" fmla="*/ 291 w 534"/>
                <a:gd name="T73" fmla="*/ 105 h 1060"/>
                <a:gd name="T74" fmla="*/ 340 w 534"/>
                <a:gd name="T75" fmla="*/ 61 h 1060"/>
                <a:gd name="T76" fmla="*/ 370 w 534"/>
                <a:gd name="T77" fmla="*/ 34 h 1060"/>
                <a:gd name="T78" fmla="*/ 445 w 534"/>
                <a:gd name="T79" fmla="*/ 13 h 1060"/>
                <a:gd name="T80" fmla="*/ 522 w 534"/>
                <a:gd name="T81" fmla="*/ 16 h 1060"/>
                <a:gd name="T82" fmla="*/ 526 w 534"/>
                <a:gd name="T83" fmla="*/ 33 h 1060"/>
                <a:gd name="T84" fmla="*/ 540 w 534"/>
                <a:gd name="T85" fmla="*/ 60 h 1060"/>
                <a:gd name="T86" fmla="*/ 471 w 534"/>
                <a:gd name="T87" fmla="*/ 75 h 1060"/>
                <a:gd name="T88" fmla="*/ 415 w 534"/>
                <a:gd name="T89" fmla="*/ 69 h 1060"/>
                <a:gd name="T90" fmla="*/ 406 w 534"/>
                <a:gd name="T91" fmla="*/ 105 h 1060"/>
                <a:gd name="T92" fmla="*/ 370 w 534"/>
                <a:gd name="T93" fmla="*/ 121 h 1060"/>
                <a:gd name="T94" fmla="*/ 375 w 534"/>
                <a:gd name="T95" fmla="*/ 163 h 1060"/>
                <a:gd name="T96" fmla="*/ 373 w 534"/>
                <a:gd name="T97" fmla="*/ 190 h 1060"/>
                <a:gd name="T98" fmla="*/ 370 w 534"/>
                <a:gd name="T99" fmla="*/ 268 h 1060"/>
                <a:gd name="T100" fmla="*/ 382 w 534"/>
                <a:gd name="T101" fmla="*/ 333 h 1060"/>
                <a:gd name="T102" fmla="*/ 357 w 534"/>
                <a:gd name="T103" fmla="*/ 340 h 1060"/>
                <a:gd name="T104" fmla="*/ 361 w 534"/>
                <a:gd name="T105" fmla="*/ 402 h 1060"/>
                <a:gd name="T106" fmla="*/ 381 w 534"/>
                <a:gd name="T107" fmla="*/ 438 h 1060"/>
                <a:gd name="T108" fmla="*/ 349 w 534"/>
                <a:gd name="T109" fmla="*/ 435 h 1060"/>
                <a:gd name="T110" fmla="*/ 349 w 534"/>
                <a:gd name="T111" fmla="*/ 471 h 1060"/>
                <a:gd name="T112" fmla="*/ 358 w 534"/>
                <a:gd name="T113" fmla="*/ 507 h 1060"/>
                <a:gd name="T114" fmla="*/ 385 w 534"/>
                <a:gd name="T115" fmla="*/ 526 h 1060"/>
                <a:gd name="T116" fmla="*/ 435 w 534"/>
                <a:gd name="T117" fmla="*/ 541 h 1060"/>
                <a:gd name="T118" fmla="*/ 459 w 534"/>
                <a:gd name="T119" fmla="*/ 555 h 1060"/>
                <a:gd name="T120" fmla="*/ 471 w 534"/>
                <a:gd name="T121" fmla="*/ 565 h 1060"/>
                <a:gd name="T122" fmla="*/ 477 w 534"/>
                <a:gd name="T123" fmla="*/ 603 h 10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34"/>
                <a:gd name="T187" fmla="*/ 0 h 1060"/>
                <a:gd name="T188" fmla="*/ 550 w 534"/>
                <a:gd name="T189" fmla="*/ 1093 h 10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34" h="1060">
                  <a:moveTo>
                    <a:pt x="463" y="585"/>
                  </a:moveTo>
                  <a:lnTo>
                    <a:pt x="449" y="596"/>
                  </a:lnTo>
                  <a:lnTo>
                    <a:pt x="426" y="592"/>
                  </a:lnTo>
                  <a:lnTo>
                    <a:pt x="417" y="599"/>
                  </a:lnTo>
                  <a:lnTo>
                    <a:pt x="423" y="620"/>
                  </a:lnTo>
                  <a:lnTo>
                    <a:pt x="434" y="611"/>
                  </a:lnTo>
                  <a:lnTo>
                    <a:pt x="446" y="631"/>
                  </a:lnTo>
                  <a:lnTo>
                    <a:pt x="450" y="656"/>
                  </a:lnTo>
                  <a:lnTo>
                    <a:pt x="432" y="669"/>
                  </a:lnTo>
                  <a:lnTo>
                    <a:pt x="423" y="699"/>
                  </a:lnTo>
                  <a:lnTo>
                    <a:pt x="405" y="713"/>
                  </a:lnTo>
                  <a:lnTo>
                    <a:pt x="380" y="704"/>
                  </a:lnTo>
                  <a:lnTo>
                    <a:pt x="380" y="682"/>
                  </a:lnTo>
                  <a:lnTo>
                    <a:pt x="367" y="682"/>
                  </a:lnTo>
                  <a:lnTo>
                    <a:pt x="339" y="724"/>
                  </a:lnTo>
                  <a:lnTo>
                    <a:pt x="348" y="784"/>
                  </a:lnTo>
                  <a:lnTo>
                    <a:pt x="341" y="861"/>
                  </a:lnTo>
                  <a:lnTo>
                    <a:pt x="341" y="873"/>
                  </a:lnTo>
                  <a:lnTo>
                    <a:pt x="342" y="883"/>
                  </a:lnTo>
                  <a:lnTo>
                    <a:pt x="347" y="911"/>
                  </a:lnTo>
                  <a:lnTo>
                    <a:pt x="362" y="925"/>
                  </a:lnTo>
                  <a:lnTo>
                    <a:pt x="342" y="944"/>
                  </a:lnTo>
                  <a:lnTo>
                    <a:pt x="352" y="955"/>
                  </a:lnTo>
                  <a:lnTo>
                    <a:pt x="352" y="984"/>
                  </a:lnTo>
                  <a:lnTo>
                    <a:pt x="364" y="999"/>
                  </a:lnTo>
                  <a:lnTo>
                    <a:pt x="350" y="1030"/>
                  </a:lnTo>
                  <a:lnTo>
                    <a:pt x="335" y="1022"/>
                  </a:lnTo>
                  <a:lnTo>
                    <a:pt x="323" y="1025"/>
                  </a:lnTo>
                  <a:lnTo>
                    <a:pt x="323" y="1043"/>
                  </a:lnTo>
                  <a:lnTo>
                    <a:pt x="306" y="1057"/>
                  </a:lnTo>
                  <a:lnTo>
                    <a:pt x="272" y="1036"/>
                  </a:lnTo>
                  <a:lnTo>
                    <a:pt x="249" y="1033"/>
                  </a:lnTo>
                  <a:lnTo>
                    <a:pt x="233" y="1060"/>
                  </a:lnTo>
                  <a:lnTo>
                    <a:pt x="204" y="1012"/>
                  </a:lnTo>
                  <a:lnTo>
                    <a:pt x="193" y="1012"/>
                  </a:lnTo>
                  <a:lnTo>
                    <a:pt x="190" y="1022"/>
                  </a:lnTo>
                  <a:lnTo>
                    <a:pt x="128" y="1021"/>
                  </a:lnTo>
                  <a:lnTo>
                    <a:pt x="109" y="1012"/>
                  </a:lnTo>
                  <a:lnTo>
                    <a:pt x="91" y="1030"/>
                  </a:lnTo>
                  <a:lnTo>
                    <a:pt x="76" y="1015"/>
                  </a:lnTo>
                  <a:lnTo>
                    <a:pt x="76" y="978"/>
                  </a:lnTo>
                  <a:lnTo>
                    <a:pt x="59" y="960"/>
                  </a:lnTo>
                  <a:lnTo>
                    <a:pt x="50" y="922"/>
                  </a:lnTo>
                  <a:lnTo>
                    <a:pt x="62" y="908"/>
                  </a:lnTo>
                  <a:lnTo>
                    <a:pt x="26" y="848"/>
                  </a:lnTo>
                  <a:lnTo>
                    <a:pt x="14" y="849"/>
                  </a:lnTo>
                  <a:lnTo>
                    <a:pt x="0" y="839"/>
                  </a:lnTo>
                  <a:lnTo>
                    <a:pt x="20" y="819"/>
                  </a:lnTo>
                  <a:lnTo>
                    <a:pt x="7" y="803"/>
                  </a:lnTo>
                  <a:lnTo>
                    <a:pt x="13" y="767"/>
                  </a:lnTo>
                  <a:lnTo>
                    <a:pt x="4" y="748"/>
                  </a:lnTo>
                  <a:lnTo>
                    <a:pt x="23" y="719"/>
                  </a:lnTo>
                  <a:lnTo>
                    <a:pt x="23" y="704"/>
                  </a:lnTo>
                  <a:lnTo>
                    <a:pt x="36" y="704"/>
                  </a:lnTo>
                  <a:lnTo>
                    <a:pt x="44" y="626"/>
                  </a:lnTo>
                  <a:lnTo>
                    <a:pt x="74" y="547"/>
                  </a:lnTo>
                  <a:lnTo>
                    <a:pt x="102" y="496"/>
                  </a:lnTo>
                  <a:lnTo>
                    <a:pt x="123" y="474"/>
                  </a:lnTo>
                  <a:lnTo>
                    <a:pt x="128" y="454"/>
                  </a:lnTo>
                  <a:lnTo>
                    <a:pt x="141" y="431"/>
                  </a:lnTo>
                  <a:lnTo>
                    <a:pt x="137" y="404"/>
                  </a:lnTo>
                  <a:lnTo>
                    <a:pt x="125" y="402"/>
                  </a:lnTo>
                  <a:lnTo>
                    <a:pt x="117" y="375"/>
                  </a:lnTo>
                  <a:lnTo>
                    <a:pt x="123" y="352"/>
                  </a:lnTo>
                  <a:lnTo>
                    <a:pt x="151" y="337"/>
                  </a:lnTo>
                  <a:lnTo>
                    <a:pt x="184" y="308"/>
                  </a:lnTo>
                  <a:lnTo>
                    <a:pt x="204" y="285"/>
                  </a:lnTo>
                  <a:lnTo>
                    <a:pt x="195" y="260"/>
                  </a:lnTo>
                  <a:lnTo>
                    <a:pt x="219" y="240"/>
                  </a:lnTo>
                  <a:lnTo>
                    <a:pt x="218" y="225"/>
                  </a:lnTo>
                  <a:lnTo>
                    <a:pt x="201" y="192"/>
                  </a:lnTo>
                  <a:lnTo>
                    <a:pt x="216" y="125"/>
                  </a:lnTo>
                  <a:lnTo>
                    <a:pt x="254" y="126"/>
                  </a:lnTo>
                  <a:lnTo>
                    <a:pt x="283" y="102"/>
                  </a:lnTo>
                  <a:lnTo>
                    <a:pt x="310" y="84"/>
                  </a:lnTo>
                  <a:lnTo>
                    <a:pt x="330" y="59"/>
                  </a:lnTo>
                  <a:lnTo>
                    <a:pt x="344" y="59"/>
                  </a:lnTo>
                  <a:lnTo>
                    <a:pt x="359" y="33"/>
                  </a:lnTo>
                  <a:lnTo>
                    <a:pt x="387" y="13"/>
                  </a:lnTo>
                  <a:lnTo>
                    <a:pt x="432" y="13"/>
                  </a:lnTo>
                  <a:lnTo>
                    <a:pt x="481" y="0"/>
                  </a:lnTo>
                  <a:lnTo>
                    <a:pt x="507" y="16"/>
                  </a:lnTo>
                  <a:lnTo>
                    <a:pt x="501" y="35"/>
                  </a:lnTo>
                  <a:lnTo>
                    <a:pt x="511" y="32"/>
                  </a:lnTo>
                  <a:lnTo>
                    <a:pt x="534" y="48"/>
                  </a:lnTo>
                  <a:lnTo>
                    <a:pt x="524" y="58"/>
                  </a:lnTo>
                  <a:lnTo>
                    <a:pt x="475" y="58"/>
                  </a:lnTo>
                  <a:lnTo>
                    <a:pt x="457" y="73"/>
                  </a:lnTo>
                  <a:lnTo>
                    <a:pt x="422" y="67"/>
                  </a:lnTo>
                  <a:lnTo>
                    <a:pt x="403" y="67"/>
                  </a:lnTo>
                  <a:lnTo>
                    <a:pt x="405" y="81"/>
                  </a:lnTo>
                  <a:lnTo>
                    <a:pt x="394" y="102"/>
                  </a:lnTo>
                  <a:lnTo>
                    <a:pt x="371" y="105"/>
                  </a:lnTo>
                  <a:lnTo>
                    <a:pt x="359" y="117"/>
                  </a:lnTo>
                  <a:lnTo>
                    <a:pt x="383" y="148"/>
                  </a:lnTo>
                  <a:lnTo>
                    <a:pt x="361" y="153"/>
                  </a:lnTo>
                  <a:lnTo>
                    <a:pt x="350" y="164"/>
                  </a:lnTo>
                  <a:lnTo>
                    <a:pt x="362" y="184"/>
                  </a:lnTo>
                  <a:lnTo>
                    <a:pt x="385" y="230"/>
                  </a:lnTo>
                  <a:lnTo>
                    <a:pt x="359" y="260"/>
                  </a:lnTo>
                  <a:lnTo>
                    <a:pt x="388" y="304"/>
                  </a:lnTo>
                  <a:lnTo>
                    <a:pt x="371" y="323"/>
                  </a:lnTo>
                  <a:lnTo>
                    <a:pt x="350" y="320"/>
                  </a:lnTo>
                  <a:lnTo>
                    <a:pt x="347" y="330"/>
                  </a:lnTo>
                  <a:lnTo>
                    <a:pt x="352" y="346"/>
                  </a:lnTo>
                  <a:lnTo>
                    <a:pt x="350" y="390"/>
                  </a:lnTo>
                  <a:lnTo>
                    <a:pt x="376" y="410"/>
                  </a:lnTo>
                  <a:lnTo>
                    <a:pt x="370" y="425"/>
                  </a:lnTo>
                  <a:lnTo>
                    <a:pt x="353" y="426"/>
                  </a:lnTo>
                  <a:lnTo>
                    <a:pt x="339" y="422"/>
                  </a:lnTo>
                  <a:lnTo>
                    <a:pt x="327" y="432"/>
                  </a:lnTo>
                  <a:lnTo>
                    <a:pt x="339" y="457"/>
                  </a:lnTo>
                  <a:lnTo>
                    <a:pt x="333" y="480"/>
                  </a:lnTo>
                  <a:lnTo>
                    <a:pt x="348" y="492"/>
                  </a:lnTo>
                  <a:lnTo>
                    <a:pt x="365" y="486"/>
                  </a:lnTo>
                  <a:lnTo>
                    <a:pt x="374" y="510"/>
                  </a:lnTo>
                  <a:lnTo>
                    <a:pt x="391" y="532"/>
                  </a:lnTo>
                  <a:lnTo>
                    <a:pt x="422" y="525"/>
                  </a:lnTo>
                  <a:lnTo>
                    <a:pt x="432" y="518"/>
                  </a:lnTo>
                  <a:lnTo>
                    <a:pt x="446" y="538"/>
                  </a:lnTo>
                  <a:lnTo>
                    <a:pt x="467" y="535"/>
                  </a:lnTo>
                  <a:lnTo>
                    <a:pt x="457" y="548"/>
                  </a:lnTo>
                  <a:lnTo>
                    <a:pt x="454" y="571"/>
                  </a:lnTo>
                  <a:lnTo>
                    <a:pt x="463" y="585"/>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48" name="Freeform 7"/>
            <p:cNvSpPr>
              <a:spLocks/>
            </p:cNvSpPr>
            <p:nvPr/>
          </p:nvSpPr>
          <p:spPr bwMode="auto">
            <a:xfrm>
              <a:off x="2380782" y="2546468"/>
              <a:ext cx="405478" cy="614678"/>
            </a:xfrm>
            <a:custGeom>
              <a:avLst/>
              <a:gdLst>
                <a:gd name="T0" fmla="*/ 270 w 352"/>
                <a:gd name="T1" fmla="*/ 53 h 790"/>
                <a:gd name="T2" fmla="*/ 251 w 352"/>
                <a:gd name="T3" fmla="*/ 65 h 790"/>
                <a:gd name="T4" fmla="*/ 246 w 352"/>
                <a:gd name="T5" fmla="*/ 96 h 790"/>
                <a:gd name="T6" fmla="*/ 282 w 352"/>
                <a:gd name="T7" fmla="*/ 122 h 790"/>
                <a:gd name="T8" fmla="*/ 308 w 352"/>
                <a:gd name="T9" fmla="*/ 111 h 790"/>
                <a:gd name="T10" fmla="*/ 347 w 352"/>
                <a:gd name="T11" fmla="*/ 144 h 790"/>
                <a:gd name="T12" fmla="*/ 311 w 352"/>
                <a:gd name="T13" fmla="*/ 168 h 790"/>
                <a:gd name="T14" fmla="*/ 251 w 352"/>
                <a:gd name="T15" fmla="*/ 168 h 790"/>
                <a:gd name="T16" fmla="*/ 273 w 352"/>
                <a:gd name="T17" fmla="*/ 209 h 790"/>
                <a:gd name="T18" fmla="*/ 305 w 352"/>
                <a:gd name="T19" fmla="*/ 249 h 790"/>
                <a:gd name="T20" fmla="*/ 326 w 352"/>
                <a:gd name="T21" fmla="*/ 288 h 790"/>
                <a:gd name="T22" fmla="*/ 350 w 352"/>
                <a:gd name="T23" fmla="*/ 320 h 790"/>
                <a:gd name="T24" fmla="*/ 362 w 352"/>
                <a:gd name="T25" fmla="*/ 362 h 790"/>
                <a:gd name="T26" fmla="*/ 323 w 352"/>
                <a:gd name="T27" fmla="*/ 381 h 790"/>
                <a:gd name="T28" fmla="*/ 290 w 352"/>
                <a:gd name="T29" fmla="*/ 395 h 790"/>
                <a:gd name="T30" fmla="*/ 275 w 352"/>
                <a:gd name="T31" fmla="*/ 438 h 790"/>
                <a:gd name="T32" fmla="*/ 281 w 352"/>
                <a:gd name="T33" fmla="*/ 477 h 790"/>
                <a:gd name="T34" fmla="*/ 261 w 352"/>
                <a:gd name="T35" fmla="*/ 488 h 790"/>
                <a:gd name="T36" fmla="*/ 279 w 352"/>
                <a:gd name="T37" fmla="*/ 516 h 790"/>
                <a:gd name="T38" fmla="*/ 312 w 352"/>
                <a:gd name="T39" fmla="*/ 521 h 790"/>
                <a:gd name="T40" fmla="*/ 305 w 352"/>
                <a:gd name="T41" fmla="*/ 552 h 790"/>
                <a:gd name="T42" fmla="*/ 317 w 352"/>
                <a:gd name="T43" fmla="*/ 588 h 790"/>
                <a:gd name="T44" fmla="*/ 303 w 352"/>
                <a:gd name="T45" fmla="*/ 632 h 790"/>
                <a:gd name="T46" fmla="*/ 312 w 352"/>
                <a:gd name="T47" fmla="*/ 668 h 790"/>
                <a:gd name="T48" fmla="*/ 296 w 352"/>
                <a:gd name="T49" fmla="*/ 696 h 790"/>
                <a:gd name="T50" fmla="*/ 284 w 352"/>
                <a:gd name="T51" fmla="*/ 708 h 790"/>
                <a:gd name="T52" fmla="*/ 326 w 352"/>
                <a:gd name="T53" fmla="*/ 771 h 790"/>
                <a:gd name="T54" fmla="*/ 341 w 352"/>
                <a:gd name="T55" fmla="*/ 786 h 790"/>
                <a:gd name="T56" fmla="*/ 314 w 352"/>
                <a:gd name="T57" fmla="*/ 803 h 790"/>
                <a:gd name="T58" fmla="*/ 302 w 352"/>
                <a:gd name="T59" fmla="*/ 792 h 790"/>
                <a:gd name="T60" fmla="*/ 278 w 352"/>
                <a:gd name="T61" fmla="*/ 801 h 790"/>
                <a:gd name="T62" fmla="*/ 234 w 352"/>
                <a:gd name="T63" fmla="*/ 812 h 790"/>
                <a:gd name="T64" fmla="*/ 186 w 352"/>
                <a:gd name="T65" fmla="*/ 809 h 790"/>
                <a:gd name="T66" fmla="*/ 161 w 352"/>
                <a:gd name="T67" fmla="*/ 762 h 790"/>
                <a:gd name="T68" fmla="*/ 168 w 352"/>
                <a:gd name="T69" fmla="*/ 693 h 790"/>
                <a:gd name="T70" fmla="*/ 167 w 352"/>
                <a:gd name="T71" fmla="*/ 633 h 790"/>
                <a:gd name="T72" fmla="*/ 150 w 352"/>
                <a:gd name="T73" fmla="*/ 581 h 790"/>
                <a:gd name="T74" fmla="*/ 138 w 352"/>
                <a:gd name="T75" fmla="*/ 549 h 790"/>
                <a:gd name="T76" fmla="*/ 107 w 352"/>
                <a:gd name="T77" fmla="*/ 561 h 790"/>
                <a:gd name="T78" fmla="*/ 56 w 352"/>
                <a:gd name="T79" fmla="*/ 590 h 790"/>
                <a:gd name="T80" fmla="*/ 51 w 352"/>
                <a:gd name="T81" fmla="*/ 551 h 790"/>
                <a:gd name="T82" fmla="*/ 20 w 352"/>
                <a:gd name="T83" fmla="*/ 531 h 790"/>
                <a:gd name="T84" fmla="*/ 6 w 352"/>
                <a:gd name="T85" fmla="*/ 495 h 790"/>
                <a:gd name="T86" fmla="*/ 12 w 352"/>
                <a:gd name="T87" fmla="*/ 471 h 790"/>
                <a:gd name="T88" fmla="*/ 39 w 352"/>
                <a:gd name="T89" fmla="*/ 450 h 790"/>
                <a:gd name="T90" fmla="*/ 87 w 352"/>
                <a:gd name="T91" fmla="*/ 438 h 790"/>
                <a:gd name="T92" fmla="*/ 95 w 352"/>
                <a:gd name="T93" fmla="*/ 387 h 790"/>
                <a:gd name="T94" fmla="*/ 135 w 352"/>
                <a:gd name="T95" fmla="*/ 363 h 790"/>
                <a:gd name="T96" fmla="*/ 186 w 352"/>
                <a:gd name="T97" fmla="*/ 372 h 790"/>
                <a:gd name="T98" fmla="*/ 201 w 352"/>
                <a:gd name="T99" fmla="*/ 350 h 790"/>
                <a:gd name="T100" fmla="*/ 230 w 352"/>
                <a:gd name="T101" fmla="*/ 329 h 790"/>
                <a:gd name="T102" fmla="*/ 218 w 352"/>
                <a:gd name="T103" fmla="*/ 284 h 790"/>
                <a:gd name="T104" fmla="*/ 228 w 352"/>
                <a:gd name="T105" fmla="*/ 251 h 790"/>
                <a:gd name="T106" fmla="*/ 206 w 352"/>
                <a:gd name="T107" fmla="*/ 194 h 790"/>
                <a:gd name="T108" fmla="*/ 204 w 352"/>
                <a:gd name="T109" fmla="*/ 41 h 790"/>
                <a:gd name="T110" fmla="*/ 248 w 352"/>
                <a:gd name="T111" fmla="*/ 0 h 790"/>
                <a:gd name="T112" fmla="*/ 272 w 352"/>
                <a:gd name="T113" fmla="*/ 30 h 7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52"/>
                <a:gd name="T172" fmla="*/ 0 h 790"/>
                <a:gd name="T173" fmla="*/ 363 w 352"/>
                <a:gd name="T174" fmla="*/ 815 h 7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52" h="790">
                  <a:moveTo>
                    <a:pt x="264" y="29"/>
                  </a:moveTo>
                  <a:lnTo>
                    <a:pt x="262" y="51"/>
                  </a:lnTo>
                  <a:lnTo>
                    <a:pt x="244" y="51"/>
                  </a:lnTo>
                  <a:lnTo>
                    <a:pt x="243" y="63"/>
                  </a:lnTo>
                  <a:lnTo>
                    <a:pt x="249" y="83"/>
                  </a:lnTo>
                  <a:lnTo>
                    <a:pt x="239" y="93"/>
                  </a:lnTo>
                  <a:lnTo>
                    <a:pt x="252" y="112"/>
                  </a:lnTo>
                  <a:lnTo>
                    <a:pt x="273" y="118"/>
                  </a:lnTo>
                  <a:lnTo>
                    <a:pt x="291" y="116"/>
                  </a:lnTo>
                  <a:lnTo>
                    <a:pt x="299" y="108"/>
                  </a:lnTo>
                  <a:lnTo>
                    <a:pt x="325" y="122"/>
                  </a:lnTo>
                  <a:lnTo>
                    <a:pt x="336" y="140"/>
                  </a:lnTo>
                  <a:lnTo>
                    <a:pt x="320" y="153"/>
                  </a:lnTo>
                  <a:lnTo>
                    <a:pt x="302" y="163"/>
                  </a:lnTo>
                  <a:lnTo>
                    <a:pt x="276" y="157"/>
                  </a:lnTo>
                  <a:lnTo>
                    <a:pt x="243" y="163"/>
                  </a:lnTo>
                  <a:lnTo>
                    <a:pt x="258" y="183"/>
                  </a:lnTo>
                  <a:lnTo>
                    <a:pt x="265" y="203"/>
                  </a:lnTo>
                  <a:lnTo>
                    <a:pt x="267" y="223"/>
                  </a:lnTo>
                  <a:lnTo>
                    <a:pt x="296" y="241"/>
                  </a:lnTo>
                  <a:lnTo>
                    <a:pt x="297" y="282"/>
                  </a:lnTo>
                  <a:lnTo>
                    <a:pt x="316" y="279"/>
                  </a:lnTo>
                  <a:lnTo>
                    <a:pt x="339" y="299"/>
                  </a:lnTo>
                  <a:lnTo>
                    <a:pt x="339" y="310"/>
                  </a:lnTo>
                  <a:lnTo>
                    <a:pt x="352" y="317"/>
                  </a:lnTo>
                  <a:lnTo>
                    <a:pt x="351" y="351"/>
                  </a:lnTo>
                  <a:lnTo>
                    <a:pt x="329" y="369"/>
                  </a:lnTo>
                  <a:lnTo>
                    <a:pt x="313" y="369"/>
                  </a:lnTo>
                  <a:lnTo>
                    <a:pt x="293" y="392"/>
                  </a:lnTo>
                  <a:lnTo>
                    <a:pt x="281" y="383"/>
                  </a:lnTo>
                  <a:lnTo>
                    <a:pt x="264" y="390"/>
                  </a:lnTo>
                  <a:lnTo>
                    <a:pt x="267" y="425"/>
                  </a:lnTo>
                  <a:lnTo>
                    <a:pt x="276" y="438"/>
                  </a:lnTo>
                  <a:lnTo>
                    <a:pt x="272" y="462"/>
                  </a:lnTo>
                  <a:lnTo>
                    <a:pt x="259" y="461"/>
                  </a:lnTo>
                  <a:lnTo>
                    <a:pt x="253" y="473"/>
                  </a:lnTo>
                  <a:lnTo>
                    <a:pt x="255" y="497"/>
                  </a:lnTo>
                  <a:lnTo>
                    <a:pt x="271" y="500"/>
                  </a:lnTo>
                  <a:lnTo>
                    <a:pt x="285" y="508"/>
                  </a:lnTo>
                  <a:lnTo>
                    <a:pt x="303" y="505"/>
                  </a:lnTo>
                  <a:lnTo>
                    <a:pt x="314" y="520"/>
                  </a:lnTo>
                  <a:lnTo>
                    <a:pt x="296" y="535"/>
                  </a:lnTo>
                  <a:lnTo>
                    <a:pt x="288" y="557"/>
                  </a:lnTo>
                  <a:lnTo>
                    <a:pt x="307" y="570"/>
                  </a:lnTo>
                  <a:lnTo>
                    <a:pt x="294" y="585"/>
                  </a:lnTo>
                  <a:lnTo>
                    <a:pt x="294" y="613"/>
                  </a:lnTo>
                  <a:lnTo>
                    <a:pt x="308" y="634"/>
                  </a:lnTo>
                  <a:lnTo>
                    <a:pt x="303" y="648"/>
                  </a:lnTo>
                  <a:lnTo>
                    <a:pt x="291" y="648"/>
                  </a:lnTo>
                  <a:lnTo>
                    <a:pt x="287" y="675"/>
                  </a:lnTo>
                  <a:lnTo>
                    <a:pt x="275" y="675"/>
                  </a:lnTo>
                  <a:lnTo>
                    <a:pt x="275" y="686"/>
                  </a:lnTo>
                  <a:lnTo>
                    <a:pt x="325" y="738"/>
                  </a:lnTo>
                  <a:lnTo>
                    <a:pt x="316" y="747"/>
                  </a:lnTo>
                  <a:lnTo>
                    <a:pt x="307" y="758"/>
                  </a:lnTo>
                  <a:lnTo>
                    <a:pt x="331" y="762"/>
                  </a:lnTo>
                  <a:lnTo>
                    <a:pt x="320" y="782"/>
                  </a:lnTo>
                  <a:lnTo>
                    <a:pt x="304" y="778"/>
                  </a:lnTo>
                  <a:lnTo>
                    <a:pt x="320" y="787"/>
                  </a:lnTo>
                  <a:lnTo>
                    <a:pt x="293" y="768"/>
                  </a:lnTo>
                  <a:lnTo>
                    <a:pt x="287" y="790"/>
                  </a:lnTo>
                  <a:lnTo>
                    <a:pt x="270" y="776"/>
                  </a:lnTo>
                  <a:lnTo>
                    <a:pt x="246" y="779"/>
                  </a:lnTo>
                  <a:lnTo>
                    <a:pt x="227" y="787"/>
                  </a:lnTo>
                  <a:lnTo>
                    <a:pt x="207" y="771"/>
                  </a:lnTo>
                  <a:lnTo>
                    <a:pt x="180" y="784"/>
                  </a:lnTo>
                  <a:lnTo>
                    <a:pt x="166" y="768"/>
                  </a:lnTo>
                  <a:lnTo>
                    <a:pt x="156" y="739"/>
                  </a:lnTo>
                  <a:lnTo>
                    <a:pt x="179" y="688"/>
                  </a:lnTo>
                  <a:lnTo>
                    <a:pt x="163" y="672"/>
                  </a:lnTo>
                  <a:lnTo>
                    <a:pt x="179" y="650"/>
                  </a:lnTo>
                  <a:lnTo>
                    <a:pt x="162" y="614"/>
                  </a:lnTo>
                  <a:lnTo>
                    <a:pt x="174" y="590"/>
                  </a:lnTo>
                  <a:lnTo>
                    <a:pt x="145" y="563"/>
                  </a:lnTo>
                  <a:lnTo>
                    <a:pt x="154" y="549"/>
                  </a:lnTo>
                  <a:lnTo>
                    <a:pt x="134" y="532"/>
                  </a:lnTo>
                  <a:lnTo>
                    <a:pt x="119" y="532"/>
                  </a:lnTo>
                  <a:lnTo>
                    <a:pt x="104" y="544"/>
                  </a:lnTo>
                  <a:lnTo>
                    <a:pt x="90" y="541"/>
                  </a:lnTo>
                  <a:lnTo>
                    <a:pt x="54" y="572"/>
                  </a:lnTo>
                  <a:lnTo>
                    <a:pt x="37" y="555"/>
                  </a:lnTo>
                  <a:lnTo>
                    <a:pt x="49" y="534"/>
                  </a:lnTo>
                  <a:lnTo>
                    <a:pt x="40" y="517"/>
                  </a:lnTo>
                  <a:lnTo>
                    <a:pt x="19" y="515"/>
                  </a:lnTo>
                  <a:lnTo>
                    <a:pt x="3" y="500"/>
                  </a:lnTo>
                  <a:lnTo>
                    <a:pt x="6" y="480"/>
                  </a:lnTo>
                  <a:lnTo>
                    <a:pt x="0" y="468"/>
                  </a:lnTo>
                  <a:lnTo>
                    <a:pt x="12" y="457"/>
                  </a:lnTo>
                  <a:lnTo>
                    <a:pt x="28" y="457"/>
                  </a:lnTo>
                  <a:lnTo>
                    <a:pt x="38" y="436"/>
                  </a:lnTo>
                  <a:lnTo>
                    <a:pt x="57" y="436"/>
                  </a:lnTo>
                  <a:lnTo>
                    <a:pt x="84" y="425"/>
                  </a:lnTo>
                  <a:lnTo>
                    <a:pt x="101" y="400"/>
                  </a:lnTo>
                  <a:lnTo>
                    <a:pt x="92" y="375"/>
                  </a:lnTo>
                  <a:lnTo>
                    <a:pt x="106" y="352"/>
                  </a:lnTo>
                  <a:lnTo>
                    <a:pt x="131" y="352"/>
                  </a:lnTo>
                  <a:lnTo>
                    <a:pt x="166" y="375"/>
                  </a:lnTo>
                  <a:lnTo>
                    <a:pt x="180" y="361"/>
                  </a:lnTo>
                  <a:lnTo>
                    <a:pt x="180" y="342"/>
                  </a:lnTo>
                  <a:lnTo>
                    <a:pt x="195" y="339"/>
                  </a:lnTo>
                  <a:lnTo>
                    <a:pt x="211" y="349"/>
                  </a:lnTo>
                  <a:lnTo>
                    <a:pt x="223" y="319"/>
                  </a:lnTo>
                  <a:lnTo>
                    <a:pt x="212" y="302"/>
                  </a:lnTo>
                  <a:lnTo>
                    <a:pt x="211" y="275"/>
                  </a:lnTo>
                  <a:lnTo>
                    <a:pt x="201" y="261"/>
                  </a:lnTo>
                  <a:lnTo>
                    <a:pt x="221" y="243"/>
                  </a:lnTo>
                  <a:lnTo>
                    <a:pt x="207" y="229"/>
                  </a:lnTo>
                  <a:lnTo>
                    <a:pt x="200" y="188"/>
                  </a:lnTo>
                  <a:lnTo>
                    <a:pt x="207" y="98"/>
                  </a:lnTo>
                  <a:lnTo>
                    <a:pt x="198" y="40"/>
                  </a:lnTo>
                  <a:lnTo>
                    <a:pt x="226" y="0"/>
                  </a:lnTo>
                  <a:lnTo>
                    <a:pt x="240" y="0"/>
                  </a:lnTo>
                  <a:lnTo>
                    <a:pt x="240" y="23"/>
                  </a:lnTo>
                  <a:lnTo>
                    <a:pt x="264" y="29"/>
                  </a:lnTo>
                  <a:close/>
                </a:path>
              </a:pathLst>
            </a:custGeom>
            <a:solidFill>
              <a:schemeClr val="tx2"/>
            </a:solid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49" name="Freeform 8"/>
            <p:cNvSpPr>
              <a:spLocks/>
            </p:cNvSpPr>
            <p:nvPr/>
          </p:nvSpPr>
          <p:spPr bwMode="auto">
            <a:xfrm>
              <a:off x="2656092" y="2466326"/>
              <a:ext cx="1001022" cy="708825"/>
            </a:xfrm>
            <a:custGeom>
              <a:avLst/>
              <a:gdLst>
                <a:gd name="T0" fmla="*/ 179 w 869"/>
                <a:gd name="T1" fmla="*/ 842 h 911"/>
                <a:gd name="T2" fmla="*/ 207 w 869"/>
                <a:gd name="T3" fmla="*/ 827 h 911"/>
                <a:gd name="T4" fmla="*/ 254 w 869"/>
                <a:gd name="T5" fmla="*/ 852 h 911"/>
                <a:gd name="T6" fmla="*/ 317 w 869"/>
                <a:gd name="T7" fmla="*/ 879 h 911"/>
                <a:gd name="T8" fmla="*/ 365 w 869"/>
                <a:gd name="T9" fmla="*/ 845 h 911"/>
                <a:gd name="T10" fmla="*/ 441 w 869"/>
                <a:gd name="T11" fmla="*/ 866 h 911"/>
                <a:gd name="T12" fmla="*/ 491 w 869"/>
                <a:gd name="T13" fmla="*/ 837 h 911"/>
                <a:gd name="T14" fmla="*/ 524 w 869"/>
                <a:gd name="T15" fmla="*/ 791 h 911"/>
                <a:gd name="T16" fmla="*/ 581 w 869"/>
                <a:gd name="T17" fmla="*/ 794 h 911"/>
                <a:gd name="T18" fmla="*/ 594 w 869"/>
                <a:gd name="T19" fmla="*/ 723 h 911"/>
                <a:gd name="T20" fmla="*/ 669 w 869"/>
                <a:gd name="T21" fmla="*/ 732 h 911"/>
                <a:gd name="T22" fmla="*/ 710 w 869"/>
                <a:gd name="T23" fmla="*/ 723 h 911"/>
                <a:gd name="T24" fmla="*/ 761 w 869"/>
                <a:gd name="T25" fmla="*/ 630 h 911"/>
                <a:gd name="T26" fmla="*/ 807 w 869"/>
                <a:gd name="T27" fmla="*/ 624 h 911"/>
                <a:gd name="T28" fmla="*/ 816 w 869"/>
                <a:gd name="T29" fmla="*/ 546 h 911"/>
                <a:gd name="T30" fmla="*/ 888 w 869"/>
                <a:gd name="T31" fmla="*/ 506 h 911"/>
                <a:gd name="T32" fmla="*/ 855 w 869"/>
                <a:gd name="T33" fmla="*/ 458 h 911"/>
                <a:gd name="T34" fmla="*/ 795 w 869"/>
                <a:gd name="T35" fmla="*/ 504 h 911"/>
                <a:gd name="T36" fmla="*/ 729 w 869"/>
                <a:gd name="T37" fmla="*/ 512 h 911"/>
                <a:gd name="T38" fmla="*/ 678 w 869"/>
                <a:gd name="T39" fmla="*/ 456 h 911"/>
                <a:gd name="T40" fmla="*/ 680 w 869"/>
                <a:gd name="T41" fmla="*/ 405 h 911"/>
                <a:gd name="T42" fmla="*/ 630 w 869"/>
                <a:gd name="T43" fmla="*/ 402 h 911"/>
                <a:gd name="T44" fmla="*/ 587 w 869"/>
                <a:gd name="T45" fmla="*/ 386 h 911"/>
                <a:gd name="T46" fmla="*/ 536 w 869"/>
                <a:gd name="T47" fmla="*/ 371 h 911"/>
                <a:gd name="T48" fmla="*/ 566 w 869"/>
                <a:gd name="T49" fmla="*/ 273 h 911"/>
                <a:gd name="T50" fmla="*/ 603 w 869"/>
                <a:gd name="T51" fmla="*/ 243 h 911"/>
                <a:gd name="T52" fmla="*/ 566 w 869"/>
                <a:gd name="T53" fmla="*/ 191 h 911"/>
                <a:gd name="T54" fmla="*/ 492 w 869"/>
                <a:gd name="T55" fmla="*/ 186 h 911"/>
                <a:gd name="T56" fmla="*/ 467 w 869"/>
                <a:gd name="T57" fmla="*/ 120 h 911"/>
                <a:gd name="T58" fmla="*/ 483 w 869"/>
                <a:gd name="T59" fmla="*/ 68 h 911"/>
                <a:gd name="T60" fmla="*/ 447 w 869"/>
                <a:gd name="T61" fmla="*/ 44 h 911"/>
                <a:gd name="T62" fmla="*/ 464 w 869"/>
                <a:gd name="T63" fmla="*/ 2 h 911"/>
                <a:gd name="T64" fmla="*/ 393 w 869"/>
                <a:gd name="T65" fmla="*/ 3 h 911"/>
                <a:gd name="T66" fmla="*/ 317 w 869"/>
                <a:gd name="T67" fmla="*/ 23 h 911"/>
                <a:gd name="T68" fmla="*/ 228 w 869"/>
                <a:gd name="T69" fmla="*/ 77 h 911"/>
                <a:gd name="T70" fmla="*/ 143 w 869"/>
                <a:gd name="T71" fmla="*/ 59 h 911"/>
                <a:gd name="T72" fmla="*/ 116 w 869"/>
                <a:gd name="T73" fmla="*/ 47 h 911"/>
                <a:gd name="T74" fmla="*/ 48 w 869"/>
                <a:gd name="T75" fmla="*/ 9 h 911"/>
                <a:gd name="T76" fmla="*/ 56 w 869"/>
                <a:gd name="T77" fmla="*/ 29 h 911"/>
                <a:gd name="T78" fmla="*/ 54 w 869"/>
                <a:gd name="T79" fmla="*/ 87 h 911"/>
                <a:gd name="T80" fmla="*/ 24 w 869"/>
                <a:gd name="T81" fmla="*/ 155 h 911"/>
                <a:gd name="T82" fmla="*/ 12 w 869"/>
                <a:gd name="T83" fmla="*/ 186 h 911"/>
                <a:gd name="T84" fmla="*/ 33 w 869"/>
                <a:gd name="T85" fmla="*/ 224 h 911"/>
                <a:gd name="T86" fmla="*/ 87 w 869"/>
                <a:gd name="T87" fmla="*/ 228 h 911"/>
                <a:gd name="T88" fmla="*/ 66 w 869"/>
                <a:gd name="T89" fmla="*/ 270 h 911"/>
                <a:gd name="T90" fmla="*/ 21 w 869"/>
                <a:gd name="T91" fmla="*/ 293 h 911"/>
                <a:gd name="T92" fmla="*/ 60 w 869"/>
                <a:gd name="T93" fmla="*/ 353 h 911"/>
                <a:gd name="T94" fmla="*/ 104 w 869"/>
                <a:gd name="T95" fmla="*/ 411 h 911"/>
                <a:gd name="T96" fmla="*/ 116 w 869"/>
                <a:gd name="T97" fmla="*/ 465 h 911"/>
                <a:gd name="T98" fmla="*/ 56 w 869"/>
                <a:gd name="T99" fmla="*/ 506 h 911"/>
                <a:gd name="T100" fmla="*/ 29 w 869"/>
                <a:gd name="T101" fmla="*/ 540 h 911"/>
                <a:gd name="T102" fmla="*/ 20 w 869"/>
                <a:gd name="T103" fmla="*/ 579 h 911"/>
                <a:gd name="T104" fmla="*/ 32 w 869"/>
                <a:gd name="T105" fmla="*/ 617 h 911"/>
                <a:gd name="T106" fmla="*/ 77 w 869"/>
                <a:gd name="T107" fmla="*/ 638 h 911"/>
                <a:gd name="T108" fmla="*/ 71 w 869"/>
                <a:gd name="T109" fmla="*/ 690 h 911"/>
                <a:gd name="T110" fmla="*/ 74 w 869"/>
                <a:gd name="T111" fmla="*/ 756 h 911"/>
                <a:gd name="T112" fmla="*/ 50 w 869"/>
                <a:gd name="T113" fmla="*/ 798 h 911"/>
                <a:gd name="T114" fmla="*/ 89 w 869"/>
                <a:gd name="T115" fmla="*/ 863 h 911"/>
                <a:gd name="T116" fmla="*/ 84 w 869"/>
                <a:gd name="T117" fmla="*/ 914 h 911"/>
                <a:gd name="T118" fmla="*/ 140 w 869"/>
                <a:gd name="T119" fmla="*/ 920 h 9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69"/>
                <a:gd name="T181" fmla="*/ 0 h 911"/>
                <a:gd name="T182" fmla="*/ 896 w 869"/>
                <a:gd name="T183" fmla="*/ 935 h 91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69" h="911">
                  <a:moveTo>
                    <a:pt x="131" y="867"/>
                  </a:moveTo>
                  <a:lnTo>
                    <a:pt x="143" y="850"/>
                  </a:lnTo>
                  <a:lnTo>
                    <a:pt x="171" y="822"/>
                  </a:lnTo>
                  <a:lnTo>
                    <a:pt x="174" y="784"/>
                  </a:lnTo>
                  <a:lnTo>
                    <a:pt x="185" y="787"/>
                  </a:lnTo>
                  <a:lnTo>
                    <a:pt x="201" y="806"/>
                  </a:lnTo>
                  <a:lnTo>
                    <a:pt x="215" y="792"/>
                  </a:lnTo>
                  <a:lnTo>
                    <a:pt x="246" y="807"/>
                  </a:lnTo>
                  <a:lnTo>
                    <a:pt x="246" y="830"/>
                  </a:lnTo>
                  <a:lnTo>
                    <a:pt x="273" y="851"/>
                  </a:lnTo>
                  <a:lnTo>
                    <a:pt x="285" y="839"/>
                  </a:lnTo>
                  <a:lnTo>
                    <a:pt x="307" y="857"/>
                  </a:lnTo>
                  <a:lnTo>
                    <a:pt x="329" y="854"/>
                  </a:lnTo>
                  <a:lnTo>
                    <a:pt x="329" y="821"/>
                  </a:lnTo>
                  <a:lnTo>
                    <a:pt x="354" y="824"/>
                  </a:lnTo>
                  <a:lnTo>
                    <a:pt x="374" y="850"/>
                  </a:lnTo>
                  <a:lnTo>
                    <a:pt x="389" y="838"/>
                  </a:lnTo>
                  <a:lnTo>
                    <a:pt x="428" y="844"/>
                  </a:lnTo>
                  <a:lnTo>
                    <a:pt x="445" y="825"/>
                  </a:lnTo>
                  <a:lnTo>
                    <a:pt x="463" y="830"/>
                  </a:lnTo>
                  <a:lnTo>
                    <a:pt x="476" y="816"/>
                  </a:lnTo>
                  <a:lnTo>
                    <a:pt x="508" y="813"/>
                  </a:lnTo>
                  <a:lnTo>
                    <a:pt x="514" y="803"/>
                  </a:lnTo>
                  <a:lnTo>
                    <a:pt x="508" y="771"/>
                  </a:lnTo>
                  <a:lnTo>
                    <a:pt x="527" y="757"/>
                  </a:lnTo>
                  <a:lnTo>
                    <a:pt x="549" y="758"/>
                  </a:lnTo>
                  <a:lnTo>
                    <a:pt x="563" y="774"/>
                  </a:lnTo>
                  <a:lnTo>
                    <a:pt x="594" y="762"/>
                  </a:lnTo>
                  <a:lnTo>
                    <a:pt x="602" y="748"/>
                  </a:lnTo>
                  <a:lnTo>
                    <a:pt x="587" y="726"/>
                  </a:lnTo>
                  <a:lnTo>
                    <a:pt x="576" y="705"/>
                  </a:lnTo>
                  <a:lnTo>
                    <a:pt x="599" y="720"/>
                  </a:lnTo>
                  <a:lnTo>
                    <a:pt x="619" y="725"/>
                  </a:lnTo>
                  <a:lnTo>
                    <a:pt x="649" y="714"/>
                  </a:lnTo>
                  <a:lnTo>
                    <a:pt x="660" y="696"/>
                  </a:lnTo>
                  <a:lnTo>
                    <a:pt x="678" y="701"/>
                  </a:lnTo>
                  <a:lnTo>
                    <a:pt x="689" y="705"/>
                  </a:lnTo>
                  <a:lnTo>
                    <a:pt x="701" y="685"/>
                  </a:lnTo>
                  <a:lnTo>
                    <a:pt x="700" y="664"/>
                  </a:lnTo>
                  <a:lnTo>
                    <a:pt x="738" y="615"/>
                  </a:lnTo>
                  <a:lnTo>
                    <a:pt x="753" y="626"/>
                  </a:lnTo>
                  <a:lnTo>
                    <a:pt x="773" y="627"/>
                  </a:lnTo>
                  <a:lnTo>
                    <a:pt x="783" y="609"/>
                  </a:lnTo>
                  <a:lnTo>
                    <a:pt x="785" y="569"/>
                  </a:lnTo>
                  <a:lnTo>
                    <a:pt x="796" y="545"/>
                  </a:lnTo>
                  <a:lnTo>
                    <a:pt x="791" y="534"/>
                  </a:lnTo>
                  <a:lnTo>
                    <a:pt x="799" y="528"/>
                  </a:lnTo>
                  <a:lnTo>
                    <a:pt x="808" y="534"/>
                  </a:lnTo>
                  <a:lnTo>
                    <a:pt x="861" y="495"/>
                  </a:lnTo>
                  <a:lnTo>
                    <a:pt x="869" y="461"/>
                  </a:lnTo>
                  <a:lnTo>
                    <a:pt x="864" y="440"/>
                  </a:lnTo>
                  <a:lnTo>
                    <a:pt x="857" y="431"/>
                  </a:lnTo>
                  <a:lnTo>
                    <a:pt x="829" y="448"/>
                  </a:lnTo>
                  <a:lnTo>
                    <a:pt x="802" y="464"/>
                  </a:lnTo>
                  <a:lnTo>
                    <a:pt x="780" y="498"/>
                  </a:lnTo>
                  <a:lnTo>
                    <a:pt x="771" y="493"/>
                  </a:lnTo>
                  <a:lnTo>
                    <a:pt x="761" y="506"/>
                  </a:lnTo>
                  <a:lnTo>
                    <a:pt x="732" y="483"/>
                  </a:lnTo>
                  <a:lnTo>
                    <a:pt x="707" y="501"/>
                  </a:lnTo>
                  <a:lnTo>
                    <a:pt x="687" y="487"/>
                  </a:lnTo>
                  <a:lnTo>
                    <a:pt x="687" y="473"/>
                  </a:lnTo>
                  <a:lnTo>
                    <a:pt x="658" y="446"/>
                  </a:lnTo>
                  <a:lnTo>
                    <a:pt x="652" y="431"/>
                  </a:lnTo>
                  <a:lnTo>
                    <a:pt x="660" y="417"/>
                  </a:lnTo>
                  <a:lnTo>
                    <a:pt x="660" y="397"/>
                  </a:lnTo>
                  <a:lnTo>
                    <a:pt x="639" y="400"/>
                  </a:lnTo>
                  <a:lnTo>
                    <a:pt x="625" y="388"/>
                  </a:lnTo>
                  <a:lnTo>
                    <a:pt x="611" y="394"/>
                  </a:lnTo>
                  <a:lnTo>
                    <a:pt x="594" y="385"/>
                  </a:lnTo>
                  <a:lnTo>
                    <a:pt x="584" y="391"/>
                  </a:lnTo>
                  <a:lnTo>
                    <a:pt x="569" y="378"/>
                  </a:lnTo>
                  <a:lnTo>
                    <a:pt x="555" y="393"/>
                  </a:lnTo>
                  <a:lnTo>
                    <a:pt x="530" y="384"/>
                  </a:lnTo>
                  <a:lnTo>
                    <a:pt x="520" y="364"/>
                  </a:lnTo>
                  <a:lnTo>
                    <a:pt x="541" y="323"/>
                  </a:lnTo>
                  <a:lnTo>
                    <a:pt x="561" y="301"/>
                  </a:lnTo>
                  <a:lnTo>
                    <a:pt x="549" y="269"/>
                  </a:lnTo>
                  <a:lnTo>
                    <a:pt x="562" y="250"/>
                  </a:lnTo>
                  <a:lnTo>
                    <a:pt x="563" y="231"/>
                  </a:lnTo>
                  <a:lnTo>
                    <a:pt x="575" y="242"/>
                  </a:lnTo>
                  <a:lnTo>
                    <a:pt x="585" y="240"/>
                  </a:lnTo>
                  <a:lnTo>
                    <a:pt x="584" y="218"/>
                  </a:lnTo>
                  <a:lnTo>
                    <a:pt x="569" y="196"/>
                  </a:lnTo>
                  <a:lnTo>
                    <a:pt x="549" y="189"/>
                  </a:lnTo>
                  <a:lnTo>
                    <a:pt x="532" y="205"/>
                  </a:lnTo>
                  <a:lnTo>
                    <a:pt x="497" y="189"/>
                  </a:lnTo>
                  <a:lnTo>
                    <a:pt x="477" y="184"/>
                  </a:lnTo>
                  <a:lnTo>
                    <a:pt x="476" y="152"/>
                  </a:lnTo>
                  <a:lnTo>
                    <a:pt x="468" y="132"/>
                  </a:lnTo>
                  <a:lnTo>
                    <a:pt x="453" y="120"/>
                  </a:lnTo>
                  <a:lnTo>
                    <a:pt x="468" y="105"/>
                  </a:lnTo>
                  <a:lnTo>
                    <a:pt x="479" y="85"/>
                  </a:lnTo>
                  <a:lnTo>
                    <a:pt x="468" y="70"/>
                  </a:lnTo>
                  <a:lnTo>
                    <a:pt x="457" y="82"/>
                  </a:lnTo>
                  <a:lnTo>
                    <a:pt x="434" y="71"/>
                  </a:lnTo>
                  <a:lnTo>
                    <a:pt x="434" y="47"/>
                  </a:lnTo>
                  <a:lnTo>
                    <a:pt x="456" y="30"/>
                  </a:lnTo>
                  <a:lnTo>
                    <a:pt x="471" y="4"/>
                  </a:lnTo>
                  <a:lnTo>
                    <a:pt x="461" y="0"/>
                  </a:lnTo>
                  <a:lnTo>
                    <a:pt x="450" y="6"/>
                  </a:lnTo>
                  <a:lnTo>
                    <a:pt x="419" y="15"/>
                  </a:lnTo>
                  <a:lnTo>
                    <a:pt x="402" y="10"/>
                  </a:lnTo>
                  <a:lnTo>
                    <a:pt x="381" y="7"/>
                  </a:lnTo>
                  <a:lnTo>
                    <a:pt x="372" y="16"/>
                  </a:lnTo>
                  <a:lnTo>
                    <a:pt x="355" y="9"/>
                  </a:lnTo>
                  <a:lnTo>
                    <a:pt x="307" y="26"/>
                  </a:lnTo>
                  <a:lnTo>
                    <a:pt x="257" y="68"/>
                  </a:lnTo>
                  <a:lnTo>
                    <a:pt x="236" y="83"/>
                  </a:lnTo>
                  <a:lnTo>
                    <a:pt x="221" y="79"/>
                  </a:lnTo>
                  <a:lnTo>
                    <a:pt x="150" y="111"/>
                  </a:lnTo>
                  <a:lnTo>
                    <a:pt x="119" y="74"/>
                  </a:lnTo>
                  <a:lnTo>
                    <a:pt x="139" y="61"/>
                  </a:lnTo>
                  <a:lnTo>
                    <a:pt x="134" y="47"/>
                  </a:lnTo>
                  <a:lnTo>
                    <a:pt x="130" y="36"/>
                  </a:lnTo>
                  <a:lnTo>
                    <a:pt x="113" y="50"/>
                  </a:lnTo>
                  <a:lnTo>
                    <a:pt x="80" y="7"/>
                  </a:lnTo>
                  <a:lnTo>
                    <a:pt x="70" y="18"/>
                  </a:lnTo>
                  <a:lnTo>
                    <a:pt x="47" y="13"/>
                  </a:lnTo>
                  <a:lnTo>
                    <a:pt x="35" y="19"/>
                  </a:lnTo>
                  <a:lnTo>
                    <a:pt x="43" y="41"/>
                  </a:lnTo>
                  <a:lnTo>
                    <a:pt x="54" y="32"/>
                  </a:lnTo>
                  <a:lnTo>
                    <a:pt x="67" y="53"/>
                  </a:lnTo>
                  <a:lnTo>
                    <a:pt x="70" y="77"/>
                  </a:lnTo>
                  <a:lnTo>
                    <a:pt x="52" y="88"/>
                  </a:lnTo>
                  <a:lnTo>
                    <a:pt x="44" y="119"/>
                  </a:lnTo>
                  <a:lnTo>
                    <a:pt x="26" y="134"/>
                  </a:lnTo>
                  <a:lnTo>
                    <a:pt x="23" y="154"/>
                  </a:lnTo>
                  <a:lnTo>
                    <a:pt x="6" y="154"/>
                  </a:lnTo>
                  <a:lnTo>
                    <a:pt x="3" y="166"/>
                  </a:lnTo>
                  <a:lnTo>
                    <a:pt x="12" y="184"/>
                  </a:lnTo>
                  <a:lnTo>
                    <a:pt x="0" y="196"/>
                  </a:lnTo>
                  <a:lnTo>
                    <a:pt x="12" y="214"/>
                  </a:lnTo>
                  <a:lnTo>
                    <a:pt x="32" y="221"/>
                  </a:lnTo>
                  <a:lnTo>
                    <a:pt x="49" y="219"/>
                  </a:lnTo>
                  <a:lnTo>
                    <a:pt x="60" y="211"/>
                  </a:lnTo>
                  <a:lnTo>
                    <a:pt x="84" y="225"/>
                  </a:lnTo>
                  <a:lnTo>
                    <a:pt x="98" y="243"/>
                  </a:lnTo>
                  <a:lnTo>
                    <a:pt x="80" y="257"/>
                  </a:lnTo>
                  <a:lnTo>
                    <a:pt x="64" y="266"/>
                  </a:lnTo>
                  <a:lnTo>
                    <a:pt x="41" y="260"/>
                  </a:lnTo>
                  <a:lnTo>
                    <a:pt x="5" y="266"/>
                  </a:lnTo>
                  <a:lnTo>
                    <a:pt x="20" y="288"/>
                  </a:lnTo>
                  <a:lnTo>
                    <a:pt x="29" y="310"/>
                  </a:lnTo>
                  <a:lnTo>
                    <a:pt x="28" y="327"/>
                  </a:lnTo>
                  <a:lnTo>
                    <a:pt x="58" y="346"/>
                  </a:lnTo>
                  <a:lnTo>
                    <a:pt x="57" y="384"/>
                  </a:lnTo>
                  <a:lnTo>
                    <a:pt x="79" y="384"/>
                  </a:lnTo>
                  <a:lnTo>
                    <a:pt x="101" y="403"/>
                  </a:lnTo>
                  <a:lnTo>
                    <a:pt x="102" y="413"/>
                  </a:lnTo>
                  <a:lnTo>
                    <a:pt x="114" y="422"/>
                  </a:lnTo>
                  <a:lnTo>
                    <a:pt x="113" y="455"/>
                  </a:lnTo>
                  <a:lnTo>
                    <a:pt x="92" y="473"/>
                  </a:lnTo>
                  <a:lnTo>
                    <a:pt x="72" y="473"/>
                  </a:lnTo>
                  <a:lnTo>
                    <a:pt x="54" y="495"/>
                  </a:lnTo>
                  <a:lnTo>
                    <a:pt x="40" y="486"/>
                  </a:lnTo>
                  <a:lnTo>
                    <a:pt x="25" y="493"/>
                  </a:lnTo>
                  <a:lnTo>
                    <a:pt x="28" y="528"/>
                  </a:lnTo>
                  <a:lnTo>
                    <a:pt x="38" y="544"/>
                  </a:lnTo>
                  <a:lnTo>
                    <a:pt x="35" y="566"/>
                  </a:lnTo>
                  <a:lnTo>
                    <a:pt x="19" y="566"/>
                  </a:lnTo>
                  <a:lnTo>
                    <a:pt x="12" y="574"/>
                  </a:lnTo>
                  <a:lnTo>
                    <a:pt x="15" y="601"/>
                  </a:lnTo>
                  <a:lnTo>
                    <a:pt x="31" y="603"/>
                  </a:lnTo>
                  <a:lnTo>
                    <a:pt x="47" y="612"/>
                  </a:lnTo>
                  <a:lnTo>
                    <a:pt x="63" y="609"/>
                  </a:lnTo>
                  <a:lnTo>
                    <a:pt x="75" y="623"/>
                  </a:lnTo>
                  <a:lnTo>
                    <a:pt x="57" y="638"/>
                  </a:lnTo>
                  <a:lnTo>
                    <a:pt x="49" y="661"/>
                  </a:lnTo>
                  <a:lnTo>
                    <a:pt x="69" y="673"/>
                  </a:lnTo>
                  <a:lnTo>
                    <a:pt x="54" y="688"/>
                  </a:lnTo>
                  <a:lnTo>
                    <a:pt x="55" y="716"/>
                  </a:lnTo>
                  <a:lnTo>
                    <a:pt x="72" y="737"/>
                  </a:lnTo>
                  <a:lnTo>
                    <a:pt x="64" y="752"/>
                  </a:lnTo>
                  <a:lnTo>
                    <a:pt x="51" y="752"/>
                  </a:lnTo>
                  <a:lnTo>
                    <a:pt x="48" y="778"/>
                  </a:lnTo>
                  <a:lnTo>
                    <a:pt x="37" y="778"/>
                  </a:lnTo>
                  <a:lnTo>
                    <a:pt x="37" y="790"/>
                  </a:lnTo>
                  <a:lnTo>
                    <a:pt x="86" y="841"/>
                  </a:lnTo>
                  <a:lnTo>
                    <a:pt x="70" y="859"/>
                  </a:lnTo>
                  <a:lnTo>
                    <a:pt x="93" y="865"/>
                  </a:lnTo>
                  <a:lnTo>
                    <a:pt x="81" y="887"/>
                  </a:lnTo>
                  <a:lnTo>
                    <a:pt x="105" y="889"/>
                  </a:lnTo>
                  <a:lnTo>
                    <a:pt x="122" y="911"/>
                  </a:lnTo>
                  <a:lnTo>
                    <a:pt x="134" y="900"/>
                  </a:lnTo>
                  <a:lnTo>
                    <a:pt x="131" y="867"/>
                  </a:lnTo>
                  <a:close/>
                </a:path>
              </a:pathLst>
            </a:custGeom>
            <a:noFill/>
            <a:ln w="1270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50" name="Freeform 9"/>
            <p:cNvSpPr>
              <a:spLocks/>
            </p:cNvSpPr>
            <p:nvPr/>
          </p:nvSpPr>
          <p:spPr bwMode="auto">
            <a:xfrm>
              <a:off x="1947658" y="2475664"/>
              <a:ext cx="317931" cy="497966"/>
            </a:xfrm>
            <a:custGeom>
              <a:avLst/>
              <a:gdLst>
                <a:gd name="T0" fmla="*/ 282 w 276"/>
                <a:gd name="T1" fmla="*/ 48 h 640"/>
                <a:gd name="T2" fmla="*/ 255 w 276"/>
                <a:gd name="T3" fmla="*/ 27 h 640"/>
                <a:gd name="T4" fmla="*/ 222 w 276"/>
                <a:gd name="T5" fmla="*/ 15 h 640"/>
                <a:gd name="T6" fmla="*/ 166 w 276"/>
                <a:gd name="T7" fmla="*/ 21 h 640"/>
                <a:gd name="T8" fmla="*/ 142 w 276"/>
                <a:gd name="T9" fmla="*/ 0 h 640"/>
                <a:gd name="T10" fmla="*/ 153 w 276"/>
                <a:gd name="T11" fmla="*/ 33 h 640"/>
                <a:gd name="T12" fmla="*/ 157 w 276"/>
                <a:gd name="T13" fmla="*/ 67 h 640"/>
                <a:gd name="T14" fmla="*/ 141 w 276"/>
                <a:gd name="T15" fmla="*/ 153 h 640"/>
                <a:gd name="T16" fmla="*/ 141 w 276"/>
                <a:gd name="T17" fmla="*/ 202 h 640"/>
                <a:gd name="T18" fmla="*/ 121 w 276"/>
                <a:gd name="T19" fmla="*/ 207 h 640"/>
                <a:gd name="T20" fmla="*/ 97 w 276"/>
                <a:gd name="T21" fmla="*/ 208 h 640"/>
                <a:gd name="T22" fmla="*/ 94 w 276"/>
                <a:gd name="T23" fmla="*/ 259 h 640"/>
                <a:gd name="T24" fmla="*/ 108 w 276"/>
                <a:gd name="T25" fmla="*/ 304 h 640"/>
                <a:gd name="T26" fmla="*/ 94 w 276"/>
                <a:gd name="T27" fmla="*/ 363 h 640"/>
                <a:gd name="T28" fmla="*/ 75 w 276"/>
                <a:gd name="T29" fmla="*/ 393 h 640"/>
                <a:gd name="T30" fmla="*/ 45 w 276"/>
                <a:gd name="T31" fmla="*/ 382 h 640"/>
                <a:gd name="T32" fmla="*/ 3 w 276"/>
                <a:gd name="T33" fmla="*/ 378 h 640"/>
                <a:gd name="T34" fmla="*/ 0 w 276"/>
                <a:gd name="T35" fmla="*/ 510 h 640"/>
                <a:gd name="T36" fmla="*/ 21 w 276"/>
                <a:gd name="T37" fmla="*/ 541 h 640"/>
                <a:gd name="T38" fmla="*/ 31 w 276"/>
                <a:gd name="T39" fmla="*/ 573 h 640"/>
                <a:gd name="T40" fmla="*/ 57 w 276"/>
                <a:gd name="T41" fmla="*/ 571 h 640"/>
                <a:gd name="T42" fmla="*/ 114 w 276"/>
                <a:gd name="T43" fmla="*/ 633 h 640"/>
                <a:gd name="T44" fmla="*/ 184 w 276"/>
                <a:gd name="T45" fmla="*/ 651 h 640"/>
                <a:gd name="T46" fmla="*/ 196 w 276"/>
                <a:gd name="T47" fmla="*/ 615 h 640"/>
                <a:gd name="T48" fmla="*/ 226 w 276"/>
                <a:gd name="T49" fmla="*/ 655 h 640"/>
                <a:gd name="T50" fmla="*/ 267 w 276"/>
                <a:gd name="T51" fmla="*/ 646 h 640"/>
                <a:gd name="T52" fmla="*/ 261 w 276"/>
                <a:gd name="T53" fmla="*/ 615 h 640"/>
                <a:gd name="T54" fmla="*/ 267 w 276"/>
                <a:gd name="T55" fmla="*/ 582 h 640"/>
                <a:gd name="T56" fmla="*/ 252 w 276"/>
                <a:gd name="T57" fmla="*/ 540 h 640"/>
                <a:gd name="T58" fmla="*/ 274 w 276"/>
                <a:gd name="T59" fmla="*/ 493 h 640"/>
                <a:gd name="T60" fmla="*/ 247 w 276"/>
                <a:gd name="T61" fmla="*/ 432 h 640"/>
                <a:gd name="T62" fmla="*/ 256 w 276"/>
                <a:gd name="T63" fmla="*/ 382 h 640"/>
                <a:gd name="T64" fmla="*/ 253 w 276"/>
                <a:gd name="T65" fmla="*/ 348 h 640"/>
                <a:gd name="T66" fmla="*/ 253 w 276"/>
                <a:gd name="T67" fmla="*/ 298 h 640"/>
                <a:gd name="T68" fmla="*/ 244 w 276"/>
                <a:gd name="T69" fmla="*/ 255 h 640"/>
                <a:gd name="T70" fmla="*/ 252 w 276"/>
                <a:gd name="T71" fmla="*/ 223 h 640"/>
                <a:gd name="T72" fmla="*/ 247 w 276"/>
                <a:gd name="T73" fmla="*/ 160 h 640"/>
                <a:gd name="T74" fmla="*/ 267 w 276"/>
                <a:gd name="T75" fmla="*/ 118 h 640"/>
                <a:gd name="T76" fmla="*/ 288 w 276"/>
                <a:gd name="T77" fmla="*/ 60 h 6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6"/>
                <a:gd name="T118" fmla="*/ 0 h 640"/>
                <a:gd name="T119" fmla="*/ 288 w 276"/>
                <a:gd name="T120" fmla="*/ 660 h 64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6" h="640">
                  <a:moveTo>
                    <a:pt x="276" y="60"/>
                  </a:moveTo>
                  <a:lnTo>
                    <a:pt x="273" y="47"/>
                  </a:lnTo>
                  <a:lnTo>
                    <a:pt x="256" y="41"/>
                  </a:lnTo>
                  <a:lnTo>
                    <a:pt x="247" y="26"/>
                  </a:lnTo>
                  <a:lnTo>
                    <a:pt x="225" y="27"/>
                  </a:lnTo>
                  <a:lnTo>
                    <a:pt x="215" y="15"/>
                  </a:lnTo>
                  <a:lnTo>
                    <a:pt x="190" y="12"/>
                  </a:lnTo>
                  <a:lnTo>
                    <a:pt x="161" y="20"/>
                  </a:lnTo>
                  <a:lnTo>
                    <a:pt x="154" y="0"/>
                  </a:lnTo>
                  <a:lnTo>
                    <a:pt x="138" y="0"/>
                  </a:lnTo>
                  <a:lnTo>
                    <a:pt x="135" y="15"/>
                  </a:lnTo>
                  <a:lnTo>
                    <a:pt x="148" y="32"/>
                  </a:lnTo>
                  <a:lnTo>
                    <a:pt x="142" y="52"/>
                  </a:lnTo>
                  <a:lnTo>
                    <a:pt x="152" y="65"/>
                  </a:lnTo>
                  <a:lnTo>
                    <a:pt x="152" y="128"/>
                  </a:lnTo>
                  <a:lnTo>
                    <a:pt x="137" y="148"/>
                  </a:lnTo>
                  <a:lnTo>
                    <a:pt x="146" y="163"/>
                  </a:lnTo>
                  <a:lnTo>
                    <a:pt x="137" y="196"/>
                  </a:lnTo>
                  <a:lnTo>
                    <a:pt x="126" y="190"/>
                  </a:lnTo>
                  <a:lnTo>
                    <a:pt x="117" y="201"/>
                  </a:lnTo>
                  <a:lnTo>
                    <a:pt x="111" y="187"/>
                  </a:lnTo>
                  <a:lnTo>
                    <a:pt x="94" y="202"/>
                  </a:lnTo>
                  <a:lnTo>
                    <a:pt x="106" y="216"/>
                  </a:lnTo>
                  <a:lnTo>
                    <a:pt x="91" y="251"/>
                  </a:lnTo>
                  <a:lnTo>
                    <a:pt x="91" y="286"/>
                  </a:lnTo>
                  <a:lnTo>
                    <a:pt x="105" y="295"/>
                  </a:lnTo>
                  <a:lnTo>
                    <a:pt x="105" y="347"/>
                  </a:lnTo>
                  <a:lnTo>
                    <a:pt x="91" y="352"/>
                  </a:lnTo>
                  <a:lnTo>
                    <a:pt x="74" y="353"/>
                  </a:lnTo>
                  <a:lnTo>
                    <a:pt x="73" y="381"/>
                  </a:lnTo>
                  <a:lnTo>
                    <a:pt x="58" y="390"/>
                  </a:lnTo>
                  <a:lnTo>
                    <a:pt x="44" y="370"/>
                  </a:lnTo>
                  <a:lnTo>
                    <a:pt x="21" y="352"/>
                  </a:lnTo>
                  <a:lnTo>
                    <a:pt x="3" y="367"/>
                  </a:lnTo>
                  <a:lnTo>
                    <a:pt x="3" y="393"/>
                  </a:lnTo>
                  <a:lnTo>
                    <a:pt x="0" y="495"/>
                  </a:lnTo>
                  <a:lnTo>
                    <a:pt x="2" y="506"/>
                  </a:lnTo>
                  <a:lnTo>
                    <a:pt x="20" y="525"/>
                  </a:lnTo>
                  <a:lnTo>
                    <a:pt x="27" y="548"/>
                  </a:lnTo>
                  <a:lnTo>
                    <a:pt x="30" y="556"/>
                  </a:lnTo>
                  <a:lnTo>
                    <a:pt x="41" y="565"/>
                  </a:lnTo>
                  <a:lnTo>
                    <a:pt x="55" y="554"/>
                  </a:lnTo>
                  <a:lnTo>
                    <a:pt x="84" y="556"/>
                  </a:lnTo>
                  <a:lnTo>
                    <a:pt x="110" y="614"/>
                  </a:lnTo>
                  <a:lnTo>
                    <a:pt x="158" y="638"/>
                  </a:lnTo>
                  <a:lnTo>
                    <a:pt x="178" y="631"/>
                  </a:lnTo>
                  <a:lnTo>
                    <a:pt x="175" y="606"/>
                  </a:lnTo>
                  <a:lnTo>
                    <a:pt x="190" y="596"/>
                  </a:lnTo>
                  <a:lnTo>
                    <a:pt x="206" y="621"/>
                  </a:lnTo>
                  <a:lnTo>
                    <a:pt x="219" y="635"/>
                  </a:lnTo>
                  <a:lnTo>
                    <a:pt x="245" y="640"/>
                  </a:lnTo>
                  <a:lnTo>
                    <a:pt x="259" y="626"/>
                  </a:lnTo>
                  <a:lnTo>
                    <a:pt x="251" y="614"/>
                  </a:lnTo>
                  <a:lnTo>
                    <a:pt x="253" y="596"/>
                  </a:lnTo>
                  <a:lnTo>
                    <a:pt x="244" y="585"/>
                  </a:lnTo>
                  <a:lnTo>
                    <a:pt x="259" y="564"/>
                  </a:lnTo>
                  <a:lnTo>
                    <a:pt x="259" y="535"/>
                  </a:lnTo>
                  <a:lnTo>
                    <a:pt x="244" y="524"/>
                  </a:lnTo>
                  <a:lnTo>
                    <a:pt x="251" y="500"/>
                  </a:lnTo>
                  <a:lnTo>
                    <a:pt x="265" y="478"/>
                  </a:lnTo>
                  <a:lnTo>
                    <a:pt x="262" y="457"/>
                  </a:lnTo>
                  <a:lnTo>
                    <a:pt x="239" y="419"/>
                  </a:lnTo>
                  <a:lnTo>
                    <a:pt x="254" y="400"/>
                  </a:lnTo>
                  <a:lnTo>
                    <a:pt x="248" y="370"/>
                  </a:lnTo>
                  <a:lnTo>
                    <a:pt x="256" y="350"/>
                  </a:lnTo>
                  <a:lnTo>
                    <a:pt x="245" y="337"/>
                  </a:lnTo>
                  <a:lnTo>
                    <a:pt x="253" y="315"/>
                  </a:lnTo>
                  <a:lnTo>
                    <a:pt x="245" y="289"/>
                  </a:lnTo>
                  <a:lnTo>
                    <a:pt x="250" y="259"/>
                  </a:lnTo>
                  <a:lnTo>
                    <a:pt x="236" y="247"/>
                  </a:lnTo>
                  <a:lnTo>
                    <a:pt x="256" y="227"/>
                  </a:lnTo>
                  <a:lnTo>
                    <a:pt x="244" y="216"/>
                  </a:lnTo>
                  <a:lnTo>
                    <a:pt x="247" y="170"/>
                  </a:lnTo>
                  <a:lnTo>
                    <a:pt x="239" y="155"/>
                  </a:lnTo>
                  <a:lnTo>
                    <a:pt x="259" y="128"/>
                  </a:lnTo>
                  <a:lnTo>
                    <a:pt x="259" y="114"/>
                  </a:lnTo>
                  <a:lnTo>
                    <a:pt x="273" y="113"/>
                  </a:lnTo>
                  <a:lnTo>
                    <a:pt x="276" y="60"/>
                  </a:lnTo>
                  <a:close/>
                </a:path>
              </a:pathLst>
            </a:custGeom>
            <a:noFill/>
            <a:ln w="1270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51" name="Freeform 10"/>
            <p:cNvSpPr>
              <a:spLocks/>
            </p:cNvSpPr>
            <p:nvPr/>
          </p:nvSpPr>
          <p:spPr bwMode="auto">
            <a:xfrm>
              <a:off x="2195323" y="2674850"/>
              <a:ext cx="396261" cy="573440"/>
            </a:xfrm>
            <a:custGeom>
              <a:avLst/>
              <a:gdLst>
                <a:gd name="T0" fmla="*/ 142 w 344"/>
                <a:gd name="T1" fmla="*/ 726 h 737"/>
                <a:gd name="T2" fmla="*/ 115 w 344"/>
                <a:gd name="T3" fmla="*/ 664 h 737"/>
                <a:gd name="T4" fmla="*/ 112 w 344"/>
                <a:gd name="T5" fmla="*/ 643 h 737"/>
                <a:gd name="T6" fmla="*/ 87 w 344"/>
                <a:gd name="T7" fmla="*/ 597 h 737"/>
                <a:gd name="T8" fmla="*/ 81 w 344"/>
                <a:gd name="T9" fmla="*/ 559 h 737"/>
                <a:gd name="T10" fmla="*/ 63 w 344"/>
                <a:gd name="T11" fmla="*/ 519 h 737"/>
                <a:gd name="T12" fmla="*/ 40 w 344"/>
                <a:gd name="T13" fmla="*/ 471 h 737"/>
                <a:gd name="T14" fmla="*/ 0 w 344"/>
                <a:gd name="T15" fmla="*/ 399 h 737"/>
                <a:gd name="T16" fmla="*/ 33 w 344"/>
                <a:gd name="T17" fmla="*/ 396 h 737"/>
                <a:gd name="T18" fmla="*/ 37 w 344"/>
                <a:gd name="T19" fmla="*/ 367 h 737"/>
                <a:gd name="T20" fmla="*/ 28 w 344"/>
                <a:gd name="T21" fmla="*/ 337 h 737"/>
                <a:gd name="T22" fmla="*/ 43 w 344"/>
                <a:gd name="T23" fmla="*/ 285 h 737"/>
                <a:gd name="T24" fmla="*/ 36 w 344"/>
                <a:gd name="T25" fmla="*/ 252 h 737"/>
                <a:gd name="T26" fmla="*/ 51 w 344"/>
                <a:gd name="T27" fmla="*/ 208 h 737"/>
                <a:gd name="T28" fmla="*/ 40 w 344"/>
                <a:gd name="T29" fmla="*/ 148 h 737"/>
                <a:gd name="T30" fmla="*/ 43 w 344"/>
                <a:gd name="T31" fmla="*/ 96 h 737"/>
                <a:gd name="T32" fmla="*/ 40 w 344"/>
                <a:gd name="T33" fmla="*/ 63 h 737"/>
                <a:gd name="T34" fmla="*/ 34 w 344"/>
                <a:gd name="T35" fmla="*/ 3 h 737"/>
                <a:gd name="T36" fmla="*/ 85 w 344"/>
                <a:gd name="T37" fmla="*/ 64 h 737"/>
                <a:gd name="T38" fmla="*/ 81 w 344"/>
                <a:gd name="T39" fmla="*/ 115 h 737"/>
                <a:gd name="T40" fmla="*/ 100 w 344"/>
                <a:gd name="T41" fmla="*/ 172 h 737"/>
                <a:gd name="T42" fmla="*/ 133 w 344"/>
                <a:gd name="T43" fmla="*/ 171 h 737"/>
                <a:gd name="T44" fmla="*/ 217 w 344"/>
                <a:gd name="T45" fmla="*/ 180 h 737"/>
                <a:gd name="T46" fmla="*/ 232 w 344"/>
                <a:gd name="T47" fmla="*/ 171 h 737"/>
                <a:gd name="T48" fmla="*/ 271 w 344"/>
                <a:gd name="T49" fmla="*/ 243 h 737"/>
                <a:gd name="T50" fmla="*/ 228 w 344"/>
                <a:gd name="T51" fmla="*/ 280 h 737"/>
                <a:gd name="T52" fmla="*/ 195 w 344"/>
                <a:gd name="T53" fmla="*/ 301 h 737"/>
                <a:gd name="T54" fmla="*/ 166 w 344"/>
                <a:gd name="T55" fmla="*/ 313 h 737"/>
                <a:gd name="T56" fmla="*/ 169 w 344"/>
                <a:gd name="T57" fmla="*/ 345 h 737"/>
                <a:gd name="T58" fmla="*/ 207 w 344"/>
                <a:gd name="T59" fmla="*/ 363 h 737"/>
                <a:gd name="T60" fmla="*/ 204 w 344"/>
                <a:gd name="T61" fmla="*/ 402 h 737"/>
                <a:gd name="T62" fmla="*/ 253 w 344"/>
                <a:gd name="T63" fmla="*/ 387 h 737"/>
                <a:gd name="T64" fmla="*/ 286 w 344"/>
                <a:gd name="T65" fmla="*/ 378 h 737"/>
                <a:gd name="T66" fmla="*/ 327 w 344"/>
                <a:gd name="T67" fmla="*/ 394 h 737"/>
                <a:gd name="T68" fmla="*/ 345 w 344"/>
                <a:gd name="T69" fmla="*/ 438 h 737"/>
                <a:gd name="T70" fmla="*/ 351 w 344"/>
                <a:gd name="T71" fmla="*/ 501 h 737"/>
                <a:gd name="T72" fmla="*/ 352 w 344"/>
                <a:gd name="T73" fmla="*/ 540 h 737"/>
                <a:gd name="T74" fmla="*/ 336 w 344"/>
                <a:gd name="T75" fmla="*/ 622 h 737"/>
                <a:gd name="T76" fmla="*/ 346 w 344"/>
                <a:gd name="T77" fmla="*/ 654 h 737"/>
                <a:gd name="T78" fmla="*/ 352 w 344"/>
                <a:gd name="T79" fmla="*/ 685 h 737"/>
                <a:gd name="T80" fmla="*/ 315 w 344"/>
                <a:gd name="T81" fmla="*/ 688 h 737"/>
                <a:gd name="T82" fmla="*/ 273 w 344"/>
                <a:gd name="T83" fmla="*/ 709 h 737"/>
                <a:gd name="T84" fmla="*/ 247 w 344"/>
                <a:gd name="T85" fmla="*/ 732 h 737"/>
                <a:gd name="T86" fmla="*/ 178 w 344"/>
                <a:gd name="T87" fmla="*/ 730 h 7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4"/>
                <a:gd name="T133" fmla="*/ 0 h 737"/>
                <a:gd name="T134" fmla="*/ 355 w 344"/>
                <a:gd name="T135" fmla="*/ 760 h 7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4" h="737">
                  <a:moveTo>
                    <a:pt x="149" y="713"/>
                  </a:moveTo>
                  <a:lnTo>
                    <a:pt x="138" y="704"/>
                  </a:lnTo>
                  <a:lnTo>
                    <a:pt x="103" y="663"/>
                  </a:lnTo>
                  <a:lnTo>
                    <a:pt x="111" y="644"/>
                  </a:lnTo>
                  <a:lnTo>
                    <a:pt x="105" y="635"/>
                  </a:lnTo>
                  <a:lnTo>
                    <a:pt x="109" y="624"/>
                  </a:lnTo>
                  <a:lnTo>
                    <a:pt x="79" y="612"/>
                  </a:lnTo>
                  <a:lnTo>
                    <a:pt x="84" y="579"/>
                  </a:lnTo>
                  <a:lnTo>
                    <a:pt x="73" y="565"/>
                  </a:lnTo>
                  <a:lnTo>
                    <a:pt x="78" y="542"/>
                  </a:lnTo>
                  <a:lnTo>
                    <a:pt x="74" y="512"/>
                  </a:lnTo>
                  <a:lnTo>
                    <a:pt x="61" y="503"/>
                  </a:lnTo>
                  <a:lnTo>
                    <a:pt x="61" y="486"/>
                  </a:lnTo>
                  <a:lnTo>
                    <a:pt x="39" y="457"/>
                  </a:lnTo>
                  <a:lnTo>
                    <a:pt x="20" y="407"/>
                  </a:lnTo>
                  <a:lnTo>
                    <a:pt x="0" y="387"/>
                  </a:lnTo>
                  <a:lnTo>
                    <a:pt x="3" y="376"/>
                  </a:lnTo>
                  <a:lnTo>
                    <a:pt x="32" y="384"/>
                  </a:lnTo>
                  <a:lnTo>
                    <a:pt x="45" y="370"/>
                  </a:lnTo>
                  <a:lnTo>
                    <a:pt x="36" y="356"/>
                  </a:lnTo>
                  <a:lnTo>
                    <a:pt x="36" y="340"/>
                  </a:lnTo>
                  <a:lnTo>
                    <a:pt x="27" y="327"/>
                  </a:lnTo>
                  <a:lnTo>
                    <a:pt x="45" y="308"/>
                  </a:lnTo>
                  <a:lnTo>
                    <a:pt x="43" y="280"/>
                  </a:lnTo>
                  <a:lnTo>
                    <a:pt x="29" y="268"/>
                  </a:lnTo>
                  <a:lnTo>
                    <a:pt x="35" y="244"/>
                  </a:lnTo>
                  <a:lnTo>
                    <a:pt x="50" y="222"/>
                  </a:lnTo>
                  <a:lnTo>
                    <a:pt x="49" y="202"/>
                  </a:lnTo>
                  <a:lnTo>
                    <a:pt x="23" y="161"/>
                  </a:lnTo>
                  <a:lnTo>
                    <a:pt x="39" y="144"/>
                  </a:lnTo>
                  <a:lnTo>
                    <a:pt x="35" y="113"/>
                  </a:lnTo>
                  <a:lnTo>
                    <a:pt x="42" y="93"/>
                  </a:lnTo>
                  <a:lnTo>
                    <a:pt x="30" y="81"/>
                  </a:lnTo>
                  <a:lnTo>
                    <a:pt x="39" y="61"/>
                  </a:lnTo>
                  <a:lnTo>
                    <a:pt x="30" y="36"/>
                  </a:lnTo>
                  <a:lnTo>
                    <a:pt x="33" y="3"/>
                  </a:lnTo>
                  <a:lnTo>
                    <a:pt x="47" y="0"/>
                  </a:lnTo>
                  <a:lnTo>
                    <a:pt x="82" y="62"/>
                  </a:lnTo>
                  <a:lnTo>
                    <a:pt x="71" y="76"/>
                  </a:lnTo>
                  <a:lnTo>
                    <a:pt x="78" y="112"/>
                  </a:lnTo>
                  <a:lnTo>
                    <a:pt x="97" y="131"/>
                  </a:lnTo>
                  <a:lnTo>
                    <a:pt x="97" y="167"/>
                  </a:lnTo>
                  <a:lnTo>
                    <a:pt x="111" y="181"/>
                  </a:lnTo>
                  <a:lnTo>
                    <a:pt x="129" y="166"/>
                  </a:lnTo>
                  <a:lnTo>
                    <a:pt x="149" y="175"/>
                  </a:lnTo>
                  <a:lnTo>
                    <a:pt x="210" y="175"/>
                  </a:lnTo>
                  <a:lnTo>
                    <a:pt x="213" y="164"/>
                  </a:lnTo>
                  <a:lnTo>
                    <a:pt x="225" y="166"/>
                  </a:lnTo>
                  <a:lnTo>
                    <a:pt x="254" y="212"/>
                  </a:lnTo>
                  <a:lnTo>
                    <a:pt x="263" y="236"/>
                  </a:lnTo>
                  <a:lnTo>
                    <a:pt x="245" y="260"/>
                  </a:lnTo>
                  <a:lnTo>
                    <a:pt x="221" y="272"/>
                  </a:lnTo>
                  <a:lnTo>
                    <a:pt x="196" y="269"/>
                  </a:lnTo>
                  <a:lnTo>
                    <a:pt x="189" y="292"/>
                  </a:lnTo>
                  <a:lnTo>
                    <a:pt x="172" y="291"/>
                  </a:lnTo>
                  <a:lnTo>
                    <a:pt x="161" y="304"/>
                  </a:lnTo>
                  <a:lnTo>
                    <a:pt x="166" y="314"/>
                  </a:lnTo>
                  <a:lnTo>
                    <a:pt x="164" y="335"/>
                  </a:lnTo>
                  <a:lnTo>
                    <a:pt x="178" y="349"/>
                  </a:lnTo>
                  <a:lnTo>
                    <a:pt x="201" y="352"/>
                  </a:lnTo>
                  <a:lnTo>
                    <a:pt x="209" y="369"/>
                  </a:lnTo>
                  <a:lnTo>
                    <a:pt x="198" y="390"/>
                  </a:lnTo>
                  <a:lnTo>
                    <a:pt x="216" y="407"/>
                  </a:lnTo>
                  <a:lnTo>
                    <a:pt x="249" y="377"/>
                  </a:lnTo>
                  <a:lnTo>
                    <a:pt x="267" y="378"/>
                  </a:lnTo>
                  <a:lnTo>
                    <a:pt x="277" y="367"/>
                  </a:lnTo>
                  <a:lnTo>
                    <a:pt x="294" y="367"/>
                  </a:lnTo>
                  <a:lnTo>
                    <a:pt x="317" y="382"/>
                  </a:lnTo>
                  <a:lnTo>
                    <a:pt x="306" y="396"/>
                  </a:lnTo>
                  <a:lnTo>
                    <a:pt x="334" y="425"/>
                  </a:lnTo>
                  <a:lnTo>
                    <a:pt x="324" y="451"/>
                  </a:lnTo>
                  <a:lnTo>
                    <a:pt x="340" y="486"/>
                  </a:lnTo>
                  <a:lnTo>
                    <a:pt x="324" y="506"/>
                  </a:lnTo>
                  <a:lnTo>
                    <a:pt x="341" y="524"/>
                  </a:lnTo>
                  <a:lnTo>
                    <a:pt x="317" y="576"/>
                  </a:lnTo>
                  <a:lnTo>
                    <a:pt x="326" y="603"/>
                  </a:lnTo>
                  <a:lnTo>
                    <a:pt x="341" y="620"/>
                  </a:lnTo>
                  <a:lnTo>
                    <a:pt x="335" y="634"/>
                  </a:lnTo>
                  <a:lnTo>
                    <a:pt x="344" y="647"/>
                  </a:lnTo>
                  <a:lnTo>
                    <a:pt x="341" y="664"/>
                  </a:lnTo>
                  <a:lnTo>
                    <a:pt x="318" y="656"/>
                  </a:lnTo>
                  <a:lnTo>
                    <a:pt x="305" y="667"/>
                  </a:lnTo>
                  <a:lnTo>
                    <a:pt x="279" y="669"/>
                  </a:lnTo>
                  <a:lnTo>
                    <a:pt x="265" y="688"/>
                  </a:lnTo>
                  <a:lnTo>
                    <a:pt x="241" y="688"/>
                  </a:lnTo>
                  <a:lnTo>
                    <a:pt x="239" y="710"/>
                  </a:lnTo>
                  <a:lnTo>
                    <a:pt x="209" y="737"/>
                  </a:lnTo>
                  <a:lnTo>
                    <a:pt x="172" y="708"/>
                  </a:lnTo>
                  <a:lnTo>
                    <a:pt x="149" y="713"/>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53" name="Freeform 12"/>
            <p:cNvSpPr>
              <a:spLocks/>
            </p:cNvSpPr>
            <p:nvPr/>
          </p:nvSpPr>
          <p:spPr bwMode="auto">
            <a:xfrm>
              <a:off x="2356592" y="3146362"/>
              <a:ext cx="532189" cy="372697"/>
            </a:xfrm>
            <a:custGeom>
              <a:avLst/>
              <a:gdLst>
                <a:gd name="T0" fmla="*/ 4 w 462"/>
                <a:gd name="T1" fmla="*/ 132 h 479"/>
                <a:gd name="T2" fmla="*/ 0 w 462"/>
                <a:gd name="T3" fmla="*/ 167 h 479"/>
                <a:gd name="T4" fmla="*/ 10 w 462"/>
                <a:gd name="T5" fmla="*/ 207 h 479"/>
                <a:gd name="T6" fmla="*/ 43 w 462"/>
                <a:gd name="T7" fmla="*/ 219 h 479"/>
                <a:gd name="T8" fmla="*/ 70 w 462"/>
                <a:gd name="T9" fmla="*/ 201 h 479"/>
                <a:gd name="T10" fmla="*/ 103 w 462"/>
                <a:gd name="T11" fmla="*/ 227 h 479"/>
                <a:gd name="T12" fmla="*/ 129 w 462"/>
                <a:gd name="T13" fmla="*/ 275 h 479"/>
                <a:gd name="T14" fmla="*/ 141 w 462"/>
                <a:gd name="T15" fmla="*/ 311 h 479"/>
                <a:gd name="T16" fmla="*/ 138 w 462"/>
                <a:gd name="T17" fmla="*/ 354 h 479"/>
                <a:gd name="T18" fmla="*/ 165 w 462"/>
                <a:gd name="T19" fmla="*/ 357 h 479"/>
                <a:gd name="T20" fmla="*/ 204 w 462"/>
                <a:gd name="T21" fmla="*/ 378 h 479"/>
                <a:gd name="T22" fmla="*/ 241 w 462"/>
                <a:gd name="T23" fmla="*/ 332 h 479"/>
                <a:gd name="T24" fmla="*/ 282 w 462"/>
                <a:gd name="T25" fmla="*/ 401 h 479"/>
                <a:gd name="T26" fmla="*/ 294 w 462"/>
                <a:gd name="T27" fmla="*/ 432 h 479"/>
                <a:gd name="T28" fmla="*/ 304 w 462"/>
                <a:gd name="T29" fmla="*/ 476 h 479"/>
                <a:gd name="T30" fmla="*/ 351 w 462"/>
                <a:gd name="T31" fmla="*/ 488 h 479"/>
                <a:gd name="T32" fmla="*/ 402 w 462"/>
                <a:gd name="T33" fmla="*/ 488 h 479"/>
                <a:gd name="T34" fmla="*/ 393 w 462"/>
                <a:gd name="T35" fmla="*/ 452 h 479"/>
                <a:gd name="T36" fmla="*/ 384 w 462"/>
                <a:gd name="T37" fmla="*/ 423 h 479"/>
                <a:gd name="T38" fmla="*/ 402 w 462"/>
                <a:gd name="T39" fmla="*/ 380 h 479"/>
                <a:gd name="T40" fmla="*/ 429 w 462"/>
                <a:gd name="T41" fmla="*/ 366 h 479"/>
                <a:gd name="T42" fmla="*/ 433 w 462"/>
                <a:gd name="T43" fmla="*/ 398 h 479"/>
                <a:gd name="T44" fmla="*/ 477 w 462"/>
                <a:gd name="T45" fmla="*/ 369 h 479"/>
                <a:gd name="T46" fmla="*/ 456 w 462"/>
                <a:gd name="T47" fmla="*/ 317 h 479"/>
                <a:gd name="T48" fmla="*/ 438 w 462"/>
                <a:gd name="T49" fmla="*/ 294 h 479"/>
                <a:gd name="T50" fmla="*/ 454 w 462"/>
                <a:gd name="T51" fmla="*/ 263 h 479"/>
                <a:gd name="T52" fmla="*/ 444 w 462"/>
                <a:gd name="T53" fmla="*/ 237 h 479"/>
                <a:gd name="T54" fmla="*/ 415 w 462"/>
                <a:gd name="T55" fmla="*/ 216 h 479"/>
                <a:gd name="T56" fmla="*/ 399 w 462"/>
                <a:gd name="T57" fmla="*/ 164 h 479"/>
                <a:gd name="T58" fmla="*/ 379 w 462"/>
                <a:gd name="T59" fmla="*/ 170 h 479"/>
                <a:gd name="T60" fmla="*/ 340 w 462"/>
                <a:gd name="T61" fmla="*/ 146 h 479"/>
                <a:gd name="T62" fmla="*/ 352 w 462"/>
                <a:gd name="T63" fmla="*/ 119 h 479"/>
                <a:gd name="T64" fmla="*/ 352 w 462"/>
                <a:gd name="T65" fmla="*/ 101 h 479"/>
                <a:gd name="T66" fmla="*/ 322 w 462"/>
                <a:gd name="T67" fmla="*/ 110 h 479"/>
                <a:gd name="T68" fmla="*/ 346 w 462"/>
                <a:gd name="T69" fmla="*/ 86 h 479"/>
                <a:gd name="T70" fmla="*/ 328 w 462"/>
                <a:gd name="T71" fmla="*/ 48 h 479"/>
                <a:gd name="T72" fmla="*/ 316 w 462"/>
                <a:gd name="T73" fmla="*/ 17 h 479"/>
                <a:gd name="T74" fmla="*/ 277 w 462"/>
                <a:gd name="T75" fmla="*/ 6 h 479"/>
                <a:gd name="T76" fmla="*/ 235 w 462"/>
                <a:gd name="T77" fmla="*/ 0 h 479"/>
                <a:gd name="T78" fmla="*/ 202 w 462"/>
                <a:gd name="T79" fmla="*/ 27 h 479"/>
                <a:gd name="T80" fmla="*/ 208 w 462"/>
                <a:gd name="T81" fmla="*/ 59 h 479"/>
                <a:gd name="T82" fmla="*/ 171 w 462"/>
                <a:gd name="T83" fmla="*/ 62 h 479"/>
                <a:gd name="T84" fmla="*/ 129 w 462"/>
                <a:gd name="T85" fmla="*/ 84 h 479"/>
                <a:gd name="T86" fmla="*/ 102 w 462"/>
                <a:gd name="T87" fmla="*/ 107 h 479"/>
                <a:gd name="T88" fmla="*/ 33 w 462"/>
                <a:gd name="T89" fmla="*/ 102 h 479"/>
                <a:gd name="T90" fmla="*/ 19 w 462"/>
                <a:gd name="T91" fmla="*/ 116 h 4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2"/>
                <a:gd name="T139" fmla="*/ 0 h 479"/>
                <a:gd name="T140" fmla="*/ 477 w 462"/>
                <a:gd name="T141" fmla="*/ 494 h 47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2" h="479">
                  <a:moveTo>
                    <a:pt x="18" y="112"/>
                  </a:moveTo>
                  <a:lnTo>
                    <a:pt x="4" y="128"/>
                  </a:lnTo>
                  <a:lnTo>
                    <a:pt x="15" y="143"/>
                  </a:lnTo>
                  <a:lnTo>
                    <a:pt x="0" y="162"/>
                  </a:lnTo>
                  <a:lnTo>
                    <a:pt x="12" y="174"/>
                  </a:lnTo>
                  <a:lnTo>
                    <a:pt x="10" y="201"/>
                  </a:lnTo>
                  <a:lnTo>
                    <a:pt x="23" y="195"/>
                  </a:lnTo>
                  <a:lnTo>
                    <a:pt x="42" y="212"/>
                  </a:lnTo>
                  <a:lnTo>
                    <a:pt x="58" y="215"/>
                  </a:lnTo>
                  <a:lnTo>
                    <a:pt x="68" y="195"/>
                  </a:lnTo>
                  <a:lnTo>
                    <a:pt x="82" y="197"/>
                  </a:lnTo>
                  <a:lnTo>
                    <a:pt x="100" y="220"/>
                  </a:lnTo>
                  <a:lnTo>
                    <a:pt x="123" y="233"/>
                  </a:lnTo>
                  <a:lnTo>
                    <a:pt x="125" y="267"/>
                  </a:lnTo>
                  <a:lnTo>
                    <a:pt x="134" y="276"/>
                  </a:lnTo>
                  <a:lnTo>
                    <a:pt x="137" y="302"/>
                  </a:lnTo>
                  <a:lnTo>
                    <a:pt x="131" y="317"/>
                  </a:lnTo>
                  <a:lnTo>
                    <a:pt x="134" y="343"/>
                  </a:lnTo>
                  <a:lnTo>
                    <a:pt x="148" y="359"/>
                  </a:lnTo>
                  <a:lnTo>
                    <a:pt x="160" y="346"/>
                  </a:lnTo>
                  <a:lnTo>
                    <a:pt x="171" y="383"/>
                  </a:lnTo>
                  <a:lnTo>
                    <a:pt x="198" y="367"/>
                  </a:lnTo>
                  <a:lnTo>
                    <a:pt x="227" y="337"/>
                  </a:lnTo>
                  <a:lnTo>
                    <a:pt x="233" y="322"/>
                  </a:lnTo>
                  <a:lnTo>
                    <a:pt x="254" y="354"/>
                  </a:lnTo>
                  <a:lnTo>
                    <a:pt x="273" y="389"/>
                  </a:lnTo>
                  <a:lnTo>
                    <a:pt x="285" y="400"/>
                  </a:lnTo>
                  <a:lnTo>
                    <a:pt x="285" y="419"/>
                  </a:lnTo>
                  <a:lnTo>
                    <a:pt x="296" y="432"/>
                  </a:lnTo>
                  <a:lnTo>
                    <a:pt x="294" y="462"/>
                  </a:lnTo>
                  <a:lnTo>
                    <a:pt x="308" y="471"/>
                  </a:lnTo>
                  <a:lnTo>
                    <a:pt x="340" y="473"/>
                  </a:lnTo>
                  <a:lnTo>
                    <a:pt x="364" y="479"/>
                  </a:lnTo>
                  <a:lnTo>
                    <a:pt x="389" y="473"/>
                  </a:lnTo>
                  <a:lnTo>
                    <a:pt x="384" y="459"/>
                  </a:lnTo>
                  <a:lnTo>
                    <a:pt x="381" y="438"/>
                  </a:lnTo>
                  <a:lnTo>
                    <a:pt x="387" y="424"/>
                  </a:lnTo>
                  <a:lnTo>
                    <a:pt x="372" y="410"/>
                  </a:lnTo>
                  <a:lnTo>
                    <a:pt x="382" y="400"/>
                  </a:lnTo>
                  <a:lnTo>
                    <a:pt x="389" y="368"/>
                  </a:lnTo>
                  <a:lnTo>
                    <a:pt x="393" y="355"/>
                  </a:lnTo>
                  <a:lnTo>
                    <a:pt x="416" y="355"/>
                  </a:lnTo>
                  <a:lnTo>
                    <a:pt x="422" y="369"/>
                  </a:lnTo>
                  <a:lnTo>
                    <a:pt x="419" y="386"/>
                  </a:lnTo>
                  <a:lnTo>
                    <a:pt x="440" y="383"/>
                  </a:lnTo>
                  <a:lnTo>
                    <a:pt x="462" y="358"/>
                  </a:lnTo>
                  <a:lnTo>
                    <a:pt x="442" y="349"/>
                  </a:lnTo>
                  <a:lnTo>
                    <a:pt x="442" y="307"/>
                  </a:lnTo>
                  <a:lnTo>
                    <a:pt x="431" y="304"/>
                  </a:lnTo>
                  <a:lnTo>
                    <a:pt x="424" y="285"/>
                  </a:lnTo>
                  <a:lnTo>
                    <a:pt x="437" y="271"/>
                  </a:lnTo>
                  <a:lnTo>
                    <a:pt x="440" y="255"/>
                  </a:lnTo>
                  <a:lnTo>
                    <a:pt x="428" y="241"/>
                  </a:lnTo>
                  <a:lnTo>
                    <a:pt x="430" y="230"/>
                  </a:lnTo>
                  <a:lnTo>
                    <a:pt x="416" y="229"/>
                  </a:lnTo>
                  <a:lnTo>
                    <a:pt x="402" y="209"/>
                  </a:lnTo>
                  <a:lnTo>
                    <a:pt x="402" y="171"/>
                  </a:lnTo>
                  <a:lnTo>
                    <a:pt x="386" y="159"/>
                  </a:lnTo>
                  <a:lnTo>
                    <a:pt x="378" y="180"/>
                  </a:lnTo>
                  <a:lnTo>
                    <a:pt x="367" y="165"/>
                  </a:lnTo>
                  <a:lnTo>
                    <a:pt x="349" y="174"/>
                  </a:lnTo>
                  <a:lnTo>
                    <a:pt x="329" y="142"/>
                  </a:lnTo>
                  <a:lnTo>
                    <a:pt x="343" y="125"/>
                  </a:lnTo>
                  <a:lnTo>
                    <a:pt x="341" y="115"/>
                  </a:lnTo>
                  <a:lnTo>
                    <a:pt x="353" y="101"/>
                  </a:lnTo>
                  <a:lnTo>
                    <a:pt x="341" y="98"/>
                  </a:lnTo>
                  <a:lnTo>
                    <a:pt x="323" y="116"/>
                  </a:lnTo>
                  <a:lnTo>
                    <a:pt x="312" y="107"/>
                  </a:lnTo>
                  <a:lnTo>
                    <a:pt x="329" y="98"/>
                  </a:lnTo>
                  <a:lnTo>
                    <a:pt x="335" y="83"/>
                  </a:lnTo>
                  <a:lnTo>
                    <a:pt x="323" y="75"/>
                  </a:lnTo>
                  <a:lnTo>
                    <a:pt x="318" y="47"/>
                  </a:lnTo>
                  <a:lnTo>
                    <a:pt x="315" y="29"/>
                  </a:lnTo>
                  <a:lnTo>
                    <a:pt x="306" y="16"/>
                  </a:lnTo>
                  <a:lnTo>
                    <a:pt x="291" y="5"/>
                  </a:lnTo>
                  <a:lnTo>
                    <a:pt x="268" y="6"/>
                  </a:lnTo>
                  <a:lnTo>
                    <a:pt x="247" y="16"/>
                  </a:lnTo>
                  <a:lnTo>
                    <a:pt x="228" y="0"/>
                  </a:lnTo>
                  <a:lnTo>
                    <a:pt x="201" y="12"/>
                  </a:lnTo>
                  <a:lnTo>
                    <a:pt x="196" y="26"/>
                  </a:lnTo>
                  <a:lnTo>
                    <a:pt x="206" y="41"/>
                  </a:lnTo>
                  <a:lnTo>
                    <a:pt x="201" y="57"/>
                  </a:lnTo>
                  <a:lnTo>
                    <a:pt x="178" y="49"/>
                  </a:lnTo>
                  <a:lnTo>
                    <a:pt x="166" y="60"/>
                  </a:lnTo>
                  <a:lnTo>
                    <a:pt x="138" y="61"/>
                  </a:lnTo>
                  <a:lnTo>
                    <a:pt x="125" y="81"/>
                  </a:lnTo>
                  <a:lnTo>
                    <a:pt x="102" y="80"/>
                  </a:lnTo>
                  <a:lnTo>
                    <a:pt x="99" y="104"/>
                  </a:lnTo>
                  <a:lnTo>
                    <a:pt x="68" y="130"/>
                  </a:lnTo>
                  <a:lnTo>
                    <a:pt x="31" y="103"/>
                  </a:lnTo>
                  <a:lnTo>
                    <a:pt x="10" y="107"/>
                  </a:lnTo>
                  <a:lnTo>
                    <a:pt x="18" y="112"/>
                  </a:lnTo>
                  <a:close/>
                </a:path>
              </a:pathLst>
            </a:custGeom>
            <a:noFill/>
            <a:ln w="1270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54" name="Freeform 13"/>
            <p:cNvSpPr>
              <a:spLocks/>
            </p:cNvSpPr>
            <p:nvPr/>
          </p:nvSpPr>
          <p:spPr bwMode="auto">
            <a:xfrm>
              <a:off x="2236792" y="3297307"/>
              <a:ext cx="372071" cy="413157"/>
            </a:xfrm>
            <a:custGeom>
              <a:avLst/>
              <a:gdLst>
                <a:gd name="T0" fmla="*/ 111 w 323"/>
                <a:gd name="T1" fmla="*/ 214 h 531"/>
                <a:gd name="T2" fmla="*/ 84 w 323"/>
                <a:gd name="T3" fmla="*/ 205 h 531"/>
                <a:gd name="T4" fmla="*/ 75 w 323"/>
                <a:gd name="T5" fmla="*/ 216 h 531"/>
                <a:gd name="T6" fmla="*/ 57 w 323"/>
                <a:gd name="T7" fmla="*/ 232 h 531"/>
                <a:gd name="T8" fmla="*/ 51 w 323"/>
                <a:gd name="T9" fmla="*/ 253 h 531"/>
                <a:gd name="T10" fmla="*/ 39 w 323"/>
                <a:gd name="T11" fmla="*/ 324 h 531"/>
                <a:gd name="T12" fmla="*/ 27 w 323"/>
                <a:gd name="T13" fmla="*/ 361 h 531"/>
                <a:gd name="T14" fmla="*/ 14 w 323"/>
                <a:gd name="T15" fmla="*/ 393 h 531"/>
                <a:gd name="T16" fmla="*/ 2 w 323"/>
                <a:gd name="T17" fmla="*/ 408 h 531"/>
                <a:gd name="T18" fmla="*/ 0 w 323"/>
                <a:gd name="T19" fmla="*/ 472 h 531"/>
                <a:gd name="T20" fmla="*/ 15 w 323"/>
                <a:gd name="T21" fmla="*/ 480 h 531"/>
                <a:gd name="T22" fmla="*/ 26 w 323"/>
                <a:gd name="T23" fmla="*/ 480 h 531"/>
                <a:gd name="T24" fmla="*/ 29 w 323"/>
                <a:gd name="T25" fmla="*/ 499 h 531"/>
                <a:gd name="T26" fmla="*/ 48 w 323"/>
                <a:gd name="T27" fmla="*/ 511 h 531"/>
                <a:gd name="T28" fmla="*/ 57 w 323"/>
                <a:gd name="T29" fmla="*/ 436 h 531"/>
                <a:gd name="T30" fmla="*/ 92 w 323"/>
                <a:gd name="T31" fmla="*/ 435 h 531"/>
                <a:gd name="T32" fmla="*/ 86 w 323"/>
                <a:gd name="T33" fmla="*/ 463 h 531"/>
                <a:gd name="T34" fmla="*/ 59 w 323"/>
                <a:gd name="T35" fmla="*/ 471 h 531"/>
                <a:gd name="T36" fmla="*/ 87 w 323"/>
                <a:gd name="T37" fmla="*/ 516 h 531"/>
                <a:gd name="T38" fmla="*/ 116 w 323"/>
                <a:gd name="T39" fmla="*/ 498 h 531"/>
                <a:gd name="T40" fmla="*/ 119 w 323"/>
                <a:gd name="T41" fmla="*/ 534 h 531"/>
                <a:gd name="T42" fmla="*/ 156 w 323"/>
                <a:gd name="T43" fmla="*/ 526 h 531"/>
                <a:gd name="T44" fmla="*/ 167 w 323"/>
                <a:gd name="T45" fmla="*/ 489 h 531"/>
                <a:gd name="T46" fmla="*/ 170 w 323"/>
                <a:gd name="T47" fmla="*/ 522 h 531"/>
                <a:gd name="T48" fmla="*/ 194 w 323"/>
                <a:gd name="T49" fmla="*/ 510 h 531"/>
                <a:gd name="T50" fmla="*/ 204 w 323"/>
                <a:gd name="T51" fmla="*/ 496 h 531"/>
                <a:gd name="T52" fmla="*/ 225 w 323"/>
                <a:gd name="T53" fmla="*/ 480 h 531"/>
                <a:gd name="T54" fmla="*/ 201 w 323"/>
                <a:gd name="T55" fmla="*/ 538 h 531"/>
                <a:gd name="T56" fmla="*/ 242 w 323"/>
                <a:gd name="T57" fmla="*/ 543 h 531"/>
                <a:gd name="T58" fmla="*/ 279 w 323"/>
                <a:gd name="T59" fmla="*/ 472 h 531"/>
                <a:gd name="T60" fmla="*/ 305 w 323"/>
                <a:gd name="T61" fmla="*/ 459 h 531"/>
                <a:gd name="T62" fmla="*/ 321 w 323"/>
                <a:gd name="T63" fmla="*/ 450 h 531"/>
                <a:gd name="T64" fmla="*/ 306 w 323"/>
                <a:gd name="T65" fmla="*/ 397 h 531"/>
                <a:gd name="T66" fmla="*/ 314 w 323"/>
                <a:gd name="T67" fmla="*/ 358 h 531"/>
                <a:gd name="T68" fmla="*/ 284 w 323"/>
                <a:gd name="T69" fmla="*/ 340 h 531"/>
                <a:gd name="T70" fmla="*/ 270 w 323"/>
                <a:gd name="T71" fmla="*/ 318 h 531"/>
                <a:gd name="T72" fmla="*/ 282 w 323"/>
                <a:gd name="T73" fmla="*/ 297 h 531"/>
                <a:gd name="T74" fmla="*/ 317 w 323"/>
                <a:gd name="T75" fmla="*/ 313 h 531"/>
                <a:gd name="T76" fmla="*/ 318 w 323"/>
                <a:gd name="T77" fmla="*/ 256 h 531"/>
                <a:gd name="T78" fmla="*/ 276 w 323"/>
                <a:gd name="T79" fmla="*/ 201 h 531"/>
                <a:gd name="T80" fmla="*/ 273 w 323"/>
                <a:gd name="T81" fmla="*/ 154 h 531"/>
                <a:gd name="T82" fmla="*/ 245 w 323"/>
                <a:gd name="T83" fmla="*/ 154 h 531"/>
                <a:gd name="T84" fmla="*/ 246 w 323"/>
                <a:gd name="T85" fmla="*/ 109 h 531"/>
                <a:gd name="T86" fmla="*/ 234 w 323"/>
                <a:gd name="T87" fmla="*/ 72 h 531"/>
                <a:gd name="T88" fmla="*/ 210 w 323"/>
                <a:gd name="T89" fmla="*/ 25 h 531"/>
                <a:gd name="T90" fmla="*/ 177 w 323"/>
                <a:gd name="T91" fmla="*/ 0 h 531"/>
                <a:gd name="T92" fmla="*/ 149 w 323"/>
                <a:gd name="T93" fmla="*/ 18 h 531"/>
                <a:gd name="T94" fmla="*/ 119 w 323"/>
                <a:gd name="T95" fmla="*/ 6 h 531"/>
                <a:gd name="T96" fmla="*/ 143 w 323"/>
                <a:gd name="T97" fmla="*/ 84 h 531"/>
                <a:gd name="T98" fmla="*/ 141 w 323"/>
                <a:gd name="T99" fmla="*/ 123 h 531"/>
                <a:gd name="T100" fmla="*/ 114 w 323"/>
                <a:gd name="T101" fmla="*/ 166 h 5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3"/>
                <a:gd name="T154" fmla="*/ 0 h 531"/>
                <a:gd name="T155" fmla="*/ 333 w 323"/>
                <a:gd name="T156" fmla="*/ 547 h 53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3" h="531">
                  <a:moveTo>
                    <a:pt x="116" y="192"/>
                  </a:moveTo>
                  <a:lnTo>
                    <a:pt x="108" y="208"/>
                  </a:lnTo>
                  <a:lnTo>
                    <a:pt x="96" y="202"/>
                  </a:lnTo>
                  <a:lnTo>
                    <a:pt x="81" y="199"/>
                  </a:lnTo>
                  <a:lnTo>
                    <a:pt x="66" y="181"/>
                  </a:lnTo>
                  <a:lnTo>
                    <a:pt x="73" y="210"/>
                  </a:lnTo>
                  <a:lnTo>
                    <a:pt x="69" y="221"/>
                  </a:lnTo>
                  <a:lnTo>
                    <a:pt x="55" y="225"/>
                  </a:lnTo>
                  <a:lnTo>
                    <a:pt x="64" y="239"/>
                  </a:lnTo>
                  <a:lnTo>
                    <a:pt x="49" y="246"/>
                  </a:lnTo>
                  <a:lnTo>
                    <a:pt x="48" y="265"/>
                  </a:lnTo>
                  <a:lnTo>
                    <a:pt x="38" y="315"/>
                  </a:lnTo>
                  <a:lnTo>
                    <a:pt x="26" y="332"/>
                  </a:lnTo>
                  <a:lnTo>
                    <a:pt x="26" y="350"/>
                  </a:lnTo>
                  <a:lnTo>
                    <a:pt x="19" y="364"/>
                  </a:lnTo>
                  <a:lnTo>
                    <a:pt x="14" y="382"/>
                  </a:lnTo>
                  <a:lnTo>
                    <a:pt x="14" y="393"/>
                  </a:lnTo>
                  <a:lnTo>
                    <a:pt x="2" y="396"/>
                  </a:lnTo>
                  <a:lnTo>
                    <a:pt x="3" y="419"/>
                  </a:lnTo>
                  <a:lnTo>
                    <a:pt x="0" y="458"/>
                  </a:lnTo>
                  <a:lnTo>
                    <a:pt x="8" y="479"/>
                  </a:lnTo>
                  <a:lnTo>
                    <a:pt x="15" y="466"/>
                  </a:lnTo>
                  <a:lnTo>
                    <a:pt x="16" y="454"/>
                  </a:lnTo>
                  <a:lnTo>
                    <a:pt x="25" y="466"/>
                  </a:lnTo>
                  <a:lnTo>
                    <a:pt x="29" y="454"/>
                  </a:lnTo>
                  <a:lnTo>
                    <a:pt x="28" y="484"/>
                  </a:lnTo>
                  <a:lnTo>
                    <a:pt x="38" y="505"/>
                  </a:lnTo>
                  <a:lnTo>
                    <a:pt x="47" y="496"/>
                  </a:lnTo>
                  <a:lnTo>
                    <a:pt x="43" y="463"/>
                  </a:lnTo>
                  <a:lnTo>
                    <a:pt x="55" y="423"/>
                  </a:lnTo>
                  <a:lnTo>
                    <a:pt x="76" y="412"/>
                  </a:lnTo>
                  <a:lnTo>
                    <a:pt x="89" y="422"/>
                  </a:lnTo>
                  <a:lnTo>
                    <a:pt x="90" y="432"/>
                  </a:lnTo>
                  <a:lnTo>
                    <a:pt x="83" y="449"/>
                  </a:lnTo>
                  <a:lnTo>
                    <a:pt x="67" y="438"/>
                  </a:lnTo>
                  <a:lnTo>
                    <a:pt x="57" y="457"/>
                  </a:lnTo>
                  <a:lnTo>
                    <a:pt x="58" y="481"/>
                  </a:lnTo>
                  <a:lnTo>
                    <a:pt x="84" y="501"/>
                  </a:lnTo>
                  <a:lnTo>
                    <a:pt x="102" y="490"/>
                  </a:lnTo>
                  <a:lnTo>
                    <a:pt x="113" y="483"/>
                  </a:lnTo>
                  <a:lnTo>
                    <a:pt x="124" y="508"/>
                  </a:lnTo>
                  <a:lnTo>
                    <a:pt x="115" y="518"/>
                  </a:lnTo>
                  <a:lnTo>
                    <a:pt x="134" y="519"/>
                  </a:lnTo>
                  <a:lnTo>
                    <a:pt x="151" y="511"/>
                  </a:lnTo>
                  <a:lnTo>
                    <a:pt x="147" y="493"/>
                  </a:lnTo>
                  <a:lnTo>
                    <a:pt x="162" y="475"/>
                  </a:lnTo>
                  <a:lnTo>
                    <a:pt x="171" y="481"/>
                  </a:lnTo>
                  <a:lnTo>
                    <a:pt x="165" y="507"/>
                  </a:lnTo>
                  <a:lnTo>
                    <a:pt x="182" y="522"/>
                  </a:lnTo>
                  <a:lnTo>
                    <a:pt x="188" y="495"/>
                  </a:lnTo>
                  <a:lnTo>
                    <a:pt x="182" y="475"/>
                  </a:lnTo>
                  <a:lnTo>
                    <a:pt x="198" y="481"/>
                  </a:lnTo>
                  <a:lnTo>
                    <a:pt x="204" y="467"/>
                  </a:lnTo>
                  <a:lnTo>
                    <a:pt x="218" y="466"/>
                  </a:lnTo>
                  <a:lnTo>
                    <a:pt x="201" y="507"/>
                  </a:lnTo>
                  <a:lnTo>
                    <a:pt x="195" y="522"/>
                  </a:lnTo>
                  <a:lnTo>
                    <a:pt x="206" y="531"/>
                  </a:lnTo>
                  <a:lnTo>
                    <a:pt x="235" y="527"/>
                  </a:lnTo>
                  <a:lnTo>
                    <a:pt x="275" y="473"/>
                  </a:lnTo>
                  <a:lnTo>
                    <a:pt x="271" y="458"/>
                  </a:lnTo>
                  <a:lnTo>
                    <a:pt x="278" y="444"/>
                  </a:lnTo>
                  <a:lnTo>
                    <a:pt x="296" y="446"/>
                  </a:lnTo>
                  <a:lnTo>
                    <a:pt x="296" y="432"/>
                  </a:lnTo>
                  <a:lnTo>
                    <a:pt x="311" y="437"/>
                  </a:lnTo>
                  <a:lnTo>
                    <a:pt x="323" y="422"/>
                  </a:lnTo>
                  <a:lnTo>
                    <a:pt x="297" y="385"/>
                  </a:lnTo>
                  <a:lnTo>
                    <a:pt x="306" y="371"/>
                  </a:lnTo>
                  <a:lnTo>
                    <a:pt x="305" y="348"/>
                  </a:lnTo>
                  <a:lnTo>
                    <a:pt x="287" y="336"/>
                  </a:lnTo>
                  <a:lnTo>
                    <a:pt x="275" y="330"/>
                  </a:lnTo>
                  <a:lnTo>
                    <a:pt x="259" y="330"/>
                  </a:lnTo>
                  <a:lnTo>
                    <a:pt x="262" y="309"/>
                  </a:lnTo>
                  <a:lnTo>
                    <a:pt x="247" y="301"/>
                  </a:lnTo>
                  <a:lnTo>
                    <a:pt x="274" y="288"/>
                  </a:lnTo>
                  <a:lnTo>
                    <a:pt x="299" y="309"/>
                  </a:lnTo>
                  <a:lnTo>
                    <a:pt x="307" y="304"/>
                  </a:lnTo>
                  <a:lnTo>
                    <a:pt x="320" y="262"/>
                  </a:lnTo>
                  <a:lnTo>
                    <a:pt x="308" y="249"/>
                  </a:lnTo>
                  <a:lnTo>
                    <a:pt x="303" y="221"/>
                  </a:lnTo>
                  <a:lnTo>
                    <a:pt x="268" y="195"/>
                  </a:lnTo>
                  <a:lnTo>
                    <a:pt x="273" y="188"/>
                  </a:lnTo>
                  <a:lnTo>
                    <a:pt x="265" y="149"/>
                  </a:lnTo>
                  <a:lnTo>
                    <a:pt x="252" y="164"/>
                  </a:lnTo>
                  <a:lnTo>
                    <a:pt x="238" y="149"/>
                  </a:lnTo>
                  <a:lnTo>
                    <a:pt x="235" y="122"/>
                  </a:lnTo>
                  <a:lnTo>
                    <a:pt x="239" y="106"/>
                  </a:lnTo>
                  <a:lnTo>
                    <a:pt x="238" y="83"/>
                  </a:lnTo>
                  <a:lnTo>
                    <a:pt x="227" y="70"/>
                  </a:lnTo>
                  <a:lnTo>
                    <a:pt x="226" y="36"/>
                  </a:lnTo>
                  <a:lnTo>
                    <a:pt x="204" y="24"/>
                  </a:lnTo>
                  <a:lnTo>
                    <a:pt x="185" y="0"/>
                  </a:lnTo>
                  <a:lnTo>
                    <a:pt x="172" y="0"/>
                  </a:lnTo>
                  <a:lnTo>
                    <a:pt x="163" y="21"/>
                  </a:lnTo>
                  <a:lnTo>
                    <a:pt x="145" y="17"/>
                  </a:lnTo>
                  <a:lnTo>
                    <a:pt x="125" y="1"/>
                  </a:lnTo>
                  <a:lnTo>
                    <a:pt x="115" y="6"/>
                  </a:lnTo>
                  <a:lnTo>
                    <a:pt x="131" y="29"/>
                  </a:lnTo>
                  <a:lnTo>
                    <a:pt x="139" y="82"/>
                  </a:lnTo>
                  <a:lnTo>
                    <a:pt x="128" y="100"/>
                  </a:lnTo>
                  <a:lnTo>
                    <a:pt x="137" y="119"/>
                  </a:lnTo>
                  <a:lnTo>
                    <a:pt x="131" y="147"/>
                  </a:lnTo>
                  <a:lnTo>
                    <a:pt x="111" y="161"/>
                  </a:lnTo>
                  <a:lnTo>
                    <a:pt x="116" y="192"/>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55" name="Freeform 14"/>
            <p:cNvSpPr>
              <a:spLocks/>
            </p:cNvSpPr>
            <p:nvPr/>
          </p:nvSpPr>
          <p:spPr bwMode="auto">
            <a:xfrm>
              <a:off x="2521317" y="3396901"/>
              <a:ext cx="285677" cy="236534"/>
            </a:xfrm>
            <a:custGeom>
              <a:avLst/>
              <a:gdLst>
                <a:gd name="T0" fmla="*/ 93 w 248"/>
                <a:gd name="T1" fmla="*/ 0 h 304"/>
                <a:gd name="T2" fmla="*/ 87 w 248"/>
                <a:gd name="T3" fmla="*/ 16 h 304"/>
                <a:gd name="T4" fmla="*/ 59 w 248"/>
                <a:gd name="T5" fmla="*/ 45 h 304"/>
                <a:gd name="T6" fmla="*/ 32 w 248"/>
                <a:gd name="T7" fmla="*/ 61 h 304"/>
                <a:gd name="T8" fmla="*/ 20 w 248"/>
                <a:gd name="T9" fmla="*/ 70 h 304"/>
                <a:gd name="T10" fmla="*/ 56 w 248"/>
                <a:gd name="T11" fmla="*/ 96 h 304"/>
                <a:gd name="T12" fmla="*/ 65 w 248"/>
                <a:gd name="T13" fmla="*/ 127 h 304"/>
                <a:gd name="T14" fmla="*/ 75 w 248"/>
                <a:gd name="T15" fmla="*/ 139 h 304"/>
                <a:gd name="T16" fmla="*/ 63 w 248"/>
                <a:gd name="T17" fmla="*/ 180 h 304"/>
                <a:gd name="T18" fmla="*/ 51 w 248"/>
                <a:gd name="T19" fmla="*/ 186 h 304"/>
                <a:gd name="T20" fmla="*/ 26 w 248"/>
                <a:gd name="T21" fmla="*/ 163 h 304"/>
                <a:gd name="T22" fmla="*/ 0 w 248"/>
                <a:gd name="T23" fmla="*/ 178 h 304"/>
                <a:gd name="T24" fmla="*/ 15 w 248"/>
                <a:gd name="T25" fmla="*/ 187 h 304"/>
                <a:gd name="T26" fmla="*/ 11 w 248"/>
                <a:gd name="T27" fmla="*/ 208 h 304"/>
                <a:gd name="T28" fmla="*/ 29 w 248"/>
                <a:gd name="T29" fmla="*/ 208 h 304"/>
                <a:gd name="T30" fmla="*/ 60 w 248"/>
                <a:gd name="T31" fmla="*/ 225 h 304"/>
                <a:gd name="T32" fmla="*/ 59 w 248"/>
                <a:gd name="T33" fmla="*/ 249 h 304"/>
                <a:gd name="T34" fmla="*/ 51 w 248"/>
                <a:gd name="T35" fmla="*/ 265 h 304"/>
                <a:gd name="T36" fmla="*/ 80 w 248"/>
                <a:gd name="T37" fmla="*/ 306 h 304"/>
                <a:gd name="T38" fmla="*/ 89 w 248"/>
                <a:gd name="T39" fmla="*/ 313 h 304"/>
                <a:gd name="T40" fmla="*/ 120 w 248"/>
                <a:gd name="T41" fmla="*/ 292 h 304"/>
                <a:gd name="T42" fmla="*/ 135 w 248"/>
                <a:gd name="T43" fmla="*/ 295 h 304"/>
                <a:gd name="T44" fmla="*/ 149 w 248"/>
                <a:gd name="T45" fmla="*/ 268 h 304"/>
                <a:gd name="T46" fmla="*/ 126 w 248"/>
                <a:gd name="T47" fmla="*/ 256 h 304"/>
                <a:gd name="T48" fmla="*/ 122 w 248"/>
                <a:gd name="T49" fmla="*/ 232 h 304"/>
                <a:gd name="T50" fmla="*/ 120 w 248"/>
                <a:gd name="T51" fmla="*/ 199 h 304"/>
                <a:gd name="T52" fmla="*/ 137 w 248"/>
                <a:gd name="T53" fmla="*/ 201 h 304"/>
                <a:gd name="T54" fmla="*/ 129 w 248"/>
                <a:gd name="T55" fmla="*/ 228 h 304"/>
                <a:gd name="T56" fmla="*/ 140 w 248"/>
                <a:gd name="T57" fmla="*/ 235 h 304"/>
                <a:gd name="T58" fmla="*/ 140 w 248"/>
                <a:gd name="T59" fmla="*/ 255 h 304"/>
                <a:gd name="T60" fmla="*/ 159 w 248"/>
                <a:gd name="T61" fmla="*/ 265 h 304"/>
                <a:gd name="T62" fmla="*/ 194 w 248"/>
                <a:gd name="T63" fmla="*/ 259 h 304"/>
                <a:gd name="T64" fmla="*/ 236 w 248"/>
                <a:gd name="T65" fmla="*/ 220 h 304"/>
                <a:gd name="T66" fmla="*/ 240 w 248"/>
                <a:gd name="T67" fmla="*/ 186 h 304"/>
                <a:gd name="T68" fmla="*/ 255 w 248"/>
                <a:gd name="T69" fmla="*/ 169 h 304"/>
                <a:gd name="T70" fmla="*/ 254 w 248"/>
                <a:gd name="T71" fmla="*/ 151 h 304"/>
                <a:gd name="T72" fmla="*/ 228 w 248"/>
                <a:gd name="T73" fmla="*/ 159 h 304"/>
                <a:gd name="T74" fmla="*/ 203 w 248"/>
                <a:gd name="T75" fmla="*/ 154 h 304"/>
                <a:gd name="T76" fmla="*/ 176 w 248"/>
                <a:gd name="T77" fmla="*/ 154 h 304"/>
                <a:gd name="T78" fmla="*/ 156 w 248"/>
                <a:gd name="T79" fmla="*/ 145 h 304"/>
                <a:gd name="T80" fmla="*/ 158 w 248"/>
                <a:gd name="T81" fmla="*/ 111 h 304"/>
                <a:gd name="T82" fmla="*/ 144 w 248"/>
                <a:gd name="T83" fmla="*/ 100 h 304"/>
                <a:gd name="T84" fmla="*/ 149 w 248"/>
                <a:gd name="T85" fmla="*/ 79 h 304"/>
                <a:gd name="T86" fmla="*/ 131 w 248"/>
                <a:gd name="T87" fmla="*/ 64 h 304"/>
                <a:gd name="T88" fmla="*/ 93 w 248"/>
                <a:gd name="T89" fmla="*/ 0 h 3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8"/>
                <a:gd name="T136" fmla="*/ 0 h 304"/>
                <a:gd name="T137" fmla="*/ 255 w 248"/>
                <a:gd name="T138" fmla="*/ 313 h 30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8" h="304">
                  <a:moveTo>
                    <a:pt x="90" y="0"/>
                  </a:moveTo>
                  <a:lnTo>
                    <a:pt x="85" y="16"/>
                  </a:lnTo>
                  <a:lnTo>
                    <a:pt x="57" y="44"/>
                  </a:lnTo>
                  <a:lnTo>
                    <a:pt x="29" y="61"/>
                  </a:lnTo>
                  <a:lnTo>
                    <a:pt x="19" y="68"/>
                  </a:lnTo>
                  <a:lnTo>
                    <a:pt x="54" y="93"/>
                  </a:lnTo>
                  <a:lnTo>
                    <a:pt x="63" y="123"/>
                  </a:lnTo>
                  <a:lnTo>
                    <a:pt x="73" y="135"/>
                  </a:lnTo>
                  <a:lnTo>
                    <a:pt x="61" y="175"/>
                  </a:lnTo>
                  <a:lnTo>
                    <a:pt x="50" y="181"/>
                  </a:lnTo>
                  <a:lnTo>
                    <a:pt x="27" y="163"/>
                  </a:lnTo>
                  <a:lnTo>
                    <a:pt x="0" y="173"/>
                  </a:lnTo>
                  <a:lnTo>
                    <a:pt x="15" y="182"/>
                  </a:lnTo>
                  <a:lnTo>
                    <a:pt x="11" y="202"/>
                  </a:lnTo>
                  <a:lnTo>
                    <a:pt x="28" y="202"/>
                  </a:lnTo>
                  <a:lnTo>
                    <a:pt x="58" y="219"/>
                  </a:lnTo>
                  <a:lnTo>
                    <a:pt x="57" y="242"/>
                  </a:lnTo>
                  <a:lnTo>
                    <a:pt x="50" y="257"/>
                  </a:lnTo>
                  <a:lnTo>
                    <a:pt x="78" y="297"/>
                  </a:lnTo>
                  <a:lnTo>
                    <a:pt x="87" y="304"/>
                  </a:lnTo>
                  <a:lnTo>
                    <a:pt x="117" y="284"/>
                  </a:lnTo>
                  <a:lnTo>
                    <a:pt x="131" y="287"/>
                  </a:lnTo>
                  <a:lnTo>
                    <a:pt x="145" y="260"/>
                  </a:lnTo>
                  <a:lnTo>
                    <a:pt x="123" y="249"/>
                  </a:lnTo>
                  <a:lnTo>
                    <a:pt x="119" y="225"/>
                  </a:lnTo>
                  <a:lnTo>
                    <a:pt x="117" y="193"/>
                  </a:lnTo>
                  <a:lnTo>
                    <a:pt x="133" y="195"/>
                  </a:lnTo>
                  <a:lnTo>
                    <a:pt x="125" y="221"/>
                  </a:lnTo>
                  <a:lnTo>
                    <a:pt x="136" y="228"/>
                  </a:lnTo>
                  <a:lnTo>
                    <a:pt x="136" y="248"/>
                  </a:lnTo>
                  <a:lnTo>
                    <a:pt x="155" y="257"/>
                  </a:lnTo>
                  <a:lnTo>
                    <a:pt x="189" y="252"/>
                  </a:lnTo>
                  <a:lnTo>
                    <a:pt x="230" y="214"/>
                  </a:lnTo>
                  <a:lnTo>
                    <a:pt x="233" y="181"/>
                  </a:lnTo>
                  <a:lnTo>
                    <a:pt x="248" y="164"/>
                  </a:lnTo>
                  <a:lnTo>
                    <a:pt x="248" y="150"/>
                  </a:lnTo>
                  <a:lnTo>
                    <a:pt x="222" y="156"/>
                  </a:lnTo>
                  <a:lnTo>
                    <a:pt x="197" y="150"/>
                  </a:lnTo>
                  <a:lnTo>
                    <a:pt x="171" y="150"/>
                  </a:lnTo>
                  <a:lnTo>
                    <a:pt x="152" y="141"/>
                  </a:lnTo>
                  <a:lnTo>
                    <a:pt x="154" y="108"/>
                  </a:lnTo>
                  <a:lnTo>
                    <a:pt x="140" y="97"/>
                  </a:lnTo>
                  <a:lnTo>
                    <a:pt x="141" y="79"/>
                  </a:lnTo>
                  <a:lnTo>
                    <a:pt x="127" y="62"/>
                  </a:lnTo>
                  <a:lnTo>
                    <a:pt x="90"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56" name="Freeform 15"/>
            <p:cNvSpPr>
              <a:spLocks/>
            </p:cNvSpPr>
            <p:nvPr/>
          </p:nvSpPr>
          <p:spPr bwMode="auto">
            <a:xfrm>
              <a:off x="2781652" y="3412463"/>
              <a:ext cx="315627" cy="420160"/>
            </a:xfrm>
            <a:custGeom>
              <a:avLst/>
              <a:gdLst>
                <a:gd name="T0" fmla="*/ 94 w 282"/>
                <a:gd name="T1" fmla="*/ 19 h 556"/>
                <a:gd name="T2" fmla="*/ 51 w 282"/>
                <a:gd name="T3" fmla="*/ 43 h 556"/>
                <a:gd name="T4" fmla="*/ 48 w 282"/>
                <a:gd name="T5" fmla="*/ 13 h 556"/>
                <a:gd name="T6" fmla="*/ 15 w 282"/>
                <a:gd name="T7" fmla="*/ 61 h 556"/>
                <a:gd name="T8" fmla="*/ 19 w 282"/>
                <a:gd name="T9" fmla="*/ 82 h 556"/>
                <a:gd name="T10" fmla="*/ 25 w 282"/>
                <a:gd name="T11" fmla="*/ 67 h 556"/>
                <a:gd name="T12" fmla="*/ 58 w 282"/>
                <a:gd name="T13" fmla="*/ 108 h 556"/>
                <a:gd name="T14" fmla="*/ 64 w 282"/>
                <a:gd name="T15" fmla="*/ 123 h 556"/>
                <a:gd name="T16" fmla="*/ 85 w 282"/>
                <a:gd name="T17" fmla="*/ 180 h 556"/>
                <a:gd name="T18" fmla="*/ 106 w 282"/>
                <a:gd name="T19" fmla="*/ 214 h 556"/>
                <a:gd name="T20" fmla="*/ 124 w 282"/>
                <a:gd name="T21" fmla="*/ 237 h 556"/>
                <a:gd name="T22" fmla="*/ 145 w 282"/>
                <a:gd name="T23" fmla="*/ 235 h 556"/>
                <a:gd name="T24" fmla="*/ 162 w 282"/>
                <a:gd name="T25" fmla="*/ 211 h 556"/>
                <a:gd name="T26" fmla="*/ 168 w 282"/>
                <a:gd name="T27" fmla="*/ 246 h 556"/>
                <a:gd name="T28" fmla="*/ 133 w 282"/>
                <a:gd name="T29" fmla="*/ 238 h 556"/>
                <a:gd name="T30" fmla="*/ 127 w 282"/>
                <a:gd name="T31" fmla="*/ 259 h 556"/>
                <a:gd name="T32" fmla="*/ 142 w 282"/>
                <a:gd name="T33" fmla="*/ 297 h 556"/>
                <a:gd name="T34" fmla="*/ 150 w 282"/>
                <a:gd name="T35" fmla="*/ 264 h 556"/>
                <a:gd name="T36" fmla="*/ 162 w 282"/>
                <a:gd name="T37" fmla="*/ 303 h 556"/>
                <a:gd name="T38" fmla="*/ 180 w 282"/>
                <a:gd name="T39" fmla="*/ 366 h 556"/>
                <a:gd name="T40" fmla="*/ 172 w 282"/>
                <a:gd name="T41" fmla="*/ 381 h 556"/>
                <a:gd name="T42" fmla="*/ 178 w 282"/>
                <a:gd name="T43" fmla="*/ 435 h 556"/>
                <a:gd name="T44" fmla="*/ 184 w 282"/>
                <a:gd name="T45" fmla="*/ 477 h 556"/>
                <a:gd name="T46" fmla="*/ 183 w 282"/>
                <a:gd name="T47" fmla="*/ 534 h 556"/>
                <a:gd name="T48" fmla="*/ 210 w 282"/>
                <a:gd name="T49" fmla="*/ 541 h 556"/>
                <a:gd name="T50" fmla="*/ 234 w 282"/>
                <a:gd name="T51" fmla="*/ 513 h 556"/>
                <a:gd name="T52" fmla="*/ 261 w 282"/>
                <a:gd name="T53" fmla="*/ 540 h 556"/>
                <a:gd name="T54" fmla="*/ 267 w 282"/>
                <a:gd name="T55" fmla="*/ 511 h 556"/>
                <a:gd name="T56" fmla="*/ 267 w 282"/>
                <a:gd name="T57" fmla="*/ 469 h 556"/>
                <a:gd name="T58" fmla="*/ 232 w 282"/>
                <a:gd name="T59" fmla="*/ 414 h 556"/>
                <a:gd name="T60" fmla="*/ 204 w 282"/>
                <a:gd name="T61" fmla="*/ 366 h 556"/>
                <a:gd name="T62" fmla="*/ 208 w 282"/>
                <a:gd name="T63" fmla="*/ 337 h 556"/>
                <a:gd name="T64" fmla="*/ 183 w 282"/>
                <a:gd name="T65" fmla="*/ 306 h 556"/>
                <a:gd name="T66" fmla="*/ 226 w 282"/>
                <a:gd name="T67" fmla="*/ 309 h 556"/>
                <a:gd name="T68" fmla="*/ 249 w 282"/>
                <a:gd name="T69" fmla="*/ 288 h 556"/>
                <a:gd name="T70" fmla="*/ 223 w 282"/>
                <a:gd name="T71" fmla="*/ 262 h 556"/>
                <a:gd name="T72" fmla="*/ 195 w 282"/>
                <a:gd name="T73" fmla="*/ 229 h 556"/>
                <a:gd name="T74" fmla="*/ 154 w 282"/>
                <a:gd name="T75" fmla="*/ 205 h 556"/>
                <a:gd name="T76" fmla="*/ 130 w 282"/>
                <a:gd name="T77" fmla="*/ 166 h 556"/>
                <a:gd name="T78" fmla="*/ 126 w 282"/>
                <a:gd name="T79" fmla="*/ 127 h 556"/>
                <a:gd name="T80" fmla="*/ 141 w 282"/>
                <a:gd name="T81" fmla="*/ 82 h 556"/>
                <a:gd name="T82" fmla="*/ 124 w 282"/>
                <a:gd name="T83" fmla="*/ 30 h 556"/>
                <a:gd name="T84" fmla="*/ 114 w 282"/>
                <a:gd name="T85" fmla="*/ 0 h 5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2"/>
                <a:gd name="T130" fmla="*/ 0 h 556"/>
                <a:gd name="T131" fmla="*/ 282 w 282"/>
                <a:gd name="T132" fmla="*/ 556 h 5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2" h="556">
                  <a:moveTo>
                    <a:pt x="114" y="0"/>
                  </a:moveTo>
                  <a:lnTo>
                    <a:pt x="94" y="19"/>
                  </a:lnTo>
                  <a:lnTo>
                    <a:pt x="72" y="43"/>
                  </a:lnTo>
                  <a:lnTo>
                    <a:pt x="51" y="43"/>
                  </a:lnTo>
                  <a:lnTo>
                    <a:pt x="55" y="31"/>
                  </a:lnTo>
                  <a:lnTo>
                    <a:pt x="48" y="13"/>
                  </a:lnTo>
                  <a:lnTo>
                    <a:pt x="24" y="12"/>
                  </a:lnTo>
                  <a:lnTo>
                    <a:pt x="15" y="61"/>
                  </a:lnTo>
                  <a:lnTo>
                    <a:pt x="0" y="70"/>
                  </a:lnTo>
                  <a:lnTo>
                    <a:pt x="19" y="82"/>
                  </a:lnTo>
                  <a:lnTo>
                    <a:pt x="15" y="72"/>
                  </a:lnTo>
                  <a:lnTo>
                    <a:pt x="25" y="67"/>
                  </a:lnTo>
                  <a:lnTo>
                    <a:pt x="31" y="87"/>
                  </a:lnTo>
                  <a:lnTo>
                    <a:pt x="58" y="108"/>
                  </a:lnTo>
                  <a:lnTo>
                    <a:pt x="55" y="118"/>
                  </a:lnTo>
                  <a:lnTo>
                    <a:pt x="64" y="123"/>
                  </a:lnTo>
                  <a:lnTo>
                    <a:pt x="64" y="156"/>
                  </a:lnTo>
                  <a:lnTo>
                    <a:pt x="85" y="180"/>
                  </a:lnTo>
                  <a:lnTo>
                    <a:pt x="84" y="196"/>
                  </a:lnTo>
                  <a:lnTo>
                    <a:pt x="106" y="214"/>
                  </a:lnTo>
                  <a:lnTo>
                    <a:pt x="103" y="241"/>
                  </a:lnTo>
                  <a:lnTo>
                    <a:pt x="124" y="237"/>
                  </a:lnTo>
                  <a:lnTo>
                    <a:pt x="129" y="226"/>
                  </a:lnTo>
                  <a:lnTo>
                    <a:pt x="145" y="235"/>
                  </a:lnTo>
                  <a:lnTo>
                    <a:pt x="160" y="228"/>
                  </a:lnTo>
                  <a:lnTo>
                    <a:pt x="162" y="211"/>
                  </a:lnTo>
                  <a:lnTo>
                    <a:pt x="180" y="220"/>
                  </a:lnTo>
                  <a:lnTo>
                    <a:pt x="168" y="246"/>
                  </a:lnTo>
                  <a:lnTo>
                    <a:pt x="148" y="249"/>
                  </a:lnTo>
                  <a:lnTo>
                    <a:pt x="133" y="238"/>
                  </a:lnTo>
                  <a:lnTo>
                    <a:pt x="121" y="247"/>
                  </a:lnTo>
                  <a:lnTo>
                    <a:pt x="127" y="259"/>
                  </a:lnTo>
                  <a:lnTo>
                    <a:pt x="129" y="283"/>
                  </a:lnTo>
                  <a:lnTo>
                    <a:pt x="142" y="297"/>
                  </a:lnTo>
                  <a:lnTo>
                    <a:pt x="150" y="280"/>
                  </a:lnTo>
                  <a:lnTo>
                    <a:pt x="150" y="264"/>
                  </a:lnTo>
                  <a:lnTo>
                    <a:pt x="165" y="285"/>
                  </a:lnTo>
                  <a:lnTo>
                    <a:pt x="162" y="303"/>
                  </a:lnTo>
                  <a:lnTo>
                    <a:pt x="148" y="328"/>
                  </a:lnTo>
                  <a:lnTo>
                    <a:pt x="180" y="366"/>
                  </a:lnTo>
                  <a:lnTo>
                    <a:pt x="183" y="382"/>
                  </a:lnTo>
                  <a:lnTo>
                    <a:pt x="172" y="381"/>
                  </a:lnTo>
                  <a:lnTo>
                    <a:pt x="187" y="420"/>
                  </a:lnTo>
                  <a:lnTo>
                    <a:pt x="178" y="435"/>
                  </a:lnTo>
                  <a:lnTo>
                    <a:pt x="192" y="454"/>
                  </a:lnTo>
                  <a:lnTo>
                    <a:pt x="184" y="477"/>
                  </a:lnTo>
                  <a:lnTo>
                    <a:pt x="192" y="517"/>
                  </a:lnTo>
                  <a:lnTo>
                    <a:pt x="183" y="534"/>
                  </a:lnTo>
                  <a:lnTo>
                    <a:pt x="198" y="556"/>
                  </a:lnTo>
                  <a:lnTo>
                    <a:pt x="210" y="541"/>
                  </a:lnTo>
                  <a:lnTo>
                    <a:pt x="214" y="525"/>
                  </a:lnTo>
                  <a:lnTo>
                    <a:pt x="234" y="513"/>
                  </a:lnTo>
                  <a:lnTo>
                    <a:pt x="244" y="514"/>
                  </a:lnTo>
                  <a:lnTo>
                    <a:pt x="261" y="540"/>
                  </a:lnTo>
                  <a:lnTo>
                    <a:pt x="282" y="532"/>
                  </a:lnTo>
                  <a:lnTo>
                    <a:pt x="267" y="511"/>
                  </a:lnTo>
                  <a:lnTo>
                    <a:pt x="279" y="489"/>
                  </a:lnTo>
                  <a:lnTo>
                    <a:pt x="267" y="469"/>
                  </a:lnTo>
                  <a:lnTo>
                    <a:pt x="246" y="436"/>
                  </a:lnTo>
                  <a:lnTo>
                    <a:pt x="232" y="414"/>
                  </a:lnTo>
                  <a:lnTo>
                    <a:pt x="208" y="393"/>
                  </a:lnTo>
                  <a:lnTo>
                    <a:pt x="204" y="366"/>
                  </a:lnTo>
                  <a:lnTo>
                    <a:pt x="195" y="355"/>
                  </a:lnTo>
                  <a:lnTo>
                    <a:pt x="208" y="337"/>
                  </a:lnTo>
                  <a:lnTo>
                    <a:pt x="208" y="324"/>
                  </a:lnTo>
                  <a:lnTo>
                    <a:pt x="183" y="306"/>
                  </a:lnTo>
                  <a:lnTo>
                    <a:pt x="192" y="295"/>
                  </a:lnTo>
                  <a:lnTo>
                    <a:pt x="226" y="309"/>
                  </a:lnTo>
                  <a:lnTo>
                    <a:pt x="246" y="304"/>
                  </a:lnTo>
                  <a:lnTo>
                    <a:pt x="249" y="288"/>
                  </a:lnTo>
                  <a:lnTo>
                    <a:pt x="235" y="267"/>
                  </a:lnTo>
                  <a:lnTo>
                    <a:pt x="223" y="262"/>
                  </a:lnTo>
                  <a:lnTo>
                    <a:pt x="217" y="240"/>
                  </a:lnTo>
                  <a:lnTo>
                    <a:pt x="195" y="229"/>
                  </a:lnTo>
                  <a:lnTo>
                    <a:pt x="180" y="208"/>
                  </a:lnTo>
                  <a:lnTo>
                    <a:pt x="154" y="205"/>
                  </a:lnTo>
                  <a:lnTo>
                    <a:pt x="154" y="189"/>
                  </a:lnTo>
                  <a:lnTo>
                    <a:pt x="130" y="166"/>
                  </a:lnTo>
                  <a:lnTo>
                    <a:pt x="136" y="141"/>
                  </a:lnTo>
                  <a:lnTo>
                    <a:pt x="126" y="127"/>
                  </a:lnTo>
                  <a:lnTo>
                    <a:pt x="138" y="106"/>
                  </a:lnTo>
                  <a:lnTo>
                    <a:pt x="141" y="82"/>
                  </a:lnTo>
                  <a:lnTo>
                    <a:pt x="129" y="63"/>
                  </a:lnTo>
                  <a:lnTo>
                    <a:pt x="124" y="30"/>
                  </a:lnTo>
                  <a:lnTo>
                    <a:pt x="114" y="15"/>
                  </a:lnTo>
                  <a:lnTo>
                    <a:pt x="114" y="0"/>
                  </a:lnTo>
                  <a:close/>
                </a:path>
              </a:pathLst>
            </a:custGeom>
            <a:noFill/>
            <a:ln w="1270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57" name="Freeform 17"/>
            <p:cNvSpPr>
              <a:spLocks/>
            </p:cNvSpPr>
            <p:nvPr/>
          </p:nvSpPr>
          <p:spPr bwMode="auto">
            <a:xfrm>
              <a:off x="2994757" y="3799943"/>
              <a:ext cx="421604" cy="781185"/>
            </a:xfrm>
            <a:custGeom>
              <a:avLst/>
              <a:gdLst>
                <a:gd name="T0" fmla="*/ 41 w 378"/>
                <a:gd name="T1" fmla="*/ 94 h 1035"/>
                <a:gd name="T2" fmla="*/ 30 w 378"/>
                <a:gd name="T3" fmla="*/ 64 h 1035"/>
                <a:gd name="T4" fmla="*/ 11 w 378"/>
                <a:gd name="T5" fmla="*/ 57 h 1035"/>
                <a:gd name="T6" fmla="*/ 21 w 378"/>
                <a:gd name="T7" fmla="*/ 27 h 1035"/>
                <a:gd name="T8" fmla="*/ 53 w 378"/>
                <a:gd name="T9" fmla="*/ 1 h 1035"/>
                <a:gd name="T10" fmla="*/ 89 w 378"/>
                <a:gd name="T11" fmla="*/ 33 h 1035"/>
                <a:gd name="T12" fmla="*/ 92 w 378"/>
                <a:gd name="T13" fmla="*/ 61 h 1035"/>
                <a:gd name="T14" fmla="*/ 161 w 378"/>
                <a:gd name="T15" fmla="*/ 148 h 1035"/>
                <a:gd name="T16" fmla="*/ 252 w 378"/>
                <a:gd name="T17" fmla="*/ 226 h 1035"/>
                <a:gd name="T18" fmla="*/ 281 w 378"/>
                <a:gd name="T19" fmla="*/ 345 h 1035"/>
                <a:gd name="T20" fmla="*/ 267 w 378"/>
                <a:gd name="T21" fmla="*/ 382 h 1035"/>
                <a:gd name="T22" fmla="*/ 287 w 378"/>
                <a:gd name="T23" fmla="*/ 450 h 1035"/>
                <a:gd name="T24" fmla="*/ 339 w 378"/>
                <a:gd name="T25" fmla="*/ 504 h 1035"/>
                <a:gd name="T26" fmla="*/ 333 w 378"/>
                <a:gd name="T27" fmla="*/ 558 h 1035"/>
                <a:gd name="T28" fmla="*/ 371 w 378"/>
                <a:gd name="T29" fmla="*/ 624 h 1035"/>
                <a:gd name="T30" fmla="*/ 374 w 378"/>
                <a:gd name="T31" fmla="*/ 685 h 1035"/>
                <a:gd name="T32" fmla="*/ 341 w 378"/>
                <a:gd name="T33" fmla="*/ 700 h 1035"/>
                <a:gd name="T34" fmla="*/ 333 w 378"/>
                <a:gd name="T35" fmla="*/ 751 h 1035"/>
                <a:gd name="T36" fmla="*/ 255 w 378"/>
                <a:gd name="T37" fmla="*/ 838 h 1035"/>
                <a:gd name="T38" fmla="*/ 210 w 378"/>
                <a:gd name="T39" fmla="*/ 892 h 1035"/>
                <a:gd name="T40" fmla="*/ 180 w 378"/>
                <a:gd name="T41" fmla="*/ 1023 h 1035"/>
                <a:gd name="T42" fmla="*/ 156 w 378"/>
                <a:gd name="T43" fmla="*/ 994 h 1035"/>
                <a:gd name="T44" fmla="*/ 159 w 378"/>
                <a:gd name="T45" fmla="*/ 949 h 1035"/>
                <a:gd name="T46" fmla="*/ 140 w 378"/>
                <a:gd name="T47" fmla="*/ 904 h 1035"/>
                <a:gd name="T48" fmla="*/ 173 w 378"/>
                <a:gd name="T49" fmla="*/ 858 h 1035"/>
                <a:gd name="T50" fmla="*/ 186 w 378"/>
                <a:gd name="T51" fmla="*/ 828 h 1035"/>
                <a:gd name="T52" fmla="*/ 182 w 378"/>
                <a:gd name="T53" fmla="*/ 798 h 1035"/>
                <a:gd name="T54" fmla="*/ 191 w 378"/>
                <a:gd name="T55" fmla="*/ 739 h 1035"/>
                <a:gd name="T56" fmla="*/ 195 w 378"/>
                <a:gd name="T57" fmla="*/ 690 h 1035"/>
                <a:gd name="T58" fmla="*/ 228 w 378"/>
                <a:gd name="T59" fmla="*/ 669 h 1035"/>
                <a:gd name="T60" fmla="*/ 185 w 378"/>
                <a:gd name="T61" fmla="*/ 688 h 1035"/>
                <a:gd name="T62" fmla="*/ 182 w 378"/>
                <a:gd name="T63" fmla="*/ 634 h 1035"/>
                <a:gd name="T64" fmla="*/ 171 w 378"/>
                <a:gd name="T65" fmla="*/ 609 h 1035"/>
                <a:gd name="T66" fmla="*/ 164 w 378"/>
                <a:gd name="T67" fmla="*/ 586 h 1035"/>
                <a:gd name="T68" fmla="*/ 180 w 378"/>
                <a:gd name="T69" fmla="*/ 556 h 1035"/>
                <a:gd name="T70" fmla="*/ 186 w 378"/>
                <a:gd name="T71" fmla="*/ 519 h 1035"/>
                <a:gd name="T72" fmla="*/ 168 w 378"/>
                <a:gd name="T73" fmla="*/ 471 h 1035"/>
                <a:gd name="T74" fmla="*/ 161 w 378"/>
                <a:gd name="T75" fmla="*/ 415 h 1035"/>
                <a:gd name="T76" fmla="*/ 134 w 378"/>
                <a:gd name="T77" fmla="*/ 361 h 1035"/>
                <a:gd name="T78" fmla="*/ 102 w 378"/>
                <a:gd name="T79" fmla="*/ 286 h 1035"/>
                <a:gd name="T80" fmla="*/ 95 w 378"/>
                <a:gd name="T81" fmla="*/ 246 h 1035"/>
                <a:gd name="T82" fmla="*/ 77 w 378"/>
                <a:gd name="T83" fmla="*/ 232 h 1035"/>
                <a:gd name="T84" fmla="*/ 86 w 378"/>
                <a:gd name="T85" fmla="*/ 285 h 1035"/>
                <a:gd name="T86" fmla="*/ 71 w 378"/>
                <a:gd name="T87" fmla="*/ 304 h 1035"/>
                <a:gd name="T88" fmla="*/ 66 w 378"/>
                <a:gd name="T89" fmla="*/ 247 h 1035"/>
                <a:gd name="T90" fmla="*/ 59 w 378"/>
                <a:gd name="T91" fmla="*/ 208 h 1035"/>
                <a:gd name="T92" fmla="*/ 35 w 378"/>
                <a:gd name="T93" fmla="*/ 145 h 1035"/>
                <a:gd name="T94" fmla="*/ 18 w 378"/>
                <a:gd name="T95" fmla="*/ 96 h 10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8"/>
                <a:gd name="T145" fmla="*/ 0 h 1035"/>
                <a:gd name="T146" fmla="*/ 378 w 378"/>
                <a:gd name="T147" fmla="*/ 1035 h 10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8" h="1035">
                  <a:moveTo>
                    <a:pt x="18" y="96"/>
                  </a:moveTo>
                  <a:lnTo>
                    <a:pt x="30" y="82"/>
                  </a:lnTo>
                  <a:lnTo>
                    <a:pt x="41" y="94"/>
                  </a:lnTo>
                  <a:lnTo>
                    <a:pt x="50" y="90"/>
                  </a:lnTo>
                  <a:lnTo>
                    <a:pt x="41" y="73"/>
                  </a:lnTo>
                  <a:lnTo>
                    <a:pt x="30" y="64"/>
                  </a:lnTo>
                  <a:lnTo>
                    <a:pt x="15" y="76"/>
                  </a:lnTo>
                  <a:lnTo>
                    <a:pt x="6" y="66"/>
                  </a:lnTo>
                  <a:lnTo>
                    <a:pt x="11" y="57"/>
                  </a:lnTo>
                  <a:lnTo>
                    <a:pt x="0" y="48"/>
                  </a:lnTo>
                  <a:lnTo>
                    <a:pt x="11" y="40"/>
                  </a:lnTo>
                  <a:lnTo>
                    <a:pt x="21" y="27"/>
                  </a:lnTo>
                  <a:lnTo>
                    <a:pt x="24" y="12"/>
                  </a:lnTo>
                  <a:lnTo>
                    <a:pt x="42" y="0"/>
                  </a:lnTo>
                  <a:lnTo>
                    <a:pt x="53" y="1"/>
                  </a:lnTo>
                  <a:lnTo>
                    <a:pt x="71" y="28"/>
                  </a:lnTo>
                  <a:lnTo>
                    <a:pt x="93" y="21"/>
                  </a:lnTo>
                  <a:lnTo>
                    <a:pt x="89" y="33"/>
                  </a:lnTo>
                  <a:lnTo>
                    <a:pt x="92" y="43"/>
                  </a:lnTo>
                  <a:lnTo>
                    <a:pt x="84" y="49"/>
                  </a:lnTo>
                  <a:lnTo>
                    <a:pt x="92" y="61"/>
                  </a:lnTo>
                  <a:lnTo>
                    <a:pt x="108" y="66"/>
                  </a:lnTo>
                  <a:lnTo>
                    <a:pt x="135" y="102"/>
                  </a:lnTo>
                  <a:lnTo>
                    <a:pt x="161" y="148"/>
                  </a:lnTo>
                  <a:lnTo>
                    <a:pt x="179" y="162"/>
                  </a:lnTo>
                  <a:lnTo>
                    <a:pt x="227" y="196"/>
                  </a:lnTo>
                  <a:lnTo>
                    <a:pt x="252" y="226"/>
                  </a:lnTo>
                  <a:lnTo>
                    <a:pt x="272" y="271"/>
                  </a:lnTo>
                  <a:lnTo>
                    <a:pt x="284" y="318"/>
                  </a:lnTo>
                  <a:lnTo>
                    <a:pt x="281" y="345"/>
                  </a:lnTo>
                  <a:lnTo>
                    <a:pt x="288" y="367"/>
                  </a:lnTo>
                  <a:lnTo>
                    <a:pt x="278" y="384"/>
                  </a:lnTo>
                  <a:lnTo>
                    <a:pt x="267" y="382"/>
                  </a:lnTo>
                  <a:lnTo>
                    <a:pt x="263" y="402"/>
                  </a:lnTo>
                  <a:lnTo>
                    <a:pt x="285" y="424"/>
                  </a:lnTo>
                  <a:lnTo>
                    <a:pt x="287" y="450"/>
                  </a:lnTo>
                  <a:lnTo>
                    <a:pt x="311" y="490"/>
                  </a:lnTo>
                  <a:lnTo>
                    <a:pt x="330" y="496"/>
                  </a:lnTo>
                  <a:lnTo>
                    <a:pt x="339" y="504"/>
                  </a:lnTo>
                  <a:lnTo>
                    <a:pt x="327" y="519"/>
                  </a:lnTo>
                  <a:lnTo>
                    <a:pt x="335" y="531"/>
                  </a:lnTo>
                  <a:lnTo>
                    <a:pt x="333" y="558"/>
                  </a:lnTo>
                  <a:lnTo>
                    <a:pt x="359" y="592"/>
                  </a:lnTo>
                  <a:lnTo>
                    <a:pt x="357" y="609"/>
                  </a:lnTo>
                  <a:lnTo>
                    <a:pt x="371" y="624"/>
                  </a:lnTo>
                  <a:lnTo>
                    <a:pt x="369" y="642"/>
                  </a:lnTo>
                  <a:lnTo>
                    <a:pt x="378" y="654"/>
                  </a:lnTo>
                  <a:lnTo>
                    <a:pt x="374" y="685"/>
                  </a:lnTo>
                  <a:lnTo>
                    <a:pt x="362" y="700"/>
                  </a:lnTo>
                  <a:lnTo>
                    <a:pt x="354" y="694"/>
                  </a:lnTo>
                  <a:lnTo>
                    <a:pt x="341" y="700"/>
                  </a:lnTo>
                  <a:lnTo>
                    <a:pt x="345" y="709"/>
                  </a:lnTo>
                  <a:lnTo>
                    <a:pt x="336" y="735"/>
                  </a:lnTo>
                  <a:lnTo>
                    <a:pt x="333" y="751"/>
                  </a:lnTo>
                  <a:lnTo>
                    <a:pt x="300" y="802"/>
                  </a:lnTo>
                  <a:lnTo>
                    <a:pt x="270" y="832"/>
                  </a:lnTo>
                  <a:lnTo>
                    <a:pt x="255" y="838"/>
                  </a:lnTo>
                  <a:lnTo>
                    <a:pt x="255" y="853"/>
                  </a:lnTo>
                  <a:lnTo>
                    <a:pt x="242" y="867"/>
                  </a:lnTo>
                  <a:lnTo>
                    <a:pt x="210" y="892"/>
                  </a:lnTo>
                  <a:lnTo>
                    <a:pt x="224" y="918"/>
                  </a:lnTo>
                  <a:lnTo>
                    <a:pt x="197" y="994"/>
                  </a:lnTo>
                  <a:lnTo>
                    <a:pt x="180" y="1023"/>
                  </a:lnTo>
                  <a:lnTo>
                    <a:pt x="167" y="1035"/>
                  </a:lnTo>
                  <a:lnTo>
                    <a:pt x="150" y="1015"/>
                  </a:lnTo>
                  <a:lnTo>
                    <a:pt x="156" y="994"/>
                  </a:lnTo>
                  <a:lnTo>
                    <a:pt x="140" y="985"/>
                  </a:lnTo>
                  <a:lnTo>
                    <a:pt x="158" y="979"/>
                  </a:lnTo>
                  <a:lnTo>
                    <a:pt x="159" y="949"/>
                  </a:lnTo>
                  <a:lnTo>
                    <a:pt x="147" y="936"/>
                  </a:lnTo>
                  <a:lnTo>
                    <a:pt x="149" y="912"/>
                  </a:lnTo>
                  <a:lnTo>
                    <a:pt x="140" y="904"/>
                  </a:lnTo>
                  <a:lnTo>
                    <a:pt x="144" y="876"/>
                  </a:lnTo>
                  <a:lnTo>
                    <a:pt x="161" y="880"/>
                  </a:lnTo>
                  <a:lnTo>
                    <a:pt x="173" y="858"/>
                  </a:lnTo>
                  <a:lnTo>
                    <a:pt x="168" y="847"/>
                  </a:lnTo>
                  <a:lnTo>
                    <a:pt x="192" y="840"/>
                  </a:lnTo>
                  <a:lnTo>
                    <a:pt x="186" y="828"/>
                  </a:lnTo>
                  <a:lnTo>
                    <a:pt x="179" y="820"/>
                  </a:lnTo>
                  <a:lnTo>
                    <a:pt x="192" y="810"/>
                  </a:lnTo>
                  <a:lnTo>
                    <a:pt x="182" y="798"/>
                  </a:lnTo>
                  <a:lnTo>
                    <a:pt x="200" y="783"/>
                  </a:lnTo>
                  <a:lnTo>
                    <a:pt x="200" y="759"/>
                  </a:lnTo>
                  <a:lnTo>
                    <a:pt x="191" y="739"/>
                  </a:lnTo>
                  <a:lnTo>
                    <a:pt x="207" y="726"/>
                  </a:lnTo>
                  <a:lnTo>
                    <a:pt x="189" y="717"/>
                  </a:lnTo>
                  <a:lnTo>
                    <a:pt x="195" y="690"/>
                  </a:lnTo>
                  <a:lnTo>
                    <a:pt x="210" y="685"/>
                  </a:lnTo>
                  <a:lnTo>
                    <a:pt x="228" y="685"/>
                  </a:lnTo>
                  <a:lnTo>
                    <a:pt x="228" y="669"/>
                  </a:lnTo>
                  <a:lnTo>
                    <a:pt x="210" y="673"/>
                  </a:lnTo>
                  <a:lnTo>
                    <a:pt x="203" y="661"/>
                  </a:lnTo>
                  <a:lnTo>
                    <a:pt x="185" y="688"/>
                  </a:lnTo>
                  <a:lnTo>
                    <a:pt x="167" y="672"/>
                  </a:lnTo>
                  <a:lnTo>
                    <a:pt x="189" y="643"/>
                  </a:lnTo>
                  <a:lnTo>
                    <a:pt x="182" y="634"/>
                  </a:lnTo>
                  <a:lnTo>
                    <a:pt x="194" y="622"/>
                  </a:lnTo>
                  <a:lnTo>
                    <a:pt x="186" y="609"/>
                  </a:lnTo>
                  <a:lnTo>
                    <a:pt x="171" y="609"/>
                  </a:lnTo>
                  <a:lnTo>
                    <a:pt x="188" y="582"/>
                  </a:lnTo>
                  <a:lnTo>
                    <a:pt x="177" y="576"/>
                  </a:lnTo>
                  <a:lnTo>
                    <a:pt x="164" y="586"/>
                  </a:lnTo>
                  <a:lnTo>
                    <a:pt x="150" y="565"/>
                  </a:lnTo>
                  <a:lnTo>
                    <a:pt x="165" y="553"/>
                  </a:lnTo>
                  <a:lnTo>
                    <a:pt x="180" y="556"/>
                  </a:lnTo>
                  <a:lnTo>
                    <a:pt x="171" y="541"/>
                  </a:lnTo>
                  <a:lnTo>
                    <a:pt x="180" y="528"/>
                  </a:lnTo>
                  <a:lnTo>
                    <a:pt x="186" y="519"/>
                  </a:lnTo>
                  <a:lnTo>
                    <a:pt x="165" y="508"/>
                  </a:lnTo>
                  <a:lnTo>
                    <a:pt x="182" y="486"/>
                  </a:lnTo>
                  <a:lnTo>
                    <a:pt x="168" y="471"/>
                  </a:lnTo>
                  <a:lnTo>
                    <a:pt x="171" y="457"/>
                  </a:lnTo>
                  <a:lnTo>
                    <a:pt x="173" y="442"/>
                  </a:lnTo>
                  <a:lnTo>
                    <a:pt x="161" y="415"/>
                  </a:lnTo>
                  <a:lnTo>
                    <a:pt x="155" y="403"/>
                  </a:lnTo>
                  <a:lnTo>
                    <a:pt x="156" y="381"/>
                  </a:lnTo>
                  <a:lnTo>
                    <a:pt x="134" y="361"/>
                  </a:lnTo>
                  <a:lnTo>
                    <a:pt x="131" y="328"/>
                  </a:lnTo>
                  <a:lnTo>
                    <a:pt x="108" y="303"/>
                  </a:lnTo>
                  <a:lnTo>
                    <a:pt x="102" y="286"/>
                  </a:lnTo>
                  <a:lnTo>
                    <a:pt x="86" y="277"/>
                  </a:lnTo>
                  <a:lnTo>
                    <a:pt x="95" y="265"/>
                  </a:lnTo>
                  <a:lnTo>
                    <a:pt x="95" y="246"/>
                  </a:lnTo>
                  <a:lnTo>
                    <a:pt x="87" y="234"/>
                  </a:lnTo>
                  <a:lnTo>
                    <a:pt x="84" y="219"/>
                  </a:lnTo>
                  <a:lnTo>
                    <a:pt x="77" y="232"/>
                  </a:lnTo>
                  <a:lnTo>
                    <a:pt x="81" y="253"/>
                  </a:lnTo>
                  <a:lnTo>
                    <a:pt x="77" y="270"/>
                  </a:lnTo>
                  <a:lnTo>
                    <a:pt x="86" y="285"/>
                  </a:lnTo>
                  <a:lnTo>
                    <a:pt x="78" y="297"/>
                  </a:lnTo>
                  <a:lnTo>
                    <a:pt x="78" y="312"/>
                  </a:lnTo>
                  <a:lnTo>
                    <a:pt x="71" y="304"/>
                  </a:lnTo>
                  <a:lnTo>
                    <a:pt x="71" y="280"/>
                  </a:lnTo>
                  <a:lnTo>
                    <a:pt x="57" y="265"/>
                  </a:lnTo>
                  <a:lnTo>
                    <a:pt x="66" y="247"/>
                  </a:lnTo>
                  <a:lnTo>
                    <a:pt x="56" y="229"/>
                  </a:lnTo>
                  <a:lnTo>
                    <a:pt x="50" y="220"/>
                  </a:lnTo>
                  <a:lnTo>
                    <a:pt x="59" y="208"/>
                  </a:lnTo>
                  <a:lnTo>
                    <a:pt x="63" y="189"/>
                  </a:lnTo>
                  <a:lnTo>
                    <a:pt x="56" y="169"/>
                  </a:lnTo>
                  <a:lnTo>
                    <a:pt x="35" y="145"/>
                  </a:lnTo>
                  <a:lnTo>
                    <a:pt x="45" y="130"/>
                  </a:lnTo>
                  <a:lnTo>
                    <a:pt x="26" y="114"/>
                  </a:lnTo>
                  <a:lnTo>
                    <a:pt x="18" y="96"/>
                  </a:lnTo>
                  <a:close/>
                </a:path>
              </a:pathLst>
            </a:custGeom>
            <a:noFill/>
            <a:ln w="6350" cap="flat" cmpd="sng" algn="ctr">
              <a:solidFill>
                <a:schemeClr val="bg1">
                  <a:lumMod val="65000"/>
                </a:schemeClr>
              </a:solidFill>
              <a:prstDash val="solid"/>
            </a:ln>
            <a:effectLst/>
          </p:spPr>
          <p:txBody>
            <a:bodyPr rtlCol="0" anchor="ctr"/>
            <a:lstStyle/>
            <a:p>
              <a:pPr algn="ctr"/>
              <a:endParaRPr lang="en-US" sz="800" kern="0" dirty="0">
                <a:solidFill>
                  <a:schemeClr val="accent3"/>
                </a:solidFill>
                <a:latin typeface="Arial" pitchFamily="34" charset="0"/>
              </a:endParaRPr>
            </a:p>
          </p:txBody>
        </p:sp>
        <p:sp>
          <p:nvSpPr>
            <p:cNvPr id="58" name="Freeform 48"/>
            <p:cNvSpPr>
              <a:spLocks/>
            </p:cNvSpPr>
            <p:nvPr/>
          </p:nvSpPr>
          <p:spPr bwMode="auto">
            <a:xfrm>
              <a:off x="2805842" y="3076336"/>
              <a:ext cx="222321" cy="226419"/>
            </a:xfrm>
            <a:custGeom>
              <a:avLst/>
              <a:gdLst>
                <a:gd name="T0" fmla="*/ 186 w 199"/>
                <a:gd name="T1" fmla="*/ 77 h 300"/>
                <a:gd name="T2" fmla="*/ 160 w 199"/>
                <a:gd name="T3" fmla="*/ 57 h 300"/>
                <a:gd name="T4" fmla="*/ 147 w 199"/>
                <a:gd name="T5" fmla="*/ 69 h 300"/>
                <a:gd name="T6" fmla="*/ 118 w 199"/>
                <a:gd name="T7" fmla="*/ 48 h 300"/>
                <a:gd name="T8" fmla="*/ 120 w 199"/>
                <a:gd name="T9" fmla="*/ 24 h 300"/>
                <a:gd name="T10" fmla="*/ 88 w 199"/>
                <a:gd name="T11" fmla="*/ 8 h 300"/>
                <a:gd name="T12" fmla="*/ 73 w 199"/>
                <a:gd name="T13" fmla="*/ 23 h 300"/>
                <a:gd name="T14" fmla="*/ 57 w 199"/>
                <a:gd name="T15" fmla="*/ 2 h 300"/>
                <a:gd name="T16" fmla="*/ 45 w 199"/>
                <a:gd name="T17" fmla="*/ 0 h 300"/>
                <a:gd name="T18" fmla="*/ 43 w 199"/>
                <a:gd name="T19" fmla="*/ 39 h 300"/>
                <a:gd name="T20" fmla="*/ 15 w 199"/>
                <a:gd name="T21" fmla="*/ 65 h 300"/>
                <a:gd name="T22" fmla="*/ 0 w 199"/>
                <a:gd name="T23" fmla="*/ 86 h 300"/>
                <a:gd name="T24" fmla="*/ 4 w 199"/>
                <a:gd name="T25" fmla="*/ 116 h 300"/>
                <a:gd name="T26" fmla="*/ 3 w 199"/>
                <a:gd name="T27" fmla="*/ 152 h 300"/>
                <a:gd name="T28" fmla="*/ 9 w 199"/>
                <a:gd name="T29" fmla="*/ 170 h 300"/>
                <a:gd name="T30" fmla="*/ 3 w 199"/>
                <a:gd name="T31" fmla="*/ 185 h 300"/>
                <a:gd name="T32" fmla="*/ 15 w 199"/>
                <a:gd name="T33" fmla="*/ 194 h 300"/>
                <a:gd name="T34" fmla="*/ 27 w 199"/>
                <a:gd name="T35" fmla="*/ 206 h 300"/>
                <a:gd name="T36" fmla="*/ 22 w 199"/>
                <a:gd name="T37" fmla="*/ 225 h 300"/>
                <a:gd name="T38" fmla="*/ 37 w 199"/>
                <a:gd name="T39" fmla="*/ 248 h 300"/>
                <a:gd name="T40" fmla="*/ 55 w 199"/>
                <a:gd name="T41" fmla="*/ 258 h 300"/>
                <a:gd name="T42" fmla="*/ 81 w 199"/>
                <a:gd name="T43" fmla="*/ 255 h 300"/>
                <a:gd name="T44" fmla="*/ 96 w 199"/>
                <a:gd name="T45" fmla="*/ 278 h 300"/>
                <a:gd name="T46" fmla="*/ 88 w 199"/>
                <a:gd name="T47" fmla="*/ 291 h 300"/>
                <a:gd name="T48" fmla="*/ 99 w 199"/>
                <a:gd name="T49" fmla="*/ 290 h 300"/>
                <a:gd name="T50" fmla="*/ 114 w 199"/>
                <a:gd name="T51" fmla="*/ 285 h 300"/>
                <a:gd name="T52" fmla="*/ 127 w 199"/>
                <a:gd name="T53" fmla="*/ 300 h 300"/>
                <a:gd name="T54" fmla="*/ 147 w 199"/>
                <a:gd name="T55" fmla="*/ 284 h 300"/>
                <a:gd name="T56" fmla="*/ 168 w 199"/>
                <a:gd name="T57" fmla="*/ 281 h 300"/>
                <a:gd name="T58" fmla="*/ 162 w 199"/>
                <a:gd name="T59" fmla="*/ 255 h 300"/>
                <a:gd name="T60" fmla="*/ 171 w 199"/>
                <a:gd name="T61" fmla="*/ 251 h 300"/>
                <a:gd name="T62" fmla="*/ 171 w 199"/>
                <a:gd name="T63" fmla="*/ 240 h 300"/>
                <a:gd name="T64" fmla="*/ 180 w 199"/>
                <a:gd name="T65" fmla="*/ 225 h 300"/>
                <a:gd name="T66" fmla="*/ 165 w 199"/>
                <a:gd name="T67" fmla="*/ 203 h 300"/>
                <a:gd name="T68" fmla="*/ 157 w 199"/>
                <a:gd name="T69" fmla="*/ 189 h 300"/>
                <a:gd name="T70" fmla="*/ 171 w 199"/>
                <a:gd name="T71" fmla="*/ 189 h 300"/>
                <a:gd name="T72" fmla="*/ 171 w 199"/>
                <a:gd name="T73" fmla="*/ 176 h 300"/>
                <a:gd name="T74" fmla="*/ 196 w 199"/>
                <a:gd name="T75" fmla="*/ 162 h 300"/>
                <a:gd name="T76" fmla="*/ 199 w 199"/>
                <a:gd name="T77" fmla="*/ 125 h 300"/>
                <a:gd name="T78" fmla="*/ 186 w 199"/>
                <a:gd name="T79" fmla="*/ 107 h 300"/>
                <a:gd name="T80" fmla="*/ 186 w 199"/>
                <a:gd name="T81" fmla="*/ 77 h 3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9"/>
                <a:gd name="T124" fmla="*/ 0 h 300"/>
                <a:gd name="T125" fmla="*/ 199 w 199"/>
                <a:gd name="T126" fmla="*/ 300 h 3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9" h="300">
                  <a:moveTo>
                    <a:pt x="186" y="77"/>
                  </a:moveTo>
                  <a:lnTo>
                    <a:pt x="160" y="57"/>
                  </a:lnTo>
                  <a:lnTo>
                    <a:pt x="147" y="69"/>
                  </a:lnTo>
                  <a:lnTo>
                    <a:pt x="118" y="48"/>
                  </a:lnTo>
                  <a:lnTo>
                    <a:pt x="120" y="24"/>
                  </a:lnTo>
                  <a:lnTo>
                    <a:pt x="88" y="8"/>
                  </a:lnTo>
                  <a:lnTo>
                    <a:pt x="73" y="23"/>
                  </a:lnTo>
                  <a:lnTo>
                    <a:pt x="57" y="2"/>
                  </a:lnTo>
                  <a:lnTo>
                    <a:pt x="45" y="0"/>
                  </a:lnTo>
                  <a:lnTo>
                    <a:pt x="43" y="39"/>
                  </a:lnTo>
                  <a:lnTo>
                    <a:pt x="15" y="65"/>
                  </a:lnTo>
                  <a:lnTo>
                    <a:pt x="0" y="86"/>
                  </a:lnTo>
                  <a:lnTo>
                    <a:pt x="4" y="116"/>
                  </a:lnTo>
                  <a:lnTo>
                    <a:pt x="3" y="152"/>
                  </a:lnTo>
                  <a:lnTo>
                    <a:pt x="9" y="170"/>
                  </a:lnTo>
                  <a:lnTo>
                    <a:pt x="3" y="185"/>
                  </a:lnTo>
                  <a:lnTo>
                    <a:pt x="15" y="194"/>
                  </a:lnTo>
                  <a:lnTo>
                    <a:pt x="27" y="206"/>
                  </a:lnTo>
                  <a:lnTo>
                    <a:pt x="22" y="225"/>
                  </a:lnTo>
                  <a:lnTo>
                    <a:pt x="37" y="248"/>
                  </a:lnTo>
                  <a:lnTo>
                    <a:pt x="55" y="258"/>
                  </a:lnTo>
                  <a:lnTo>
                    <a:pt x="81" y="255"/>
                  </a:lnTo>
                  <a:lnTo>
                    <a:pt x="96" y="278"/>
                  </a:lnTo>
                  <a:lnTo>
                    <a:pt x="88" y="291"/>
                  </a:lnTo>
                  <a:lnTo>
                    <a:pt x="99" y="290"/>
                  </a:lnTo>
                  <a:lnTo>
                    <a:pt x="114" y="285"/>
                  </a:lnTo>
                  <a:lnTo>
                    <a:pt x="127" y="300"/>
                  </a:lnTo>
                  <a:lnTo>
                    <a:pt x="147" y="284"/>
                  </a:lnTo>
                  <a:lnTo>
                    <a:pt x="168" y="281"/>
                  </a:lnTo>
                  <a:lnTo>
                    <a:pt x="162" y="255"/>
                  </a:lnTo>
                  <a:lnTo>
                    <a:pt x="171" y="251"/>
                  </a:lnTo>
                  <a:lnTo>
                    <a:pt x="171" y="240"/>
                  </a:lnTo>
                  <a:lnTo>
                    <a:pt x="180" y="225"/>
                  </a:lnTo>
                  <a:lnTo>
                    <a:pt x="165" y="203"/>
                  </a:lnTo>
                  <a:lnTo>
                    <a:pt x="157" y="189"/>
                  </a:lnTo>
                  <a:lnTo>
                    <a:pt x="171" y="189"/>
                  </a:lnTo>
                  <a:lnTo>
                    <a:pt x="171" y="176"/>
                  </a:lnTo>
                  <a:lnTo>
                    <a:pt x="196" y="162"/>
                  </a:lnTo>
                  <a:lnTo>
                    <a:pt x="199" y="125"/>
                  </a:lnTo>
                  <a:lnTo>
                    <a:pt x="186" y="107"/>
                  </a:lnTo>
                  <a:lnTo>
                    <a:pt x="186" y="77"/>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73" name="Isosceles Triangle 72"/>
            <p:cNvSpPr/>
            <p:nvPr/>
          </p:nvSpPr>
          <p:spPr>
            <a:xfrm>
              <a:off x="2612514" y="2982094"/>
              <a:ext cx="71300" cy="6322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16" name="Group 115"/>
          <p:cNvGrpSpPr/>
          <p:nvPr/>
        </p:nvGrpSpPr>
        <p:grpSpPr>
          <a:xfrm>
            <a:off x="3891896" y="1676904"/>
            <a:ext cx="936104" cy="1517014"/>
            <a:chOff x="4067984" y="1772816"/>
            <a:chExt cx="936104" cy="1517014"/>
          </a:xfrm>
        </p:grpSpPr>
        <p:sp>
          <p:nvSpPr>
            <p:cNvPr id="78" name="Freeform 11"/>
            <p:cNvSpPr>
              <a:spLocks/>
            </p:cNvSpPr>
            <p:nvPr/>
          </p:nvSpPr>
          <p:spPr bwMode="auto">
            <a:xfrm>
              <a:off x="4067984" y="2329155"/>
              <a:ext cx="279693" cy="339746"/>
            </a:xfrm>
            <a:custGeom>
              <a:avLst/>
              <a:gdLst>
                <a:gd name="T0" fmla="*/ 58 w 467"/>
                <a:gd name="T1" fmla="*/ 32 h 789"/>
                <a:gd name="T2" fmla="*/ 36 w 467"/>
                <a:gd name="T3" fmla="*/ 0 h 789"/>
                <a:gd name="T4" fmla="*/ 1 w 467"/>
                <a:gd name="T5" fmla="*/ 35 h 789"/>
                <a:gd name="T6" fmla="*/ 6 w 467"/>
                <a:gd name="T7" fmla="*/ 96 h 789"/>
                <a:gd name="T8" fmla="*/ 33 w 467"/>
                <a:gd name="T9" fmla="*/ 132 h 789"/>
                <a:gd name="T10" fmla="*/ 61 w 467"/>
                <a:gd name="T11" fmla="*/ 182 h 789"/>
                <a:gd name="T12" fmla="*/ 105 w 467"/>
                <a:gd name="T13" fmla="*/ 201 h 789"/>
                <a:gd name="T14" fmla="*/ 111 w 467"/>
                <a:gd name="T15" fmla="*/ 239 h 789"/>
                <a:gd name="T16" fmla="*/ 135 w 467"/>
                <a:gd name="T17" fmla="*/ 246 h 789"/>
                <a:gd name="T18" fmla="*/ 150 w 467"/>
                <a:gd name="T19" fmla="*/ 191 h 789"/>
                <a:gd name="T20" fmla="*/ 150 w 467"/>
                <a:gd name="T21" fmla="*/ 237 h 789"/>
                <a:gd name="T22" fmla="*/ 156 w 467"/>
                <a:gd name="T23" fmla="*/ 276 h 789"/>
                <a:gd name="T24" fmla="*/ 150 w 467"/>
                <a:gd name="T25" fmla="*/ 303 h 789"/>
                <a:gd name="T26" fmla="*/ 199 w 467"/>
                <a:gd name="T27" fmla="*/ 302 h 789"/>
                <a:gd name="T28" fmla="*/ 229 w 467"/>
                <a:gd name="T29" fmla="*/ 320 h 789"/>
                <a:gd name="T30" fmla="*/ 243 w 467"/>
                <a:gd name="T31" fmla="*/ 344 h 789"/>
                <a:gd name="T32" fmla="*/ 304 w 467"/>
                <a:gd name="T33" fmla="*/ 434 h 789"/>
                <a:gd name="T34" fmla="*/ 277 w 467"/>
                <a:gd name="T35" fmla="*/ 396 h 789"/>
                <a:gd name="T36" fmla="*/ 271 w 467"/>
                <a:gd name="T37" fmla="*/ 422 h 789"/>
                <a:gd name="T38" fmla="*/ 301 w 467"/>
                <a:gd name="T39" fmla="*/ 449 h 789"/>
                <a:gd name="T40" fmla="*/ 244 w 467"/>
                <a:gd name="T41" fmla="*/ 417 h 789"/>
                <a:gd name="T42" fmla="*/ 243 w 467"/>
                <a:gd name="T43" fmla="*/ 461 h 789"/>
                <a:gd name="T44" fmla="*/ 301 w 467"/>
                <a:gd name="T45" fmla="*/ 524 h 789"/>
                <a:gd name="T46" fmla="*/ 304 w 467"/>
                <a:gd name="T47" fmla="*/ 482 h 789"/>
                <a:gd name="T48" fmla="*/ 315 w 467"/>
                <a:gd name="T49" fmla="*/ 470 h 789"/>
                <a:gd name="T50" fmla="*/ 330 w 467"/>
                <a:gd name="T51" fmla="*/ 426 h 789"/>
                <a:gd name="T52" fmla="*/ 325 w 467"/>
                <a:gd name="T53" fmla="*/ 467 h 789"/>
                <a:gd name="T54" fmla="*/ 325 w 467"/>
                <a:gd name="T55" fmla="*/ 512 h 789"/>
                <a:gd name="T56" fmla="*/ 337 w 467"/>
                <a:gd name="T57" fmla="*/ 524 h 789"/>
                <a:gd name="T58" fmla="*/ 360 w 467"/>
                <a:gd name="T59" fmla="*/ 572 h 789"/>
                <a:gd name="T60" fmla="*/ 388 w 467"/>
                <a:gd name="T61" fmla="*/ 626 h 789"/>
                <a:gd name="T62" fmla="*/ 373 w 467"/>
                <a:gd name="T63" fmla="*/ 645 h 789"/>
                <a:gd name="T64" fmla="*/ 391 w 467"/>
                <a:gd name="T65" fmla="*/ 704 h 789"/>
                <a:gd name="T66" fmla="*/ 408 w 467"/>
                <a:gd name="T67" fmla="*/ 746 h 789"/>
                <a:gd name="T68" fmla="*/ 424 w 467"/>
                <a:gd name="T69" fmla="*/ 806 h 789"/>
                <a:gd name="T70" fmla="*/ 460 w 467"/>
                <a:gd name="T71" fmla="*/ 798 h 789"/>
                <a:gd name="T72" fmla="*/ 481 w 467"/>
                <a:gd name="T73" fmla="*/ 725 h 789"/>
                <a:gd name="T74" fmla="*/ 477 w 467"/>
                <a:gd name="T75" fmla="*/ 629 h 789"/>
                <a:gd name="T76" fmla="*/ 445 w 467"/>
                <a:gd name="T77" fmla="*/ 567 h 789"/>
                <a:gd name="T78" fmla="*/ 468 w 467"/>
                <a:gd name="T79" fmla="*/ 515 h 789"/>
                <a:gd name="T80" fmla="*/ 408 w 467"/>
                <a:gd name="T81" fmla="*/ 456 h 789"/>
                <a:gd name="T82" fmla="*/ 415 w 467"/>
                <a:gd name="T83" fmla="*/ 416 h 789"/>
                <a:gd name="T84" fmla="*/ 378 w 467"/>
                <a:gd name="T85" fmla="*/ 356 h 789"/>
                <a:gd name="T86" fmla="*/ 364 w 467"/>
                <a:gd name="T87" fmla="*/ 291 h 789"/>
                <a:gd name="T88" fmla="*/ 324 w 467"/>
                <a:gd name="T89" fmla="*/ 191 h 789"/>
                <a:gd name="T90" fmla="*/ 294 w 467"/>
                <a:gd name="T91" fmla="*/ 149 h 789"/>
                <a:gd name="T92" fmla="*/ 265 w 467"/>
                <a:gd name="T93" fmla="*/ 162 h 789"/>
                <a:gd name="T94" fmla="*/ 168 w 467"/>
                <a:gd name="T95" fmla="*/ 83 h 789"/>
                <a:gd name="T96" fmla="*/ 112 w 467"/>
                <a:gd name="T97" fmla="*/ 80 h 7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7"/>
                <a:gd name="T148" fmla="*/ 0 h 789"/>
                <a:gd name="T149" fmla="*/ 481 w 467"/>
                <a:gd name="T150" fmla="*/ 813 h 7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7" h="789">
                  <a:moveTo>
                    <a:pt x="77" y="31"/>
                  </a:moveTo>
                  <a:lnTo>
                    <a:pt x="56" y="20"/>
                  </a:lnTo>
                  <a:lnTo>
                    <a:pt x="56" y="31"/>
                  </a:lnTo>
                  <a:lnTo>
                    <a:pt x="45" y="29"/>
                  </a:lnTo>
                  <a:lnTo>
                    <a:pt x="45" y="16"/>
                  </a:lnTo>
                  <a:lnTo>
                    <a:pt x="42" y="5"/>
                  </a:lnTo>
                  <a:lnTo>
                    <a:pt x="35" y="0"/>
                  </a:lnTo>
                  <a:lnTo>
                    <a:pt x="30" y="15"/>
                  </a:lnTo>
                  <a:lnTo>
                    <a:pt x="15" y="15"/>
                  </a:lnTo>
                  <a:lnTo>
                    <a:pt x="1" y="34"/>
                  </a:lnTo>
                  <a:lnTo>
                    <a:pt x="0" y="63"/>
                  </a:lnTo>
                  <a:lnTo>
                    <a:pt x="13" y="78"/>
                  </a:lnTo>
                  <a:lnTo>
                    <a:pt x="6" y="93"/>
                  </a:lnTo>
                  <a:lnTo>
                    <a:pt x="10" y="108"/>
                  </a:lnTo>
                  <a:lnTo>
                    <a:pt x="20" y="110"/>
                  </a:lnTo>
                  <a:lnTo>
                    <a:pt x="32" y="128"/>
                  </a:lnTo>
                  <a:lnTo>
                    <a:pt x="27" y="151"/>
                  </a:lnTo>
                  <a:lnTo>
                    <a:pt x="39" y="154"/>
                  </a:lnTo>
                  <a:lnTo>
                    <a:pt x="59" y="177"/>
                  </a:lnTo>
                  <a:lnTo>
                    <a:pt x="58" y="186"/>
                  </a:lnTo>
                  <a:lnTo>
                    <a:pt x="90" y="207"/>
                  </a:lnTo>
                  <a:lnTo>
                    <a:pt x="102" y="195"/>
                  </a:lnTo>
                  <a:lnTo>
                    <a:pt x="115" y="195"/>
                  </a:lnTo>
                  <a:lnTo>
                    <a:pt x="119" y="221"/>
                  </a:lnTo>
                  <a:lnTo>
                    <a:pt x="108" y="232"/>
                  </a:lnTo>
                  <a:lnTo>
                    <a:pt x="97" y="244"/>
                  </a:lnTo>
                  <a:lnTo>
                    <a:pt x="111" y="258"/>
                  </a:lnTo>
                  <a:lnTo>
                    <a:pt x="131" y="239"/>
                  </a:lnTo>
                  <a:lnTo>
                    <a:pt x="131" y="217"/>
                  </a:lnTo>
                  <a:lnTo>
                    <a:pt x="144" y="203"/>
                  </a:lnTo>
                  <a:lnTo>
                    <a:pt x="146" y="185"/>
                  </a:lnTo>
                  <a:lnTo>
                    <a:pt x="164" y="197"/>
                  </a:lnTo>
                  <a:lnTo>
                    <a:pt x="163" y="215"/>
                  </a:lnTo>
                  <a:lnTo>
                    <a:pt x="146" y="230"/>
                  </a:lnTo>
                  <a:lnTo>
                    <a:pt x="146" y="245"/>
                  </a:lnTo>
                  <a:lnTo>
                    <a:pt x="161" y="247"/>
                  </a:lnTo>
                  <a:lnTo>
                    <a:pt x="151" y="268"/>
                  </a:lnTo>
                  <a:lnTo>
                    <a:pt x="132" y="262"/>
                  </a:lnTo>
                  <a:lnTo>
                    <a:pt x="131" y="277"/>
                  </a:lnTo>
                  <a:lnTo>
                    <a:pt x="146" y="294"/>
                  </a:lnTo>
                  <a:lnTo>
                    <a:pt x="167" y="293"/>
                  </a:lnTo>
                  <a:lnTo>
                    <a:pt x="179" y="302"/>
                  </a:lnTo>
                  <a:lnTo>
                    <a:pt x="193" y="293"/>
                  </a:lnTo>
                  <a:lnTo>
                    <a:pt x="193" y="282"/>
                  </a:lnTo>
                  <a:lnTo>
                    <a:pt x="210" y="287"/>
                  </a:lnTo>
                  <a:lnTo>
                    <a:pt x="222" y="311"/>
                  </a:lnTo>
                  <a:lnTo>
                    <a:pt x="269" y="305"/>
                  </a:lnTo>
                  <a:lnTo>
                    <a:pt x="256" y="316"/>
                  </a:lnTo>
                  <a:lnTo>
                    <a:pt x="236" y="334"/>
                  </a:lnTo>
                  <a:lnTo>
                    <a:pt x="248" y="348"/>
                  </a:lnTo>
                  <a:lnTo>
                    <a:pt x="309" y="401"/>
                  </a:lnTo>
                  <a:lnTo>
                    <a:pt x="295" y="421"/>
                  </a:lnTo>
                  <a:lnTo>
                    <a:pt x="286" y="415"/>
                  </a:lnTo>
                  <a:lnTo>
                    <a:pt x="295" y="408"/>
                  </a:lnTo>
                  <a:lnTo>
                    <a:pt x="269" y="384"/>
                  </a:lnTo>
                  <a:lnTo>
                    <a:pt x="254" y="370"/>
                  </a:lnTo>
                  <a:lnTo>
                    <a:pt x="242" y="390"/>
                  </a:lnTo>
                  <a:lnTo>
                    <a:pt x="263" y="410"/>
                  </a:lnTo>
                  <a:lnTo>
                    <a:pt x="269" y="425"/>
                  </a:lnTo>
                  <a:lnTo>
                    <a:pt x="283" y="422"/>
                  </a:lnTo>
                  <a:lnTo>
                    <a:pt x="292" y="436"/>
                  </a:lnTo>
                  <a:lnTo>
                    <a:pt x="268" y="431"/>
                  </a:lnTo>
                  <a:lnTo>
                    <a:pt x="250" y="422"/>
                  </a:lnTo>
                  <a:lnTo>
                    <a:pt x="237" y="405"/>
                  </a:lnTo>
                  <a:lnTo>
                    <a:pt x="227" y="398"/>
                  </a:lnTo>
                  <a:lnTo>
                    <a:pt x="213" y="410"/>
                  </a:lnTo>
                  <a:lnTo>
                    <a:pt x="236" y="447"/>
                  </a:lnTo>
                  <a:lnTo>
                    <a:pt x="248" y="459"/>
                  </a:lnTo>
                  <a:lnTo>
                    <a:pt x="243" y="475"/>
                  </a:lnTo>
                  <a:lnTo>
                    <a:pt x="292" y="509"/>
                  </a:lnTo>
                  <a:lnTo>
                    <a:pt x="304" y="495"/>
                  </a:lnTo>
                  <a:lnTo>
                    <a:pt x="303" y="479"/>
                  </a:lnTo>
                  <a:lnTo>
                    <a:pt x="295" y="468"/>
                  </a:lnTo>
                  <a:lnTo>
                    <a:pt x="298" y="457"/>
                  </a:lnTo>
                  <a:lnTo>
                    <a:pt x="288" y="448"/>
                  </a:lnTo>
                  <a:lnTo>
                    <a:pt x="306" y="456"/>
                  </a:lnTo>
                  <a:lnTo>
                    <a:pt x="315" y="447"/>
                  </a:lnTo>
                  <a:lnTo>
                    <a:pt x="309" y="424"/>
                  </a:lnTo>
                  <a:lnTo>
                    <a:pt x="320" y="413"/>
                  </a:lnTo>
                  <a:lnTo>
                    <a:pt x="318" y="433"/>
                  </a:lnTo>
                  <a:lnTo>
                    <a:pt x="321" y="444"/>
                  </a:lnTo>
                  <a:lnTo>
                    <a:pt x="316" y="453"/>
                  </a:lnTo>
                  <a:lnTo>
                    <a:pt x="326" y="468"/>
                  </a:lnTo>
                  <a:lnTo>
                    <a:pt x="313" y="477"/>
                  </a:lnTo>
                  <a:lnTo>
                    <a:pt x="316" y="497"/>
                  </a:lnTo>
                  <a:lnTo>
                    <a:pt x="306" y="501"/>
                  </a:lnTo>
                  <a:lnTo>
                    <a:pt x="327" y="521"/>
                  </a:lnTo>
                  <a:lnTo>
                    <a:pt x="327" y="509"/>
                  </a:lnTo>
                  <a:lnTo>
                    <a:pt x="344" y="526"/>
                  </a:lnTo>
                  <a:lnTo>
                    <a:pt x="332" y="533"/>
                  </a:lnTo>
                  <a:lnTo>
                    <a:pt x="350" y="555"/>
                  </a:lnTo>
                  <a:lnTo>
                    <a:pt x="345" y="567"/>
                  </a:lnTo>
                  <a:lnTo>
                    <a:pt x="364" y="599"/>
                  </a:lnTo>
                  <a:lnTo>
                    <a:pt x="377" y="608"/>
                  </a:lnTo>
                  <a:lnTo>
                    <a:pt x="370" y="616"/>
                  </a:lnTo>
                  <a:lnTo>
                    <a:pt x="358" y="616"/>
                  </a:lnTo>
                  <a:lnTo>
                    <a:pt x="362" y="626"/>
                  </a:lnTo>
                  <a:lnTo>
                    <a:pt x="377" y="628"/>
                  </a:lnTo>
                  <a:lnTo>
                    <a:pt x="393" y="666"/>
                  </a:lnTo>
                  <a:lnTo>
                    <a:pt x="380" y="683"/>
                  </a:lnTo>
                  <a:lnTo>
                    <a:pt x="388" y="695"/>
                  </a:lnTo>
                  <a:lnTo>
                    <a:pt x="385" y="709"/>
                  </a:lnTo>
                  <a:lnTo>
                    <a:pt x="396" y="724"/>
                  </a:lnTo>
                  <a:lnTo>
                    <a:pt x="399" y="740"/>
                  </a:lnTo>
                  <a:lnTo>
                    <a:pt x="397" y="760"/>
                  </a:lnTo>
                  <a:lnTo>
                    <a:pt x="412" y="782"/>
                  </a:lnTo>
                  <a:lnTo>
                    <a:pt x="425" y="782"/>
                  </a:lnTo>
                  <a:lnTo>
                    <a:pt x="438" y="789"/>
                  </a:lnTo>
                  <a:lnTo>
                    <a:pt x="447" y="774"/>
                  </a:lnTo>
                  <a:lnTo>
                    <a:pt x="441" y="745"/>
                  </a:lnTo>
                  <a:lnTo>
                    <a:pt x="460" y="727"/>
                  </a:lnTo>
                  <a:lnTo>
                    <a:pt x="467" y="704"/>
                  </a:lnTo>
                  <a:lnTo>
                    <a:pt x="458" y="680"/>
                  </a:lnTo>
                  <a:lnTo>
                    <a:pt x="467" y="661"/>
                  </a:lnTo>
                  <a:lnTo>
                    <a:pt x="463" y="610"/>
                  </a:lnTo>
                  <a:lnTo>
                    <a:pt x="444" y="587"/>
                  </a:lnTo>
                  <a:lnTo>
                    <a:pt x="444" y="561"/>
                  </a:lnTo>
                  <a:lnTo>
                    <a:pt x="432" y="550"/>
                  </a:lnTo>
                  <a:lnTo>
                    <a:pt x="449" y="529"/>
                  </a:lnTo>
                  <a:lnTo>
                    <a:pt x="438" y="517"/>
                  </a:lnTo>
                  <a:lnTo>
                    <a:pt x="454" y="500"/>
                  </a:lnTo>
                  <a:lnTo>
                    <a:pt x="444" y="494"/>
                  </a:lnTo>
                  <a:lnTo>
                    <a:pt x="434" y="488"/>
                  </a:lnTo>
                  <a:lnTo>
                    <a:pt x="396" y="443"/>
                  </a:lnTo>
                  <a:lnTo>
                    <a:pt x="405" y="425"/>
                  </a:lnTo>
                  <a:lnTo>
                    <a:pt x="399" y="415"/>
                  </a:lnTo>
                  <a:lnTo>
                    <a:pt x="403" y="404"/>
                  </a:lnTo>
                  <a:lnTo>
                    <a:pt x="373" y="390"/>
                  </a:lnTo>
                  <a:lnTo>
                    <a:pt x="379" y="360"/>
                  </a:lnTo>
                  <a:lnTo>
                    <a:pt x="367" y="345"/>
                  </a:lnTo>
                  <a:lnTo>
                    <a:pt x="374" y="323"/>
                  </a:lnTo>
                  <a:lnTo>
                    <a:pt x="367" y="290"/>
                  </a:lnTo>
                  <a:lnTo>
                    <a:pt x="353" y="282"/>
                  </a:lnTo>
                  <a:lnTo>
                    <a:pt x="355" y="268"/>
                  </a:lnTo>
                  <a:lnTo>
                    <a:pt x="333" y="238"/>
                  </a:lnTo>
                  <a:lnTo>
                    <a:pt x="315" y="185"/>
                  </a:lnTo>
                  <a:lnTo>
                    <a:pt x="294" y="169"/>
                  </a:lnTo>
                  <a:lnTo>
                    <a:pt x="295" y="156"/>
                  </a:lnTo>
                  <a:lnTo>
                    <a:pt x="285" y="145"/>
                  </a:lnTo>
                  <a:lnTo>
                    <a:pt x="269" y="118"/>
                  </a:lnTo>
                  <a:lnTo>
                    <a:pt x="253" y="131"/>
                  </a:lnTo>
                  <a:lnTo>
                    <a:pt x="257" y="157"/>
                  </a:lnTo>
                  <a:lnTo>
                    <a:pt x="233" y="163"/>
                  </a:lnTo>
                  <a:lnTo>
                    <a:pt x="187" y="137"/>
                  </a:lnTo>
                  <a:lnTo>
                    <a:pt x="163" y="81"/>
                  </a:lnTo>
                  <a:lnTo>
                    <a:pt x="134" y="78"/>
                  </a:lnTo>
                  <a:lnTo>
                    <a:pt x="119" y="90"/>
                  </a:lnTo>
                  <a:lnTo>
                    <a:pt x="109" y="78"/>
                  </a:lnTo>
                  <a:lnTo>
                    <a:pt x="97" y="47"/>
                  </a:lnTo>
                  <a:lnTo>
                    <a:pt x="77" y="31"/>
                  </a:lnTo>
                  <a:close/>
                </a:path>
              </a:pathLst>
            </a:custGeom>
            <a:noFill/>
            <a:ln w="1270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79" name="Freeform 16"/>
            <p:cNvSpPr>
              <a:spLocks/>
            </p:cNvSpPr>
            <p:nvPr/>
          </p:nvSpPr>
          <p:spPr bwMode="auto">
            <a:xfrm>
              <a:off x="4512379" y="2494076"/>
              <a:ext cx="268314" cy="358692"/>
            </a:xfrm>
            <a:custGeom>
              <a:avLst/>
              <a:gdLst>
                <a:gd name="T0" fmla="*/ 141 w 448"/>
                <a:gd name="T1" fmla="*/ 168 h 833"/>
                <a:gd name="T2" fmla="*/ 178 w 448"/>
                <a:gd name="T3" fmla="*/ 187 h 833"/>
                <a:gd name="T4" fmla="*/ 186 w 448"/>
                <a:gd name="T5" fmla="*/ 220 h 833"/>
                <a:gd name="T6" fmla="*/ 199 w 448"/>
                <a:gd name="T7" fmla="*/ 253 h 833"/>
                <a:gd name="T8" fmla="*/ 223 w 448"/>
                <a:gd name="T9" fmla="*/ 252 h 833"/>
                <a:gd name="T10" fmla="*/ 231 w 448"/>
                <a:gd name="T11" fmla="*/ 270 h 833"/>
                <a:gd name="T12" fmla="*/ 243 w 448"/>
                <a:gd name="T13" fmla="*/ 303 h 833"/>
                <a:gd name="T14" fmla="*/ 226 w 448"/>
                <a:gd name="T15" fmla="*/ 321 h 833"/>
                <a:gd name="T16" fmla="*/ 249 w 448"/>
                <a:gd name="T17" fmla="*/ 346 h 833"/>
                <a:gd name="T18" fmla="*/ 267 w 448"/>
                <a:gd name="T19" fmla="*/ 373 h 833"/>
                <a:gd name="T20" fmla="*/ 301 w 448"/>
                <a:gd name="T21" fmla="*/ 390 h 833"/>
                <a:gd name="T22" fmla="*/ 319 w 448"/>
                <a:gd name="T23" fmla="*/ 432 h 833"/>
                <a:gd name="T24" fmla="*/ 348 w 448"/>
                <a:gd name="T25" fmla="*/ 466 h 833"/>
                <a:gd name="T26" fmla="*/ 379 w 448"/>
                <a:gd name="T27" fmla="*/ 493 h 833"/>
                <a:gd name="T28" fmla="*/ 393 w 448"/>
                <a:gd name="T29" fmla="*/ 546 h 833"/>
                <a:gd name="T30" fmla="*/ 382 w 448"/>
                <a:gd name="T31" fmla="*/ 561 h 833"/>
                <a:gd name="T32" fmla="*/ 418 w 448"/>
                <a:gd name="T33" fmla="*/ 598 h 833"/>
                <a:gd name="T34" fmla="*/ 442 w 448"/>
                <a:gd name="T35" fmla="*/ 637 h 833"/>
                <a:gd name="T36" fmla="*/ 462 w 448"/>
                <a:gd name="T37" fmla="*/ 609 h 833"/>
                <a:gd name="T38" fmla="*/ 450 w 448"/>
                <a:gd name="T39" fmla="*/ 673 h 833"/>
                <a:gd name="T40" fmla="*/ 423 w 448"/>
                <a:gd name="T41" fmla="*/ 667 h 833"/>
                <a:gd name="T42" fmla="*/ 405 w 448"/>
                <a:gd name="T43" fmla="*/ 712 h 833"/>
                <a:gd name="T44" fmla="*/ 400 w 448"/>
                <a:gd name="T45" fmla="*/ 748 h 833"/>
                <a:gd name="T46" fmla="*/ 415 w 448"/>
                <a:gd name="T47" fmla="*/ 807 h 833"/>
                <a:gd name="T48" fmla="*/ 387 w 448"/>
                <a:gd name="T49" fmla="*/ 816 h 833"/>
                <a:gd name="T50" fmla="*/ 376 w 448"/>
                <a:gd name="T51" fmla="*/ 840 h 833"/>
                <a:gd name="T52" fmla="*/ 340 w 448"/>
                <a:gd name="T53" fmla="*/ 846 h 833"/>
                <a:gd name="T54" fmla="*/ 270 w 448"/>
                <a:gd name="T55" fmla="*/ 748 h 833"/>
                <a:gd name="T56" fmla="*/ 256 w 448"/>
                <a:gd name="T57" fmla="*/ 711 h 833"/>
                <a:gd name="T58" fmla="*/ 271 w 448"/>
                <a:gd name="T59" fmla="*/ 679 h 833"/>
                <a:gd name="T60" fmla="*/ 255 w 448"/>
                <a:gd name="T61" fmla="*/ 649 h 833"/>
                <a:gd name="T62" fmla="*/ 309 w 448"/>
                <a:gd name="T63" fmla="*/ 660 h 833"/>
                <a:gd name="T64" fmla="*/ 298 w 448"/>
                <a:gd name="T65" fmla="*/ 621 h 833"/>
                <a:gd name="T66" fmla="*/ 280 w 448"/>
                <a:gd name="T67" fmla="*/ 597 h 833"/>
                <a:gd name="T68" fmla="*/ 243 w 448"/>
                <a:gd name="T69" fmla="*/ 562 h 833"/>
                <a:gd name="T70" fmla="*/ 216 w 448"/>
                <a:gd name="T71" fmla="*/ 543 h 833"/>
                <a:gd name="T72" fmla="*/ 198 w 448"/>
                <a:gd name="T73" fmla="*/ 496 h 833"/>
                <a:gd name="T74" fmla="*/ 201 w 448"/>
                <a:gd name="T75" fmla="*/ 462 h 833"/>
                <a:gd name="T76" fmla="*/ 192 w 448"/>
                <a:gd name="T77" fmla="*/ 418 h 833"/>
                <a:gd name="T78" fmla="*/ 177 w 448"/>
                <a:gd name="T79" fmla="*/ 370 h 833"/>
                <a:gd name="T80" fmla="*/ 159 w 448"/>
                <a:gd name="T81" fmla="*/ 373 h 833"/>
                <a:gd name="T82" fmla="*/ 138 w 448"/>
                <a:gd name="T83" fmla="*/ 319 h 833"/>
                <a:gd name="T84" fmla="*/ 121 w 448"/>
                <a:gd name="T85" fmla="*/ 294 h 833"/>
                <a:gd name="T86" fmla="*/ 135 w 448"/>
                <a:gd name="T87" fmla="*/ 264 h 833"/>
                <a:gd name="T88" fmla="*/ 126 w 448"/>
                <a:gd name="T89" fmla="*/ 240 h 833"/>
                <a:gd name="T90" fmla="*/ 97 w 448"/>
                <a:gd name="T91" fmla="*/ 223 h 833"/>
                <a:gd name="T92" fmla="*/ 81 w 448"/>
                <a:gd name="T93" fmla="*/ 168 h 833"/>
                <a:gd name="T94" fmla="*/ 61 w 448"/>
                <a:gd name="T95" fmla="*/ 172 h 833"/>
                <a:gd name="T96" fmla="*/ 22 w 448"/>
                <a:gd name="T97" fmla="*/ 153 h 833"/>
                <a:gd name="T98" fmla="*/ 34 w 448"/>
                <a:gd name="T99" fmla="*/ 121 h 833"/>
                <a:gd name="T100" fmla="*/ 31 w 448"/>
                <a:gd name="T101" fmla="*/ 105 h 833"/>
                <a:gd name="T102" fmla="*/ 6 w 448"/>
                <a:gd name="T103" fmla="*/ 114 h 833"/>
                <a:gd name="T104" fmla="*/ 27 w 448"/>
                <a:gd name="T105" fmla="*/ 88 h 833"/>
                <a:gd name="T106" fmla="*/ 7 w 448"/>
                <a:gd name="T107" fmla="*/ 34 h 833"/>
                <a:gd name="T108" fmla="*/ 7 w 448"/>
                <a:gd name="T109" fmla="*/ 0 h 833"/>
                <a:gd name="T110" fmla="*/ 33 w 448"/>
                <a:gd name="T111" fmla="*/ 19 h 833"/>
                <a:gd name="T112" fmla="*/ 76 w 448"/>
                <a:gd name="T113" fmla="*/ 40 h 833"/>
                <a:gd name="T114" fmla="*/ 85 w 448"/>
                <a:gd name="T115" fmla="*/ 61 h 833"/>
                <a:gd name="T116" fmla="*/ 85 w 448"/>
                <a:gd name="T117" fmla="*/ 97 h 833"/>
                <a:gd name="T118" fmla="*/ 109 w 448"/>
                <a:gd name="T119" fmla="*/ 118 h 833"/>
                <a:gd name="T120" fmla="*/ 123 w 448"/>
                <a:gd name="T121" fmla="*/ 159 h 8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8"/>
                <a:gd name="T184" fmla="*/ 0 h 833"/>
                <a:gd name="T185" fmla="*/ 462 w 448"/>
                <a:gd name="T186" fmla="*/ 859 h 83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8" h="833">
                  <a:moveTo>
                    <a:pt x="119" y="154"/>
                  </a:moveTo>
                  <a:lnTo>
                    <a:pt x="137" y="163"/>
                  </a:lnTo>
                  <a:lnTo>
                    <a:pt x="161" y="160"/>
                  </a:lnTo>
                  <a:lnTo>
                    <a:pt x="173" y="181"/>
                  </a:lnTo>
                  <a:lnTo>
                    <a:pt x="164" y="196"/>
                  </a:lnTo>
                  <a:lnTo>
                    <a:pt x="180" y="213"/>
                  </a:lnTo>
                  <a:lnTo>
                    <a:pt x="177" y="224"/>
                  </a:lnTo>
                  <a:lnTo>
                    <a:pt x="193" y="245"/>
                  </a:lnTo>
                  <a:lnTo>
                    <a:pt x="199" y="230"/>
                  </a:lnTo>
                  <a:lnTo>
                    <a:pt x="216" y="244"/>
                  </a:lnTo>
                  <a:lnTo>
                    <a:pt x="212" y="257"/>
                  </a:lnTo>
                  <a:lnTo>
                    <a:pt x="224" y="262"/>
                  </a:lnTo>
                  <a:lnTo>
                    <a:pt x="230" y="283"/>
                  </a:lnTo>
                  <a:lnTo>
                    <a:pt x="236" y="294"/>
                  </a:lnTo>
                  <a:lnTo>
                    <a:pt x="231" y="312"/>
                  </a:lnTo>
                  <a:lnTo>
                    <a:pt x="219" y="311"/>
                  </a:lnTo>
                  <a:lnTo>
                    <a:pt x="219" y="333"/>
                  </a:lnTo>
                  <a:lnTo>
                    <a:pt x="241" y="336"/>
                  </a:lnTo>
                  <a:lnTo>
                    <a:pt x="242" y="362"/>
                  </a:lnTo>
                  <a:lnTo>
                    <a:pt x="259" y="362"/>
                  </a:lnTo>
                  <a:lnTo>
                    <a:pt x="266" y="378"/>
                  </a:lnTo>
                  <a:lnTo>
                    <a:pt x="292" y="378"/>
                  </a:lnTo>
                  <a:lnTo>
                    <a:pt x="298" y="402"/>
                  </a:lnTo>
                  <a:lnTo>
                    <a:pt x="309" y="419"/>
                  </a:lnTo>
                  <a:lnTo>
                    <a:pt x="308" y="433"/>
                  </a:lnTo>
                  <a:lnTo>
                    <a:pt x="337" y="452"/>
                  </a:lnTo>
                  <a:lnTo>
                    <a:pt x="349" y="471"/>
                  </a:lnTo>
                  <a:lnTo>
                    <a:pt x="368" y="478"/>
                  </a:lnTo>
                  <a:lnTo>
                    <a:pt x="387" y="509"/>
                  </a:lnTo>
                  <a:lnTo>
                    <a:pt x="381" y="529"/>
                  </a:lnTo>
                  <a:lnTo>
                    <a:pt x="370" y="529"/>
                  </a:lnTo>
                  <a:lnTo>
                    <a:pt x="370" y="544"/>
                  </a:lnTo>
                  <a:lnTo>
                    <a:pt x="401" y="564"/>
                  </a:lnTo>
                  <a:lnTo>
                    <a:pt x="405" y="580"/>
                  </a:lnTo>
                  <a:lnTo>
                    <a:pt x="416" y="618"/>
                  </a:lnTo>
                  <a:lnTo>
                    <a:pt x="429" y="618"/>
                  </a:lnTo>
                  <a:lnTo>
                    <a:pt x="431" y="594"/>
                  </a:lnTo>
                  <a:lnTo>
                    <a:pt x="438" y="590"/>
                  </a:lnTo>
                  <a:lnTo>
                    <a:pt x="448" y="591"/>
                  </a:lnTo>
                  <a:lnTo>
                    <a:pt x="445" y="637"/>
                  </a:lnTo>
                  <a:lnTo>
                    <a:pt x="436" y="653"/>
                  </a:lnTo>
                  <a:lnTo>
                    <a:pt x="420" y="652"/>
                  </a:lnTo>
                  <a:lnTo>
                    <a:pt x="410" y="647"/>
                  </a:lnTo>
                  <a:lnTo>
                    <a:pt x="396" y="667"/>
                  </a:lnTo>
                  <a:lnTo>
                    <a:pt x="393" y="690"/>
                  </a:lnTo>
                  <a:lnTo>
                    <a:pt x="399" y="705"/>
                  </a:lnTo>
                  <a:lnTo>
                    <a:pt x="388" y="725"/>
                  </a:lnTo>
                  <a:lnTo>
                    <a:pt x="396" y="766"/>
                  </a:lnTo>
                  <a:lnTo>
                    <a:pt x="402" y="783"/>
                  </a:lnTo>
                  <a:lnTo>
                    <a:pt x="388" y="797"/>
                  </a:lnTo>
                  <a:lnTo>
                    <a:pt x="375" y="791"/>
                  </a:lnTo>
                  <a:lnTo>
                    <a:pt x="364" y="801"/>
                  </a:lnTo>
                  <a:lnTo>
                    <a:pt x="365" y="815"/>
                  </a:lnTo>
                  <a:lnTo>
                    <a:pt x="343" y="833"/>
                  </a:lnTo>
                  <a:lnTo>
                    <a:pt x="330" y="820"/>
                  </a:lnTo>
                  <a:lnTo>
                    <a:pt x="288" y="751"/>
                  </a:lnTo>
                  <a:lnTo>
                    <a:pt x="262" y="725"/>
                  </a:lnTo>
                  <a:lnTo>
                    <a:pt x="257" y="699"/>
                  </a:lnTo>
                  <a:lnTo>
                    <a:pt x="248" y="689"/>
                  </a:lnTo>
                  <a:lnTo>
                    <a:pt x="263" y="673"/>
                  </a:lnTo>
                  <a:lnTo>
                    <a:pt x="263" y="658"/>
                  </a:lnTo>
                  <a:lnTo>
                    <a:pt x="239" y="645"/>
                  </a:lnTo>
                  <a:lnTo>
                    <a:pt x="248" y="633"/>
                  </a:lnTo>
                  <a:lnTo>
                    <a:pt x="277" y="646"/>
                  </a:lnTo>
                  <a:lnTo>
                    <a:pt x="300" y="640"/>
                  </a:lnTo>
                  <a:lnTo>
                    <a:pt x="303" y="624"/>
                  </a:lnTo>
                  <a:lnTo>
                    <a:pt x="288" y="602"/>
                  </a:lnTo>
                  <a:lnTo>
                    <a:pt x="276" y="597"/>
                  </a:lnTo>
                  <a:lnTo>
                    <a:pt x="272" y="579"/>
                  </a:lnTo>
                  <a:lnTo>
                    <a:pt x="250" y="568"/>
                  </a:lnTo>
                  <a:lnTo>
                    <a:pt x="234" y="546"/>
                  </a:lnTo>
                  <a:lnTo>
                    <a:pt x="209" y="544"/>
                  </a:lnTo>
                  <a:lnTo>
                    <a:pt x="209" y="527"/>
                  </a:lnTo>
                  <a:lnTo>
                    <a:pt x="187" y="507"/>
                  </a:lnTo>
                  <a:lnTo>
                    <a:pt x="192" y="481"/>
                  </a:lnTo>
                  <a:lnTo>
                    <a:pt x="184" y="468"/>
                  </a:lnTo>
                  <a:lnTo>
                    <a:pt x="195" y="448"/>
                  </a:lnTo>
                  <a:lnTo>
                    <a:pt x="198" y="425"/>
                  </a:lnTo>
                  <a:lnTo>
                    <a:pt x="186" y="405"/>
                  </a:lnTo>
                  <a:lnTo>
                    <a:pt x="181" y="375"/>
                  </a:lnTo>
                  <a:lnTo>
                    <a:pt x="172" y="359"/>
                  </a:lnTo>
                  <a:lnTo>
                    <a:pt x="172" y="343"/>
                  </a:lnTo>
                  <a:lnTo>
                    <a:pt x="154" y="362"/>
                  </a:lnTo>
                  <a:lnTo>
                    <a:pt x="134" y="353"/>
                  </a:lnTo>
                  <a:lnTo>
                    <a:pt x="134" y="309"/>
                  </a:lnTo>
                  <a:lnTo>
                    <a:pt x="120" y="306"/>
                  </a:lnTo>
                  <a:lnTo>
                    <a:pt x="117" y="285"/>
                  </a:lnTo>
                  <a:lnTo>
                    <a:pt x="131" y="272"/>
                  </a:lnTo>
                  <a:lnTo>
                    <a:pt x="131" y="256"/>
                  </a:lnTo>
                  <a:lnTo>
                    <a:pt x="119" y="247"/>
                  </a:lnTo>
                  <a:lnTo>
                    <a:pt x="122" y="233"/>
                  </a:lnTo>
                  <a:lnTo>
                    <a:pt x="108" y="233"/>
                  </a:lnTo>
                  <a:lnTo>
                    <a:pt x="94" y="216"/>
                  </a:lnTo>
                  <a:lnTo>
                    <a:pt x="93" y="172"/>
                  </a:lnTo>
                  <a:lnTo>
                    <a:pt x="79" y="163"/>
                  </a:lnTo>
                  <a:lnTo>
                    <a:pt x="70" y="183"/>
                  </a:lnTo>
                  <a:lnTo>
                    <a:pt x="59" y="167"/>
                  </a:lnTo>
                  <a:lnTo>
                    <a:pt x="39" y="175"/>
                  </a:lnTo>
                  <a:lnTo>
                    <a:pt x="21" y="148"/>
                  </a:lnTo>
                  <a:lnTo>
                    <a:pt x="35" y="129"/>
                  </a:lnTo>
                  <a:lnTo>
                    <a:pt x="33" y="117"/>
                  </a:lnTo>
                  <a:lnTo>
                    <a:pt x="42" y="105"/>
                  </a:lnTo>
                  <a:lnTo>
                    <a:pt x="30" y="102"/>
                  </a:lnTo>
                  <a:lnTo>
                    <a:pt x="16" y="120"/>
                  </a:lnTo>
                  <a:lnTo>
                    <a:pt x="6" y="111"/>
                  </a:lnTo>
                  <a:lnTo>
                    <a:pt x="21" y="102"/>
                  </a:lnTo>
                  <a:lnTo>
                    <a:pt x="26" y="85"/>
                  </a:lnTo>
                  <a:lnTo>
                    <a:pt x="15" y="79"/>
                  </a:lnTo>
                  <a:lnTo>
                    <a:pt x="7" y="33"/>
                  </a:lnTo>
                  <a:lnTo>
                    <a:pt x="0" y="21"/>
                  </a:lnTo>
                  <a:lnTo>
                    <a:pt x="7" y="0"/>
                  </a:lnTo>
                  <a:lnTo>
                    <a:pt x="16" y="10"/>
                  </a:lnTo>
                  <a:lnTo>
                    <a:pt x="35" y="18"/>
                  </a:lnTo>
                  <a:lnTo>
                    <a:pt x="55" y="18"/>
                  </a:lnTo>
                  <a:lnTo>
                    <a:pt x="74" y="39"/>
                  </a:lnTo>
                  <a:lnTo>
                    <a:pt x="87" y="29"/>
                  </a:lnTo>
                  <a:lnTo>
                    <a:pt x="82" y="59"/>
                  </a:lnTo>
                  <a:lnTo>
                    <a:pt x="90" y="76"/>
                  </a:lnTo>
                  <a:lnTo>
                    <a:pt x="82" y="94"/>
                  </a:lnTo>
                  <a:lnTo>
                    <a:pt x="99" y="105"/>
                  </a:lnTo>
                  <a:lnTo>
                    <a:pt x="106" y="114"/>
                  </a:lnTo>
                  <a:lnTo>
                    <a:pt x="103" y="132"/>
                  </a:lnTo>
                  <a:lnTo>
                    <a:pt x="119" y="154"/>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80" name="Freeform 18"/>
            <p:cNvSpPr>
              <a:spLocks/>
            </p:cNvSpPr>
            <p:nvPr/>
          </p:nvSpPr>
          <p:spPr bwMode="auto">
            <a:xfrm>
              <a:off x="4719005" y="3059457"/>
              <a:ext cx="27550" cy="33587"/>
            </a:xfrm>
            <a:custGeom>
              <a:avLst/>
              <a:gdLst>
                <a:gd name="T0" fmla="*/ 12 w 48"/>
                <a:gd name="T1" fmla="*/ 0 h 81"/>
                <a:gd name="T2" fmla="*/ 0 w 48"/>
                <a:gd name="T3" fmla="*/ 4 h 81"/>
                <a:gd name="T4" fmla="*/ 0 w 48"/>
                <a:gd name="T5" fmla="*/ 19 h 81"/>
                <a:gd name="T6" fmla="*/ 14 w 48"/>
                <a:gd name="T7" fmla="*/ 45 h 81"/>
                <a:gd name="T8" fmla="*/ 6 w 48"/>
                <a:gd name="T9" fmla="*/ 55 h 81"/>
                <a:gd name="T10" fmla="*/ 2 w 48"/>
                <a:gd name="T11" fmla="*/ 70 h 81"/>
                <a:gd name="T12" fmla="*/ 12 w 48"/>
                <a:gd name="T13" fmla="*/ 81 h 81"/>
                <a:gd name="T14" fmla="*/ 20 w 48"/>
                <a:gd name="T15" fmla="*/ 73 h 81"/>
                <a:gd name="T16" fmla="*/ 21 w 48"/>
                <a:gd name="T17" fmla="*/ 60 h 81"/>
                <a:gd name="T18" fmla="*/ 48 w 48"/>
                <a:gd name="T19" fmla="*/ 39 h 81"/>
                <a:gd name="T20" fmla="*/ 38 w 48"/>
                <a:gd name="T21" fmla="*/ 33 h 81"/>
                <a:gd name="T22" fmla="*/ 36 w 48"/>
                <a:gd name="T23" fmla="*/ 21 h 81"/>
                <a:gd name="T24" fmla="*/ 26 w 48"/>
                <a:gd name="T25" fmla="*/ 33 h 81"/>
                <a:gd name="T26" fmla="*/ 18 w 48"/>
                <a:gd name="T27" fmla="*/ 25 h 81"/>
                <a:gd name="T28" fmla="*/ 21 w 48"/>
                <a:gd name="T29" fmla="*/ 10 h 81"/>
                <a:gd name="T30" fmla="*/ 12 w 48"/>
                <a:gd name="T31" fmla="*/ 0 h 8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81"/>
                <a:gd name="T50" fmla="*/ 48 w 48"/>
                <a:gd name="T51" fmla="*/ 81 h 8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81">
                  <a:moveTo>
                    <a:pt x="12" y="0"/>
                  </a:moveTo>
                  <a:lnTo>
                    <a:pt x="0" y="4"/>
                  </a:lnTo>
                  <a:lnTo>
                    <a:pt x="0" y="19"/>
                  </a:lnTo>
                  <a:lnTo>
                    <a:pt x="14" y="45"/>
                  </a:lnTo>
                  <a:lnTo>
                    <a:pt x="6" y="55"/>
                  </a:lnTo>
                  <a:lnTo>
                    <a:pt x="2" y="70"/>
                  </a:lnTo>
                  <a:lnTo>
                    <a:pt x="12" y="81"/>
                  </a:lnTo>
                  <a:lnTo>
                    <a:pt x="20" y="73"/>
                  </a:lnTo>
                  <a:lnTo>
                    <a:pt x="21" y="60"/>
                  </a:lnTo>
                  <a:lnTo>
                    <a:pt x="48" y="39"/>
                  </a:lnTo>
                  <a:lnTo>
                    <a:pt x="38" y="33"/>
                  </a:lnTo>
                  <a:lnTo>
                    <a:pt x="36" y="21"/>
                  </a:lnTo>
                  <a:lnTo>
                    <a:pt x="26" y="33"/>
                  </a:lnTo>
                  <a:lnTo>
                    <a:pt x="18" y="25"/>
                  </a:lnTo>
                  <a:lnTo>
                    <a:pt x="21" y="10"/>
                  </a:lnTo>
                  <a:lnTo>
                    <a:pt x="12"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81" name="Freeform 19"/>
            <p:cNvSpPr>
              <a:spLocks/>
            </p:cNvSpPr>
            <p:nvPr/>
          </p:nvSpPr>
          <p:spPr bwMode="auto">
            <a:xfrm>
              <a:off x="4735774" y="3107254"/>
              <a:ext cx="24556" cy="20239"/>
            </a:xfrm>
            <a:custGeom>
              <a:avLst/>
              <a:gdLst>
                <a:gd name="T0" fmla="*/ 1 w 42"/>
                <a:gd name="T1" fmla="*/ 0 h 48"/>
                <a:gd name="T2" fmla="*/ 0 w 42"/>
                <a:gd name="T3" fmla="*/ 17 h 48"/>
                <a:gd name="T4" fmla="*/ 12 w 42"/>
                <a:gd name="T5" fmla="*/ 29 h 48"/>
                <a:gd name="T6" fmla="*/ 9 w 42"/>
                <a:gd name="T7" fmla="*/ 44 h 48"/>
                <a:gd name="T8" fmla="*/ 22 w 42"/>
                <a:gd name="T9" fmla="*/ 48 h 48"/>
                <a:gd name="T10" fmla="*/ 42 w 42"/>
                <a:gd name="T11" fmla="*/ 41 h 48"/>
                <a:gd name="T12" fmla="*/ 27 w 42"/>
                <a:gd name="T13" fmla="*/ 24 h 48"/>
                <a:gd name="T14" fmla="*/ 1 w 42"/>
                <a:gd name="T15" fmla="*/ 0 h 48"/>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48"/>
                <a:gd name="T26" fmla="*/ 42 w 42"/>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48">
                  <a:moveTo>
                    <a:pt x="1" y="0"/>
                  </a:moveTo>
                  <a:lnTo>
                    <a:pt x="0" y="17"/>
                  </a:lnTo>
                  <a:lnTo>
                    <a:pt x="12" y="29"/>
                  </a:lnTo>
                  <a:lnTo>
                    <a:pt x="9" y="44"/>
                  </a:lnTo>
                  <a:lnTo>
                    <a:pt x="22" y="48"/>
                  </a:lnTo>
                  <a:lnTo>
                    <a:pt x="42" y="41"/>
                  </a:lnTo>
                  <a:lnTo>
                    <a:pt x="27" y="24"/>
                  </a:lnTo>
                  <a:lnTo>
                    <a:pt x="1"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82" name="Freeform 20"/>
            <p:cNvSpPr>
              <a:spLocks/>
            </p:cNvSpPr>
            <p:nvPr/>
          </p:nvSpPr>
          <p:spPr bwMode="auto">
            <a:xfrm>
              <a:off x="4730983" y="3133090"/>
              <a:ext cx="20962" cy="21960"/>
            </a:xfrm>
            <a:custGeom>
              <a:avLst/>
              <a:gdLst>
                <a:gd name="T0" fmla="*/ 12 w 36"/>
                <a:gd name="T1" fmla="*/ 0 h 52"/>
                <a:gd name="T2" fmla="*/ 0 w 36"/>
                <a:gd name="T3" fmla="*/ 12 h 52"/>
                <a:gd name="T4" fmla="*/ 0 w 36"/>
                <a:gd name="T5" fmla="*/ 27 h 52"/>
                <a:gd name="T6" fmla="*/ 20 w 36"/>
                <a:gd name="T7" fmla="*/ 52 h 52"/>
                <a:gd name="T8" fmla="*/ 33 w 36"/>
                <a:gd name="T9" fmla="*/ 40 h 52"/>
                <a:gd name="T10" fmla="*/ 36 w 36"/>
                <a:gd name="T11" fmla="*/ 13 h 52"/>
                <a:gd name="T12" fmla="*/ 32 w 36"/>
                <a:gd name="T13" fmla="*/ 0 h 52"/>
                <a:gd name="T14" fmla="*/ 12 w 36"/>
                <a:gd name="T15" fmla="*/ 0 h 52"/>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52"/>
                <a:gd name="T26" fmla="*/ 36 w 36"/>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52">
                  <a:moveTo>
                    <a:pt x="12" y="0"/>
                  </a:moveTo>
                  <a:lnTo>
                    <a:pt x="0" y="12"/>
                  </a:lnTo>
                  <a:lnTo>
                    <a:pt x="0" y="27"/>
                  </a:lnTo>
                  <a:lnTo>
                    <a:pt x="20" y="52"/>
                  </a:lnTo>
                  <a:lnTo>
                    <a:pt x="33" y="40"/>
                  </a:lnTo>
                  <a:lnTo>
                    <a:pt x="36" y="13"/>
                  </a:lnTo>
                  <a:lnTo>
                    <a:pt x="32" y="0"/>
                  </a:lnTo>
                  <a:lnTo>
                    <a:pt x="12"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83" name="Freeform 21"/>
            <p:cNvSpPr>
              <a:spLocks/>
            </p:cNvSpPr>
            <p:nvPr/>
          </p:nvSpPr>
          <p:spPr bwMode="auto">
            <a:xfrm>
              <a:off x="4705828" y="3127062"/>
              <a:ext cx="19764" cy="37893"/>
            </a:xfrm>
            <a:custGeom>
              <a:avLst/>
              <a:gdLst>
                <a:gd name="T0" fmla="*/ 18 w 34"/>
                <a:gd name="T1" fmla="*/ 0 h 91"/>
                <a:gd name="T2" fmla="*/ 28 w 34"/>
                <a:gd name="T3" fmla="*/ 6 h 91"/>
                <a:gd name="T4" fmla="*/ 27 w 34"/>
                <a:gd name="T5" fmla="*/ 16 h 91"/>
                <a:gd name="T6" fmla="*/ 34 w 34"/>
                <a:gd name="T7" fmla="*/ 24 h 91"/>
                <a:gd name="T8" fmla="*/ 34 w 34"/>
                <a:gd name="T9" fmla="*/ 48 h 91"/>
                <a:gd name="T10" fmla="*/ 25 w 34"/>
                <a:gd name="T11" fmla="*/ 55 h 91"/>
                <a:gd name="T12" fmla="*/ 27 w 34"/>
                <a:gd name="T13" fmla="*/ 73 h 91"/>
                <a:gd name="T14" fmla="*/ 18 w 34"/>
                <a:gd name="T15" fmla="*/ 91 h 91"/>
                <a:gd name="T16" fmla="*/ 0 w 34"/>
                <a:gd name="T17" fmla="*/ 91 h 91"/>
                <a:gd name="T18" fmla="*/ 3 w 34"/>
                <a:gd name="T19" fmla="*/ 78 h 91"/>
                <a:gd name="T20" fmla="*/ 9 w 34"/>
                <a:gd name="T21" fmla="*/ 52 h 91"/>
                <a:gd name="T22" fmla="*/ 13 w 34"/>
                <a:gd name="T23" fmla="*/ 33 h 91"/>
                <a:gd name="T24" fmla="*/ 24 w 34"/>
                <a:gd name="T25" fmla="*/ 19 h 91"/>
                <a:gd name="T26" fmla="*/ 18 w 34"/>
                <a:gd name="T27" fmla="*/ 0 h 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91"/>
                <a:gd name="T44" fmla="*/ 34 w 34"/>
                <a:gd name="T45" fmla="*/ 91 h 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91">
                  <a:moveTo>
                    <a:pt x="18" y="0"/>
                  </a:moveTo>
                  <a:lnTo>
                    <a:pt x="28" y="6"/>
                  </a:lnTo>
                  <a:lnTo>
                    <a:pt x="27" y="16"/>
                  </a:lnTo>
                  <a:lnTo>
                    <a:pt x="34" y="24"/>
                  </a:lnTo>
                  <a:lnTo>
                    <a:pt x="34" y="48"/>
                  </a:lnTo>
                  <a:lnTo>
                    <a:pt x="25" y="55"/>
                  </a:lnTo>
                  <a:lnTo>
                    <a:pt x="27" y="73"/>
                  </a:lnTo>
                  <a:lnTo>
                    <a:pt x="18" y="91"/>
                  </a:lnTo>
                  <a:lnTo>
                    <a:pt x="0" y="91"/>
                  </a:lnTo>
                  <a:lnTo>
                    <a:pt x="3" y="78"/>
                  </a:lnTo>
                  <a:lnTo>
                    <a:pt x="9" y="52"/>
                  </a:lnTo>
                  <a:lnTo>
                    <a:pt x="13" y="33"/>
                  </a:lnTo>
                  <a:lnTo>
                    <a:pt x="24" y="19"/>
                  </a:lnTo>
                  <a:lnTo>
                    <a:pt x="18"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84" name="Freeform 22"/>
            <p:cNvSpPr>
              <a:spLocks/>
            </p:cNvSpPr>
            <p:nvPr/>
          </p:nvSpPr>
          <p:spPr bwMode="auto">
            <a:xfrm>
              <a:off x="4741164" y="3192083"/>
              <a:ext cx="11978" cy="15502"/>
            </a:xfrm>
            <a:custGeom>
              <a:avLst/>
              <a:gdLst>
                <a:gd name="T0" fmla="*/ 8 w 20"/>
                <a:gd name="T1" fmla="*/ 0 h 37"/>
                <a:gd name="T2" fmla="*/ 20 w 20"/>
                <a:gd name="T3" fmla="*/ 9 h 37"/>
                <a:gd name="T4" fmla="*/ 20 w 20"/>
                <a:gd name="T5" fmla="*/ 30 h 37"/>
                <a:gd name="T6" fmla="*/ 11 w 20"/>
                <a:gd name="T7" fmla="*/ 37 h 37"/>
                <a:gd name="T8" fmla="*/ 0 w 20"/>
                <a:gd name="T9" fmla="*/ 25 h 37"/>
                <a:gd name="T10" fmla="*/ 9 w 20"/>
                <a:gd name="T11" fmla="*/ 13 h 37"/>
                <a:gd name="T12" fmla="*/ 8 w 20"/>
                <a:gd name="T13" fmla="*/ 0 h 37"/>
                <a:gd name="T14" fmla="*/ 0 60000 65536"/>
                <a:gd name="T15" fmla="*/ 0 60000 65536"/>
                <a:gd name="T16" fmla="*/ 0 60000 65536"/>
                <a:gd name="T17" fmla="*/ 0 60000 65536"/>
                <a:gd name="T18" fmla="*/ 0 60000 65536"/>
                <a:gd name="T19" fmla="*/ 0 60000 65536"/>
                <a:gd name="T20" fmla="*/ 0 60000 65536"/>
                <a:gd name="T21" fmla="*/ 0 w 20"/>
                <a:gd name="T22" fmla="*/ 0 h 37"/>
                <a:gd name="T23" fmla="*/ 20 w 20"/>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7">
                  <a:moveTo>
                    <a:pt x="8" y="0"/>
                  </a:moveTo>
                  <a:lnTo>
                    <a:pt x="20" y="9"/>
                  </a:lnTo>
                  <a:lnTo>
                    <a:pt x="20" y="30"/>
                  </a:lnTo>
                  <a:lnTo>
                    <a:pt x="11" y="37"/>
                  </a:lnTo>
                  <a:lnTo>
                    <a:pt x="0" y="25"/>
                  </a:lnTo>
                  <a:lnTo>
                    <a:pt x="9" y="13"/>
                  </a:lnTo>
                  <a:lnTo>
                    <a:pt x="8"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85" name="Freeform 23"/>
            <p:cNvSpPr>
              <a:spLocks/>
            </p:cNvSpPr>
            <p:nvPr/>
          </p:nvSpPr>
          <p:spPr bwMode="auto">
            <a:xfrm>
              <a:off x="4694449" y="3204571"/>
              <a:ext cx="32341" cy="27989"/>
            </a:xfrm>
            <a:custGeom>
              <a:avLst/>
              <a:gdLst>
                <a:gd name="T0" fmla="*/ 12 w 56"/>
                <a:gd name="T1" fmla="*/ 22 h 67"/>
                <a:gd name="T2" fmla="*/ 21 w 56"/>
                <a:gd name="T3" fmla="*/ 15 h 67"/>
                <a:gd name="T4" fmla="*/ 41 w 56"/>
                <a:gd name="T5" fmla="*/ 37 h 67"/>
                <a:gd name="T6" fmla="*/ 35 w 56"/>
                <a:gd name="T7" fmla="*/ 48 h 67"/>
                <a:gd name="T8" fmla="*/ 41 w 56"/>
                <a:gd name="T9" fmla="*/ 67 h 67"/>
                <a:gd name="T10" fmla="*/ 56 w 56"/>
                <a:gd name="T11" fmla="*/ 54 h 67"/>
                <a:gd name="T12" fmla="*/ 56 w 56"/>
                <a:gd name="T13" fmla="*/ 27 h 67"/>
                <a:gd name="T14" fmla="*/ 33 w 56"/>
                <a:gd name="T15" fmla="*/ 0 h 67"/>
                <a:gd name="T16" fmla="*/ 15 w 56"/>
                <a:gd name="T17" fmla="*/ 0 h 67"/>
                <a:gd name="T18" fmla="*/ 0 w 56"/>
                <a:gd name="T19" fmla="*/ 13 h 67"/>
                <a:gd name="T20" fmla="*/ 12 w 56"/>
                <a:gd name="T21" fmla="*/ 22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67"/>
                <a:gd name="T35" fmla="*/ 56 w 56"/>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67">
                  <a:moveTo>
                    <a:pt x="12" y="22"/>
                  </a:moveTo>
                  <a:lnTo>
                    <a:pt x="21" y="15"/>
                  </a:lnTo>
                  <a:lnTo>
                    <a:pt x="41" y="37"/>
                  </a:lnTo>
                  <a:lnTo>
                    <a:pt x="35" y="48"/>
                  </a:lnTo>
                  <a:lnTo>
                    <a:pt x="41" y="67"/>
                  </a:lnTo>
                  <a:lnTo>
                    <a:pt x="56" y="54"/>
                  </a:lnTo>
                  <a:lnTo>
                    <a:pt x="56" y="27"/>
                  </a:lnTo>
                  <a:lnTo>
                    <a:pt x="33" y="0"/>
                  </a:lnTo>
                  <a:lnTo>
                    <a:pt x="15" y="0"/>
                  </a:lnTo>
                  <a:lnTo>
                    <a:pt x="0" y="13"/>
                  </a:lnTo>
                  <a:lnTo>
                    <a:pt x="12" y="22"/>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86" name="Freeform 24"/>
            <p:cNvSpPr>
              <a:spLocks/>
            </p:cNvSpPr>
            <p:nvPr/>
          </p:nvSpPr>
          <p:spPr bwMode="auto">
            <a:xfrm>
              <a:off x="4741164" y="3209738"/>
              <a:ext cx="13775" cy="11626"/>
            </a:xfrm>
            <a:custGeom>
              <a:avLst/>
              <a:gdLst>
                <a:gd name="T0" fmla="*/ 0 w 23"/>
                <a:gd name="T1" fmla="*/ 12 h 28"/>
                <a:gd name="T2" fmla="*/ 11 w 23"/>
                <a:gd name="T3" fmla="*/ 0 h 28"/>
                <a:gd name="T4" fmla="*/ 23 w 23"/>
                <a:gd name="T5" fmla="*/ 15 h 28"/>
                <a:gd name="T6" fmla="*/ 20 w 23"/>
                <a:gd name="T7" fmla="*/ 28 h 28"/>
                <a:gd name="T8" fmla="*/ 8 w 23"/>
                <a:gd name="T9" fmla="*/ 22 h 28"/>
                <a:gd name="T10" fmla="*/ 0 w 23"/>
                <a:gd name="T11" fmla="*/ 12 h 28"/>
                <a:gd name="T12" fmla="*/ 0 60000 65536"/>
                <a:gd name="T13" fmla="*/ 0 60000 65536"/>
                <a:gd name="T14" fmla="*/ 0 60000 65536"/>
                <a:gd name="T15" fmla="*/ 0 60000 65536"/>
                <a:gd name="T16" fmla="*/ 0 60000 65536"/>
                <a:gd name="T17" fmla="*/ 0 60000 65536"/>
                <a:gd name="T18" fmla="*/ 0 w 23"/>
                <a:gd name="T19" fmla="*/ 0 h 28"/>
                <a:gd name="T20" fmla="*/ 23 w 2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23" h="28">
                  <a:moveTo>
                    <a:pt x="0" y="12"/>
                  </a:moveTo>
                  <a:lnTo>
                    <a:pt x="11" y="0"/>
                  </a:lnTo>
                  <a:lnTo>
                    <a:pt x="23" y="15"/>
                  </a:lnTo>
                  <a:lnTo>
                    <a:pt x="20" y="28"/>
                  </a:lnTo>
                  <a:lnTo>
                    <a:pt x="8" y="22"/>
                  </a:lnTo>
                  <a:lnTo>
                    <a:pt x="0" y="12"/>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87" name="Freeform 25"/>
            <p:cNvSpPr>
              <a:spLocks/>
            </p:cNvSpPr>
            <p:nvPr/>
          </p:nvSpPr>
          <p:spPr bwMode="auto">
            <a:xfrm>
              <a:off x="4672888" y="3207154"/>
              <a:ext cx="12577" cy="9043"/>
            </a:xfrm>
            <a:custGeom>
              <a:avLst/>
              <a:gdLst>
                <a:gd name="T0" fmla="*/ 12 w 22"/>
                <a:gd name="T1" fmla="*/ 0 h 22"/>
                <a:gd name="T2" fmla="*/ 22 w 22"/>
                <a:gd name="T3" fmla="*/ 9 h 22"/>
                <a:gd name="T4" fmla="*/ 7 w 22"/>
                <a:gd name="T5" fmla="*/ 22 h 22"/>
                <a:gd name="T6" fmla="*/ 0 w 22"/>
                <a:gd name="T7" fmla="*/ 9 h 22"/>
                <a:gd name="T8" fmla="*/ 12 w 22"/>
                <a:gd name="T9" fmla="*/ 0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12" y="0"/>
                  </a:moveTo>
                  <a:lnTo>
                    <a:pt x="22" y="9"/>
                  </a:lnTo>
                  <a:lnTo>
                    <a:pt x="7" y="22"/>
                  </a:lnTo>
                  <a:lnTo>
                    <a:pt x="0" y="9"/>
                  </a:lnTo>
                  <a:lnTo>
                    <a:pt x="12"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88" name="Freeform 28"/>
            <p:cNvSpPr>
              <a:spLocks/>
            </p:cNvSpPr>
            <p:nvPr/>
          </p:nvSpPr>
          <p:spPr bwMode="auto">
            <a:xfrm>
              <a:off x="4683669" y="3128785"/>
              <a:ext cx="16170" cy="18516"/>
            </a:xfrm>
            <a:custGeom>
              <a:avLst/>
              <a:gdLst>
                <a:gd name="T0" fmla="*/ 9 w 27"/>
                <a:gd name="T1" fmla="*/ 0 h 45"/>
                <a:gd name="T2" fmla="*/ 11 w 27"/>
                <a:gd name="T3" fmla="*/ 15 h 45"/>
                <a:gd name="T4" fmla="*/ 27 w 27"/>
                <a:gd name="T5" fmla="*/ 32 h 45"/>
                <a:gd name="T6" fmla="*/ 15 w 27"/>
                <a:gd name="T7" fmla="*/ 45 h 45"/>
                <a:gd name="T8" fmla="*/ 6 w 27"/>
                <a:gd name="T9" fmla="*/ 33 h 45"/>
                <a:gd name="T10" fmla="*/ 0 w 27"/>
                <a:gd name="T11" fmla="*/ 15 h 45"/>
                <a:gd name="T12" fmla="*/ 9 w 27"/>
                <a:gd name="T13" fmla="*/ 0 h 45"/>
                <a:gd name="T14" fmla="*/ 0 60000 65536"/>
                <a:gd name="T15" fmla="*/ 0 60000 65536"/>
                <a:gd name="T16" fmla="*/ 0 60000 65536"/>
                <a:gd name="T17" fmla="*/ 0 60000 65536"/>
                <a:gd name="T18" fmla="*/ 0 60000 65536"/>
                <a:gd name="T19" fmla="*/ 0 60000 65536"/>
                <a:gd name="T20" fmla="*/ 0 60000 65536"/>
                <a:gd name="T21" fmla="*/ 0 w 27"/>
                <a:gd name="T22" fmla="*/ 0 h 45"/>
                <a:gd name="T23" fmla="*/ 27 w 27"/>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5">
                  <a:moveTo>
                    <a:pt x="9" y="0"/>
                  </a:moveTo>
                  <a:lnTo>
                    <a:pt x="11" y="15"/>
                  </a:lnTo>
                  <a:lnTo>
                    <a:pt x="27" y="32"/>
                  </a:lnTo>
                  <a:lnTo>
                    <a:pt x="15" y="45"/>
                  </a:lnTo>
                  <a:lnTo>
                    <a:pt x="6" y="33"/>
                  </a:lnTo>
                  <a:lnTo>
                    <a:pt x="0" y="15"/>
                  </a:lnTo>
                  <a:lnTo>
                    <a:pt x="9"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89" name="Freeform 29"/>
            <p:cNvSpPr>
              <a:spLocks/>
            </p:cNvSpPr>
            <p:nvPr/>
          </p:nvSpPr>
          <p:spPr bwMode="auto">
            <a:xfrm>
              <a:off x="4685465" y="3118450"/>
              <a:ext cx="8385" cy="7320"/>
            </a:xfrm>
            <a:custGeom>
              <a:avLst/>
              <a:gdLst>
                <a:gd name="T0" fmla="*/ 0 w 14"/>
                <a:gd name="T1" fmla="*/ 0 h 17"/>
                <a:gd name="T2" fmla="*/ 2 w 14"/>
                <a:gd name="T3" fmla="*/ 17 h 17"/>
                <a:gd name="T4" fmla="*/ 14 w 14"/>
                <a:gd name="T5" fmla="*/ 12 h 17"/>
                <a:gd name="T6" fmla="*/ 0 w 14"/>
                <a:gd name="T7" fmla="*/ 0 h 17"/>
                <a:gd name="T8" fmla="*/ 0 60000 65536"/>
                <a:gd name="T9" fmla="*/ 0 60000 65536"/>
                <a:gd name="T10" fmla="*/ 0 60000 65536"/>
                <a:gd name="T11" fmla="*/ 0 60000 65536"/>
                <a:gd name="T12" fmla="*/ 0 w 14"/>
                <a:gd name="T13" fmla="*/ 0 h 17"/>
                <a:gd name="T14" fmla="*/ 14 w 14"/>
                <a:gd name="T15" fmla="*/ 17 h 17"/>
              </a:gdLst>
              <a:ahLst/>
              <a:cxnLst>
                <a:cxn ang="T8">
                  <a:pos x="T0" y="T1"/>
                </a:cxn>
                <a:cxn ang="T9">
                  <a:pos x="T2" y="T3"/>
                </a:cxn>
                <a:cxn ang="T10">
                  <a:pos x="T4" y="T5"/>
                </a:cxn>
                <a:cxn ang="T11">
                  <a:pos x="T6" y="T7"/>
                </a:cxn>
              </a:cxnLst>
              <a:rect l="T12" t="T13" r="T14" b="T15"/>
              <a:pathLst>
                <a:path w="14" h="17">
                  <a:moveTo>
                    <a:pt x="0" y="0"/>
                  </a:moveTo>
                  <a:lnTo>
                    <a:pt x="2" y="17"/>
                  </a:lnTo>
                  <a:lnTo>
                    <a:pt x="14" y="12"/>
                  </a:lnTo>
                  <a:lnTo>
                    <a:pt x="0"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90" name="Freeform 30"/>
            <p:cNvSpPr>
              <a:spLocks/>
            </p:cNvSpPr>
            <p:nvPr/>
          </p:nvSpPr>
          <p:spPr bwMode="auto">
            <a:xfrm>
              <a:off x="4689059" y="3093475"/>
              <a:ext cx="15572" cy="13349"/>
            </a:xfrm>
            <a:custGeom>
              <a:avLst/>
              <a:gdLst>
                <a:gd name="T0" fmla="*/ 0 w 27"/>
                <a:gd name="T1" fmla="*/ 14 h 32"/>
                <a:gd name="T2" fmla="*/ 15 w 27"/>
                <a:gd name="T3" fmla="*/ 0 h 32"/>
                <a:gd name="T4" fmla="*/ 21 w 27"/>
                <a:gd name="T5" fmla="*/ 11 h 32"/>
                <a:gd name="T6" fmla="*/ 27 w 27"/>
                <a:gd name="T7" fmla="*/ 21 h 32"/>
                <a:gd name="T8" fmla="*/ 14 w 27"/>
                <a:gd name="T9" fmla="*/ 32 h 32"/>
                <a:gd name="T10" fmla="*/ 0 w 27"/>
                <a:gd name="T11" fmla="*/ 14 h 32"/>
                <a:gd name="T12" fmla="*/ 0 60000 65536"/>
                <a:gd name="T13" fmla="*/ 0 60000 65536"/>
                <a:gd name="T14" fmla="*/ 0 60000 65536"/>
                <a:gd name="T15" fmla="*/ 0 60000 65536"/>
                <a:gd name="T16" fmla="*/ 0 60000 65536"/>
                <a:gd name="T17" fmla="*/ 0 60000 65536"/>
                <a:gd name="T18" fmla="*/ 0 w 27"/>
                <a:gd name="T19" fmla="*/ 0 h 32"/>
                <a:gd name="T20" fmla="*/ 27 w 27"/>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7" h="32">
                  <a:moveTo>
                    <a:pt x="0" y="14"/>
                  </a:moveTo>
                  <a:lnTo>
                    <a:pt x="15" y="0"/>
                  </a:lnTo>
                  <a:lnTo>
                    <a:pt x="21" y="11"/>
                  </a:lnTo>
                  <a:lnTo>
                    <a:pt x="27" y="21"/>
                  </a:lnTo>
                  <a:lnTo>
                    <a:pt x="14" y="32"/>
                  </a:lnTo>
                  <a:lnTo>
                    <a:pt x="0" y="14"/>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91" name="Freeform 31"/>
            <p:cNvSpPr>
              <a:spLocks/>
            </p:cNvSpPr>
            <p:nvPr/>
          </p:nvSpPr>
          <p:spPr bwMode="auto">
            <a:xfrm>
              <a:off x="4676482" y="3082279"/>
              <a:ext cx="24556" cy="13349"/>
            </a:xfrm>
            <a:custGeom>
              <a:avLst/>
              <a:gdLst>
                <a:gd name="T0" fmla="*/ 0 w 42"/>
                <a:gd name="T1" fmla="*/ 15 h 32"/>
                <a:gd name="T2" fmla="*/ 10 w 42"/>
                <a:gd name="T3" fmla="*/ 5 h 32"/>
                <a:gd name="T4" fmla="*/ 22 w 42"/>
                <a:gd name="T5" fmla="*/ 12 h 32"/>
                <a:gd name="T6" fmla="*/ 33 w 42"/>
                <a:gd name="T7" fmla="*/ 0 h 32"/>
                <a:gd name="T8" fmla="*/ 42 w 42"/>
                <a:gd name="T9" fmla="*/ 9 h 32"/>
                <a:gd name="T10" fmla="*/ 30 w 42"/>
                <a:gd name="T11" fmla="*/ 21 h 32"/>
                <a:gd name="T12" fmla="*/ 16 w 42"/>
                <a:gd name="T13" fmla="*/ 32 h 32"/>
                <a:gd name="T14" fmla="*/ 0 w 42"/>
                <a:gd name="T15" fmla="*/ 15 h 32"/>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32"/>
                <a:gd name="T26" fmla="*/ 42 w 42"/>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32">
                  <a:moveTo>
                    <a:pt x="0" y="15"/>
                  </a:moveTo>
                  <a:lnTo>
                    <a:pt x="10" y="5"/>
                  </a:lnTo>
                  <a:lnTo>
                    <a:pt x="22" y="12"/>
                  </a:lnTo>
                  <a:lnTo>
                    <a:pt x="33" y="0"/>
                  </a:lnTo>
                  <a:lnTo>
                    <a:pt x="42" y="9"/>
                  </a:lnTo>
                  <a:lnTo>
                    <a:pt x="30" y="21"/>
                  </a:lnTo>
                  <a:lnTo>
                    <a:pt x="16" y="32"/>
                  </a:lnTo>
                  <a:lnTo>
                    <a:pt x="0" y="15"/>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92" name="Freeform 32"/>
            <p:cNvSpPr>
              <a:spLocks/>
            </p:cNvSpPr>
            <p:nvPr/>
          </p:nvSpPr>
          <p:spPr bwMode="auto">
            <a:xfrm>
              <a:off x="4659113" y="2931568"/>
              <a:ext cx="8385" cy="8612"/>
            </a:xfrm>
            <a:custGeom>
              <a:avLst/>
              <a:gdLst>
                <a:gd name="T0" fmla="*/ 0 w 15"/>
                <a:gd name="T1" fmla="*/ 0 h 21"/>
                <a:gd name="T2" fmla="*/ 0 w 15"/>
                <a:gd name="T3" fmla="*/ 16 h 21"/>
                <a:gd name="T4" fmla="*/ 9 w 15"/>
                <a:gd name="T5" fmla="*/ 21 h 21"/>
                <a:gd name="T6" fmla="*/ 15 w 15"/>
                <a:gd name="T7" fmla="*/ 13 h 21"/>
                <a:gd name="T8" fmla="*/ 0 w 15"/>
                <a:gd name="T9" fmla="*/ 0 h 21"/>
                <a:gd name="T10" fmla="*/ 0 60000 65536"/>
                <a:gd name="T11" fmla="*/ 0 60000 65536"/>
                <a:gd name="T12" fmla="*/ 0 60000 65536"/>
                <a:gd name="T13" fmla="*/ 0 60000 65536"/>
                <a:gd name="T14" fmla="*/ 0 60000 65536"/>
                <a:gd name="T15" fmla="*/ 0 w 15"/>
                <a:gd name="T16" fmla="*/ 0 h 21"/>
                <a:gd name="T17" fmla="*/ 15 w 15"/>
                <a:gd name="T18" fmla="*/ 21 h 21"/>
              </a:gdLst>
              <a:ahLst/>
              <a:cxnLst>
                <a:cxn ang="T10">
                  <a:pos x="T0" y="T1"/>
                </a:cxn>
                <a:cxn ang="T11">
                  <a:pos x="T2" y="T3"/>
                </a:cxn>
                <a:cxn ang="T12">
                  <a:pos x="T4" y="T5"/>
                </a:cxn>
                <a:cxn ang="T13">
                  <a:pos x="T6" y="T7"/>
                </a:cxn>
                <a:cxn ang="T14">
                  <a:pos x="T8" y="T9"/>
                </a:cxn>
              </a:cxnLst>
              <a:rect l="T15" t="T16" r="T17" b="T18"/>
              <a:pathLst>
                <a:path w="15" h="21">
                  <a:moveTo>
                    <a:pt x="0" y="0"/>
                  </a:moveTo>
                  <a:lnTo>
                    <a:pt x="0" y="16"/>
                  </a:lnTo>
                  <a:lnTo>
                    <a:pt x="9" y="21"/>
                  </a:lnTo>
                  <a:lnTo>
                    <a:pt x="15" y="13"/>
                  </a:lnTo>
                  <a:lnTo>
                    <a:pt x="0"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93" name="Freeform 33"/>
            <p:cNvSpPr>
              <a:spLocks/>
            </p:cNvSpPr>
            <p:nvPr/>
          </p:nvSpPr>
          <p:spPr bwMode="auto">
            <a:xfrm>
              <a:off x="4672888" y="2962141"/>
              <a:ext cx="5390" cy="3445"/>
            </a:xfrm>
            <a:custGeom>
              <a:avLst/>
              <a:gdLst>
                <a:gd name="T0" fmla="*/ 9 w 9"/>
                <a:gd name="T1" fmla="*/ 0 h 9"/>
                <a:gd name="T2" fmla="*/ 0 w 9"/>
                <a:gd name="T3" fmla="*/ 9 h 9"/>
                <a:gd name="T4" fmla="*/ 9 w 9"/>
                <a:gd name="T5" fmla="*/ 0 h 9"/>
                <a:gd name="T6" fmla="*/ 0 60000 65536"/>
                <a:gd name="T7" fmla="*/ 0 60000 65536"/>
                <a:gd name="T8" fmla="*/ 0 60000 65536"/>
                <a:gd name="T9" fmla="*/ 0 w 9"/>
                <a:gd name="T10" fmla="*/ 0 h 9"/>
                <a:gd name="T11" fmla="*/ 9 w 9"/>
                <a:gd name="T12" fmla="*/ 9 h 9"/>
              </a:gdLst>
              <a:ahLst/>
              <a:cxnLst>
                <a:cxn ang="T6">
                  <a:pos x="T0" y="T1"/>
                </a:cxn>
                <a:cxn ang="T7">
                  <a:pos x="T2" y="T3"/>
                </a:cxn>
                <a:cxn ang="T8">
                  <a:pos x="T4" y="T5"/>
                </a:cxn>
              </a:cxnLst>
              <a:rect l="T9" t="T10" r="T11" b="T12"/>
              <a:pathLst>
                <a:path w="9" h="9">
                  <a:moveTo>
                    <a:pt x="9" y="0"/>
                  </a:moveTo>
                  <a:lnTo>
                    <a:pt x="0" y="9"/>
                  </a:lnTo>
                  <a:lnTo>
                    <a:pt x="9"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94" name="Freeform 34"/>
            <p:cNvSpPr>
              <a:spLocks/>
            </p:cNvSpPr>
            <p:nvPr/>
          </p:nvSpPr>
          <p:spPr bwMode="auto">
            <a:xfrm>
              <a:off x="4671091" y="2960419"/>
              <a:ext cx="7187" cy="6028"/>
            </a:xfrm>
            <a:custGeom>
              <a:avLst/>
              <a:gdLst>
                <a:gd name="T0" fmla="*/ 10 w 12"/>
                <a:gd name="T1" fmla="*/ 0 h 15"/>
                <a:gd name="T2" fmla="*/ 0 w 12"/>
                <a:gd name="T3" fmla="*/ 13 h 15"/>
                <a:gd name="T4" fmla="*/ 12 w 12"/>
                <a:gd name="T5" fmla="*/ 15 h 15"/>
                <a:gd name="T6" fmla="*/ 10 w 12"/>
                <a:gd name="T7" fmla="*/ 0 h 15"/>
                <a:gd name="T8" fmla="*/ 0 60000 65536"/>
                <a:gd name="T9" fmla="*/ 0 60000 65536"/>
                <a:gd name="T10" fmla="*/ 0 60000 65536"/>
                <a:gd name="T11" fmla="*/ 0 60000 65536"/>
                <a:gd name="T12" fmla="*/ 0 w 12"/>
                <a:gd name="T13" fmla="*/ 0 h 15"/>
                <a:gd name="T14" fmla="*/ 12 w 12"/>
                <a:gd name="T15" fmla="*/ 15 h 15"/>
              </a:gdLst>
              <a:ahLst/>
              <a:cxnLst>
                <a:cxn ang="T8">
                  <a:pos x="T0" y="T1"/>
                </a:cxn>
                <a:cxn ang="T9">
                  <a:pos x="T2" y="T3"/>
                </a:cxn>
                <a:cxn ang="T10">
                  <a:pos x="T4" y="T5"/>
                </a:cxn>
                <a:cxn ang="T11">
                  <a:pos x="T6" y="T7"/>
                </a:cxn>
              </a:cxnLst>
              <a:rect l="T12" t="T13" r="T14" b="T15"/>
              <a:pathLst>
                <a:path w="12" h="15">
                  <a:moveTo>
                    <a:pt x="10" y="0"/>
                  </a:moveTo>
                  <a:lnTo>
                    <a:pt x="0" y="13"/>
                  </a:lnTo>
                  <a:lnTo>
                    <a:pt x="12" y="15"/>
                  </a:lnTo>
                  <a:lnTo>
                    <a:pt x="10"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95" name="Freeform 35"/>
            <p:cNvSpPr>
              <a:spLocks/>
            </p:cNvSpPr>
            <p:nvPr/>
          </p:nvSpPr>
          <p:spPr bwMode="auto">
            <a:xfrm>
              <a:off x="4663904" y="3048262"/>
              <a:ext cx="8984" cy="5167"/>
            </a:xfrm>
            <a:custGeom>
              <a:avLst/>
              <a:gdLst>
                <a:gd name="T0" fmla="*/ 0 w 15"/>
                <a:gd name="T1" fmla="*/ 0 h 13"/>
                <a:gd name="T2" fmla="*/ 6 w 15"/>
                <a:gd name="T3" fmla="*/ 13 h 13"/>
                <a:gd name="T4" fmla="*/ 15 w 15"/>
                <a:gd name="T5" fmla="*/ 7 h 13"/>
                <a:gd name="T6" fmla="*/ 0 w 15"/>
                <a:gd name="T7" fmla="*/ 0 h 13"/>
                <a:gd name="T8" fmla="*/ 0 60000 65536"/>
                <a:gd name="T9" fmla="*/ 0 60000 65536"/>
                <a:gd name="T10" fmla="*/ 0 60000 65536"/>
                <a:gd name="T11" fmla="*/ 0 60000 65536"/>
                <a:gd name="T12" fmla="*/ 0 w 15"/>
                <a:gd name="T13" fmla="*/ 0 h 13"/>
                <a:gd name="T14" fmla="*/ 15 w 15"/>
                <a:gd name="T15" fmla="*/ 13 h 13"/>
              </a:gdLst>
              <a:ahLst/>
              <a:cxnLst>
                <a:cxn ang="T8">
                  <a:pos x="T0" y="T1"/>
                </a:cxn>
                <a:cxn ang="T9">
                  <a:pos x="T2" y="T3"/>
                </a:cxn>
                <a:cxn ang="T10">
                  <a:pos x="T4" y="T5"/>
                </a:cxn>
                <a:cxn ang="T11">
                  <a:pos x="T6" y="T7"/>
                </a:cxn>
              </a:cxnLst>
              <a:rect l="T12" t="T13" r="T14" b="T15"/>
              <a:pathLst>
                <a:path w="15" h="13">
                  <a:moveTo>
                    <a:pt x="0" y="0"/>
                  </a:moveTo>
                  <a:lnTo>
                    <a:pt x="6" y="13"/>
                  </a:lnTo>
                  <a:lnTo>
                    <a:pt x="15" y="7"/>
                  </a:lnTo>
                  <a:lnTo>
                    <a:pt x="0"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96" name="Freeform 36"/>
            <p:cNvSpPr>
              <a:spLocks/>
            </p:cNvSpPr>
            <p:nvPr/>
          </p:nvSpPr>
          <p:spPr bwMode="auto">
            <a:xfrm>
              <a:off x="4661509" y="3064625"/>
              <a:ext cx="9583" cy="8612"/>
            </a:xfrm>
            <a:custGeom>
              <a:avLst/>
              <a:gdLst>
                <a:gd name="T0" fmla="*/ 11 w 17"/>
                <a:gd name="T1" fmla="*/ 0 h 20"/>
                <a:gd name="T2" fmla="*/ 0 w 17"/>
                <a:gd name="T3" fmla="*/ 6 h 20"/>
                <a:gd name="T4" fmla="*/ 8 w 17"/>
                <a:gd name="T5" fmla="*/ 20 h 20"/>
                <a:gd name="T6" fmla="*/ 17 w 17"/>
                <a:gd name="T7" fmla="*/ 12 h 20"/>
                <a:gd name="T8" fmla="*/ 11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11" y="0"/>
                  </a:moveTo>
                  <a:lnTo>
                    <a:pt x="0" y="6"/>
                  </a:lnTo>
                  <a:lnTo>
                    <a:pt x="8" y="20"/>
                  </a:lnTo>
                  <a:lnTo>
                    <a:pt x="17" y="12"/>
                  </a:lnTo>
                  <a:lnTo>
                    <a:pt x="11"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97" name="Freeform 96"/>
            <p:cNvSpPr>
              <a:spLocks/>
            </p:cNvSpPr>
            <p:nvPr/>
          </p:nvSpPr>
          <p:spPr bwMode="auto">
            <a:xfrm>
              <a:off x="4721400" y="3050414"/>
              <a:ext cx="9583" cy="5598"/>
            </a:xfrm>
            <a:custGeom>
              <a:avLst/>
              <a:gdLst>
                <a:gd name="T0" fmla="*/ 0 w 16"/>
                <a:gd name="T1" fmla="*/ 0 h 13"/>
                <a:gd name="T2" fmla="*/ 4 w 16"/>
                <a:gd name="T3" fmla="*/ 13 h 13"/>
                <a:gd name="T4" fmla="*/ 16 w 16"/>
                <a:gd name="T5" fmla="*/ 12 h 13"/>
                <a:gd name="T6" fmla="*/ 0 w 16"/>
                <a:gd name="T7" fmla="*/ 0 h 13"/>
                <a:gd name="T8" fmla="*/ 0 60000 65536"/>
                <a:gd name="T9" fmla="*/ 0 60000 65536"/>
                <a:gd name="T10" fmla="*/ 0 60000 65536"/>
                <a:gd name="T11" fmla="*/ 0 60000 65536"/>
                <a:gd name="T12" fmla="*/ 0 w 16"/>
                <a:gd name="T13" fmla="*/ 0 h 13"/>
                <a:gd name="T14" fmla="*/ 16 w 16"/>
                <a:gd name="T15" fmla="*/ 13 h 13"/>
              </a:gdLst>
              <a:ahLst/>
              <a:cxnLst>
                <a:cxn ang="T8">
                  <a:pos x="T0" y="T1"/>
                </a:cxn>
                <a:cxn ang="T9">
                  <a:pos x="T2" y="T3"/>
                </a:cxn>
                <a:cxn ang="T10">
                  <a:pos x="T4" y="T5"/>
                </a:cxn>
                <a:cxn ang="T11">
                  <a:pos x="T6" y="T7"/>
                </a:cxn>
              </a:cxnLst>
              <a:rect l="T12" t="T13" r="T14" b="T15"/>
              <a:pathLst>
                <a:path w="16" h="13">
                  <a:moveTo>
                    <a:pt x="0" y="0"/>
                  </a:moveTo>
                  <a:lnTo>
                    <a:pt x="4" y="13"/>
                  </a:lnTo>
                  <a:lnTo>
                    <a:pt x="16" y="12"/>
                  </a:lnTo>
                  <a:lnTo>
                    <a:pt x="0"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98" name="Freeform 97"/>
            <p:cNvSpPr>
              <a:spLocks/>
            </p:cNvSpPr>
            <p:nvPr/>
          </p:nvSpPr>
          <p:spPr bwMode="auto">
            <a:xfrm>
              <a:off x="4710021" y="3066778"/>
              <a:ext cx="8984" cy="9043"/>
            </a:xfrm>
            <a:custGeom>
              <a:avLst/>
              <a:gdLst>
                <a:gd name="T0" fmla="*/ 5 w 15"/>
                <a:gd name="T1" fmla="*/ 0 h 21"/>
                <a:gd name="T2" fmla="*/ 15 w 15"/>
                <a:gd name="T3" fmla="*/ 21 h 21"/>
                <a:gd name="T4" fmla="*/ 0 w 15"/>
                <a:gd name="T5" fmla="*/ 19 h 21"/>
                <a:gd name="T6" fmla="*/ 5 w 15"/>
                <a:gd name="T7" fmla="*/ 0 h 21"/>
                <a:gd name="T8" fmla="*/ 0 60000 65536"/>
                <a:gd name="T9" fmla="*/ 0 60000 65536"/>
                <a:gd name="T10" fmla="*/ 0 60000 65536"/>
                <a:gd name="T11" fmla="*/ 0 60000 65536"/>
                <a:gd name="T12" fmla="*/ 0 w 15"/>
                <a:gd name="T13" fmla="*/ 0 h 21"/>
                <a:gd name="T14" fmla="*/ 15 w 15"/>
                <a:gd name="T15" fmla="*/ 21 h 21"/>
              </a:gdLst>
              <a:ahLst/>
              <a:cxnLst>
                <a:cxn ang="T8">
                  <a:pos x="T0" y="T1"/>
                </a:cxn>
                <a:cxn ang="T9">
                  <a:pos x="T2" y="T3"/>
                </a:cxn>
                <a:cxn ang="T10">
                  <a:pos x="T4" y="T5"/>
                </a:cxn>
                <a:cxn ang="T11">
                  <a:pos x="T6" y="T7"/>
                </a:cxn>
              </a:cxnLst>
              <a:rect l="T12" t="T13" r="T14" b="T15"/>
              <a:pathLst>
                <a:path w="15" h="21">
                  <a:moveTo>
                    <a:pt x="5" y="0"/>
                  </a:moveTo>
                  <a:lnTo>
                    <a:pt x="15" y="21"/>
                  </a:lnTo>
                  <a:lnTo>
                    <a:pt x="0" y="19"/>
                  </a:lnTo>
                  <a:lnTo>
                    <a:pt x="5"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99" name="Freeform 42"/>
            <p:cNvSpPr>
              <a:spLocks/>
            </p:cNvSpPr>
            <p:nvPr/>
          </p:nvSpPr>
          <p:spPr bwMode="auto">
            <a:xfrm>
              <a:off x="4657915" y="3076681"/>
              <a:ext cx="9583" cy="5598"/>
            </a:xfrm>
            <a:custGeom>
              <a:avLst/>
              <a:gdLst>
                <a:gd name="T0" fmla="*/ 11 w 17"/>
                <a:gd name="T1" fmla="*/ 0 h 13"/>
                <a:gd name="T2" fmla="*/ 0 w 17"/>
                <a:gd name="T3" fmla="*/ 13 h 13"/>
                <a:gd name="T4" fmla="*/ 17 w 17"/>
                <a:gd name="T5" fmla="*/ 13 h 13"/>
                <a:gd name="T6" fmla="*/ 11 w 17"/>
                <a:gd name="T7" fmla="*/ 0 h 13"/>
                <a:gd name="T8" fmla="*/ 0 60000 65536"/>
                <a:gd name="T9" fmla="*/ 0 60000 65536"/>
                <a:gd name="T10" fmla="*/ 0 60000 65536"/>
                <a:gd name="T11" fmla="*/ 0 60000 65536"/>
                <a:gd name="T12" fmla="*/ 0 w 17"/>
                <a:gd name="T13" fmla="*/ 0 h 13"/>
                <a:gd name="T14" fmla="*/ 17 w 17"/>
                <a:gd name="T15" fmla="*/ 13 h 13"/>
              </a:gdLst>
              <a:ahLst/>
              <a:cxnLst>
                <a:cxn ang="T8">
                  <a:pos x="T0" y="T1"/>
                </a:cxn>
                <a:cxn ang="T9">
                  <a:pos x="T2" y="T3"/>
                </a:cxn>
                <a:cxn ang="T10">
                  <a:pos x="T4" y="T5"/>
                </a:cxn>
                <a:cxn ang="T11">
                  <a:pos x="T6" y="T7"/>
                </a:cxn>
              </a:cxnLst>
              <a:rect l="T12" t="T13" r="T14" b="T15"/>
              <a:pathLst>
                <a:path w="17" h="13">
                  <a:moveTo>
                    <a:pt x="11" y="0"/>
                  </a:moveTo>
                  <a:lnTo>
                    <a:pt x="0" y="13"/>
                  </a:lnTo>
                  <a:lnTo>
                    <a:pt x="17" y="13"/>
                  </a:lnTo>
                  <a:lnTo>
                    <a:pt x="11"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00" name="Freeform 43"/>
            <p:cNvSpPr>
              <a:spLocks/>
            </p:cNvSpPr>
            <p:nvPr/>
          </p:nvSpPr>
          <p:spPr bwMode="auto">
            <a:xfrm>
              <a:off x="4659113" y="3089600"/>
              <a:ext cx="8385" cy="7320"/>
            </a:xfrm>
            <a:custGeom>
              <a:avLst/>
              <a:gdLst>
                <a:gd name="T0" fmla="*/ 4 w 15"/>
                <a:gd name="T1" fmla="*/ 0 h 18"/>
                <a:gd name="T2" fmla="*/ 0 w 15"/>
                <a:gd name="T3" fmla="*/ 18 h 18"/>
                <a:gd name="T4" fmla="*/ 15 w 15"/>
                <a:gd name="T5" fmla="*/ 13 h 18"/>
                <a:gd name="T6" fmla="*/ 4 w 15"/>
                <a:gd name="T7" fmla="*/ 0 h 18"/>
                <a:gd name="T8" fmla="*/ 0 60000 65536"/>
                <a:gd name="T9" fmla="*/ 0 60000 65536"/>
                <a:gd name="T10" fmla="*/ 0 60000 65536"/>
                <a:gd name="T11" fmla="*/ 0 60000 65536"/>
                <a:gd name="T12" fmla="*/ 0 w 15"/>
                <a:gd name="T13" fmla="*/ 0 h 18"/>
                <a:gd name="T14" fmla="*/ 15 w 15"/>
                <a:gd name="T15" fmla="*/ 18 h 18"/>
              </a:gdLst>
              <a:ahLst/>
              <a:cxnLst>
                <a:cxn ang="T8">
                  <a:pos x="T0" y="T1"/>
                </a:cxn>
                <a:cxn ang="T9">
                  <a:pos x="T2" y="T3"/>
                </a:cxn>
                <a:cxn ang="T10">
                  <a:pos x="T4" y="T5"/>
                </a:cxn>
                <a:cxn ang="T11">
                  <a:pos x="T6" y="T7"/>
                </a:cxn>
              </a:cxnLst>
              <a:rect l="T12" t="T13" r="T14" b="T15"/>
              <a:pathLst>
                <a:path w="15" h="18">
                  <a:moveTo>
                    <a:pt x="4" y="0"/>
                  </a:moveTo>
                  <a:lnTo>
                    <a:pt x="0" y="18"/>
                  </a:lnTo>
                  <a:lnTo>
                    <a:pt x="15" y="13"/>
                  </a:lnTo>
                  <a:lnTo>
                    <a:pt x="4"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01" name="Freeform 44"/>
            <p:cNvSpPr>
              <a:spLocks/>
            </p:cNvSpPr>
            <p:nvPr/>
          </p:nvSpPr>
          <p:spPr bwMode="auto">
            <a:xfrm>
              <a:off x="4651926" y="3102087"/>
              <a:ext cx="7187" cy="7320"/>
            </a:xfrm>
            <a:custGeom>
              <a:avLst/>
              <a:gdLst>
                <a:gd name="T0" fmla="*/ 0 w 12"/>
                <a:gd name="T1" fmla="*/ 4 h 18"/>
                <a:gd name="T2" fmla="*/ 0 w 12"/>
                <a:gd name="T3" fmla="*/ 18 h 18"/>
                <a:gd name="T4" fmla="*/ 12 w 12"/>
                <a:gd name="T5" fmla="*/ 13 h 18"/>
                <a:gd name="T6" fmla="*/ 12 w 12"/>
                <a:gd name="T7" fmla="*/ 0 h 18"/>
                <a:gd name="T8" fmla="*/ 0 w 12"/>
                <a:gd name="T9" fmla="*/ 4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0" y="4"/>
                  </a:moveTo>
                  <a:lnTo>
                    <a:pt x="0" y="18"/>
                  </a:lnTo>
                  <a:lnTo>
                    <a:pt x="12" y="13"/>
                  </a:lnTo>
                  <a:lnTo>
                    <a:pt x="12" y="0"/>
                  </a:lnTo>
                  <a:lnTo>
                    <a:pt x="0" y="4"/>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02" name="Freeform 45"/>
            <p:cNvSpPr>
              <a:spLocks/>
            </p:cNvSpPr>
            <p:nvPr/>
          </p:nvSpPr>
          <p:spPr bwMode="auto">
            <a:xfrm>
              <a:off x="4643542" y="3127062"/>
              <a:ext cx="7187" cy="4306"/>
            </a:xfrm>
            <a:custGeom>
              <a:avLst/>
              <a:gdLst>
                <a:gd name="T0" fmla="*/ 0 w 13"/>
                <a:gd name="T1" fmla="*/ 0 h 10"/>
                <a:gd name="T2" fmla="*/ 3 w 13"/>
                <a:gd name="T3" fmla="*/ 10 h 10"/>
                <a:gd name="T4" fmla="*/ 13 w 13"/>
                <a:gd name="T5" fmla="*/ 10 h 10"/>
                <a:gd name="T6" fmla="*/ 0 w 13"/>
                <a:gd name="T7" fmla="*/ 0 h 10"/>
                <a:gd name="T8" fmla="*/ 0 60000 65536"/>
                <a:gd name="T9" fmla="*/ 0 60000 65536"/>
                <a:gd name="T10" fmla="*/ 0 60000 65536"/>
                <a:gd name="T11" fmla="*/ 0 60000 65536"/>
                <a:gd name="T12" fmla="*/ 0 w 13"/>
                <a:gd name="T13" fmla="*/ 0 h 10"/>
                <a:gd name="T14" fmla="*/ 13 w 13"/>
                <a:gd name="T15" fmla="*/ 10 h 10"/>
              </a:gdLst>
              <a:ahLst/>
              <a:cxnLst>
                <a:cxn ang="T8">
                  <a:pos x="T0" y="T1"/>
                </a:cxn>
                <a:cxn ang="T9">
                  <a:pos x="T2" y="T3"/>
                </a:cxn>
                <a:cxn ang="T10">
                  <a:pos x="T4" y="T5"/>
                </a:cxn>
                <a:cxn ang="T11">
                  <a:pos x="T6" y="T7"/>
                </a:cxn>
              </a:cxnLst>
              <a:rect l="T12" t="T13" r="T14" b="T15"/>
              <a:pathLst>
                <a:path w="13" h="10">
                  <a:moveTo>
                    <a:pt x="0" y="0"/>
                  </a:moveTo>
                  <a:lnTo>
                    <a:pt x="3" y="10"/>
                  </a:lnTo>
                  <a:lnTo>
                    <a:pt x="13" y="10"/>
                  </a:lnTo>
                  <a:lnTo>
                    <a:pt x="0"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03" name="Freeform 5"/>
            <p:cNvSpPr>
              <a:spLocks/>
            </p:cNvSpPr>
            <p:nvPr/>
          </p:nvSpPr>
          <p:spPr bwMode="auto">
            <a:xfrm>
              <a:off x="4453086" y="1772816"/>
              <a:ext cx="295265" cy="394432"/>
            </a:xfrm>
            <a:custGeom>
              <a:avLst/>
              <a:gdLst>
                <a:gd name="T0" fmla="*/ 210 w 493"/>
                <a:gd name="T1" fmla="*/ 279 h 916"/>
                <a:gd name="T2" fmla="*/ 207 w 493"/>
                <a:gd name="T3" fmla="*/ 252 h 916"/>
                <a:gd name="T4" fmla="*/ 178 w 493"/>
                <a:gd name="T5" fmla="*/ 185 h 916"/>
                <a:gd name="T6" fmla="*/ 265 w 493"/>
                <a:gd name="T7" fmla="*/ 110 h 916"/>
                <a:gd name="T8" fmla="*/ 274 w 493"/>
                <a:gd name="T9" fmla="*/ 48 h 916"/>
                <a:gd name="T10" fmla="*/ 294 w 493"/>
                <a:gd name="T11" fmla="*/ 0 h 916"/>
                <a:gd name="T12" fmla="*/ 331 w 493"/>
                <a:gd name="T13" fmla="*/ 30 h 916"/>
                <a:gd name="T14" fmla="*/ 366 w 493"/>
                <a:gd name="T15" fmla="*/ 50 h 916"/>
                <a:gd name="T16" fmla="*/ 397 w 493"/>
                <a:gd name="T17" fmla="*/ 81 h 916"/>
                <a:gd name="T18" fmla="*/ 412 w 493"/>
                <a:gd name="T19" fmla="*/ 161 h 916"/>
                <a:gd name="T20" fmla="*/ 433 w 493"/>
                <a:gd name="T21" fmla="*/ 191 h 916"/>
                <a:gd name="T22" fmla="*/ 490 w 493"/>
                <a:gd name="T23" fmla="*/ 183 h 916"/>
                <a:gd name="T24" fmla="*/ 486 w 493"/>
                <a:gd name="T25" fmla="*/ 246 h 916"/>
                <a:gd name="T26" fmla="*/ 501 w 493"/>
                <a:gd name="T27" fmla="*/ 416 h 916"/>
                <a:gd name="T28" fmla="*/ 487 w 493"/>
                <a:gd name="T29" fmla="*/ 468 h 916"/>
                <a:gd name="T30" fmla="*/ 493 w 493"/>
                <a:gd name="T31" fmla="*/ 515 h 916"/>
                <a:gd name="T32" fmla="*/ 451 w 493"/>
                <a:gd name="T33" fmla="*/ 534 h 916"/>
                <a:gd name="T34" fmla="*/ 423 w 493"/>
                <a:gd name="T35" fmla="*/ 579 h 916"/>
                <a:gd name="T36" fmla="*/ 390 w 493"/>
                <a:gd name="T37" fmla="*/ 584 h 916"/>
                <a:gd name="T38" fmla="*/ 366 w 493"/>
                <a:gd name="T39" fmla="*/ 641 h 916"/>
                <a:gd name="T40" fmla="*/ 342 w 493"/>
                <a:gd name="T41" fmla="*/ 659 h 916"/>
                <a:gd name="T42" fmla="*/ 331 w 493"/>
                <a:gd name="T43" fmla="*/ 719 h 916"/>
                <a:gd name="T44" fmla="*/ 298 w 493"/>
                <a:gd name="T45" fmla="*/ 768 h 916"/>
                <a:gd name="T46" fmla="*/ 327 w 493"/>
                <a:gd name="T47" fmla="*/ 798 h 916"/>
                <a:gd name="T48" fmla="*/ 337 w 493"/>
                <a:gd name="T49" fmla="*/ 837 h 916"/>
                <a:gd name="T50" fmla="*/ 297 w 493"/>
                <a:gd name="T51" fmla="*/ 882 h 916"/>
                <a:gd name="T52" fmla="*/ 283 w 493"/>
                <a:gd name="T53" fmla="*/ 911 h 916"/>
                <a:gd name="T54" fmla="*/ 175 w 493"/>
                <a:gd name="T55" fmla="*/ 906 h 916"/>
                <a:gd name="T56" fmla="*/ 193 w 493"/>
                <a:gd name="T57" fmla="*/ 875 h 916"/>
                <a:gd name="T58" fmla="*/ 141 w 493"/>
                <a:gd name="T59" fmla="*/ 845 h 916"/>
                <a:gd name="T60" fmla="*/ 142 w 493"/>
                <a:gd name="T61" fmla="*/ 786 h 916"/>
                <a:gd name="T62" fmla="*/ 93 w 493"/>
                <a:gd name="T63" fmla="*/ 774 h 916"/>
                <a:gd name="T64" fmla="*/ 39 w 493"/>
                <a:gd name="T65" fmla="*/ 734 h 916"/>
                <a:gd name="T66" fmla="*/ 12 w 493"/>
                <a:gd name="T67" fmla="*/ 702 h 916"/>
                <a:gd name="T68" fmla="*/ 22 w 493"/>
                <a:gd name="T69" fmla="*/ 671 h 916"/>
                <a:gd name="T70" fmla="*/ 21 w 493"/>
                <a:gd name="T71" fmla="*/ 636 h 916"/>
                <a:gd name="T72" fmla="*/ 24 w 493"/>
                <a:gd name="T73" fmla="*/ 563 h 916"/>
                <a:gd name="T74" fmla="*/ 33 w 493"/>
                <a:gd name="T75" fmla="*/ 501 h 916"/>
                <a:gd name="T76" fmla="*/ 21 w 493"/>
                <a:gd name="T77" fmla="*/ 402 h 916"/>
                <a:gd name="T78" fmla="*/ 34 w 493"/>
                <a:gd name="T79" fmla="*/ 353 h 916"/>
                <a:gd name="T80" fmla="*/ 78 w 493"/>
                <a:gd name="T81" fmla="*/ 318 h 916"/>
                <a:gd name="T82" fmla="*/ 132 w 493"/>
                <a:gd name="T83" fmla="*/ 308 h 9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3"/>
                <a:gd name="T127" fmla="*/ 0 h 916"/>
                <a:gd name="T128" fmla="*/ 508 w 493"/>
                <a:gd name="T129" fmla="*/ 944 h 9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3" h="916">
                  <a:moveTo>
                    <a:pt x="178" y="284"/>
                  </a:moveTo>
                  <a:lnTo>
                    <a:pt x="196" y="284"/>
                  </a:lnTo>
                  <a:lnTo>
                    <a:pt x="204" y="271"/>
                  </a:lnTo>
                  <a:lnTo>
                    <a:pt x="221" y="273"/>
                  </a:lnTo>
                  <a:lnTo>
                    <a:pt x="215" y="256"/>
                  </a:lnTo>
                  <a:lnTo>
                    <a:pt x="201" y="245"/>
                  </a:lnTo>
                  <a:lnTo>
                    <a:pt x="195" y="229"/>
                  </a:lnTo>
                  <a:lnTo>
                    <a:pt x="173" y="212"/>
                  </a:lnTo>
                  <a:lnTo>
                    <a:pt x="173" y="180"/>
                  </a:lnTo>
                  <a:lnTo>
                    <a:pt x="230" y="128"/>
                  </a:lnTo>
                  <a:lnTo>
                    <a:pt x="245" y="128"/>
                  </a:lnTo>
                  <a:lnTo>
                    <a:pt x="257" y="107"/>
                  </a:lnTo>
                  <a:lnTo>
                    <a:pt x="240" y="83"/>
                  </a:lnTo>
                  <a:lnTo>
                    <a:pt x="251" y="66"/>
                  </a:lnTo>
                  <a:lnTo>
                    <a:pt x="266" y="47"/>
                  </a:lnTo>
                  <a:lnTo>
                    <a:pt x="269" y="20"/>
                  </a:lnTo>
                  <a:lnTo>
                    <a:pt x="279" y="15"/>
                  </a:lnTo>
                  <a:lnTo>
                    <a:pt x="285" y="0"/>
                  </a:lnTo>
                  <a:lnTo>
                    <a:pt x="298" y="16"/>
                  </a:lnTo>
                  <a:lnTo>
                    <a:pt x="306" y="8"/>
                  </a:lnTo>
                  <a:lnTo>
                    <a:pt x="321" y="29"/>
                  </a:lnTo>
                  <a:lnTo>
                    <a:pt x="329" y="35"/>
                  </a:lnTo>
                  <a:lnTo>
                    <a:pt x="345" y="35"/>
                  </a:lnTo>
                  <a:lnTo>
                    <a:pt x="355" y="49"/>
                  </a:lnTo>
                  <a:lnTo>
                    <a:pt x="355" y="58"/>
                  </a:lnTo>
                  <a:lnTo>
                    <a:pt x="370" y="75"/>
                  </a:lnTo>
                  <a:lnTo>
                    <a:pt x="385" y="79"/>
                  </a:lnTo>
                  <a:lnTo>
                    <a:pt x="384" y="114"/>
                  </a:lnTo>
                  <a:lnTo>
                    <a:pt x="399" y="137"/>
                  </a:lnTo>
                  <a:lnTo>
                    <a:pt x="400" y="156"/>
                  </a:lnTo>
                  <a:lnTo>
                    <a:pt x="409" y="171"/>
                  </a:lnTo>
                  <a:lnTo>
                    <a:pt x="411" y="189"/>
                  </a:lnTo>
                  <a:lnTo>
                    <a:pt x="420" y="185"/>
                  </a:lnTo>
                  <a:lnTo>
                    <a:pt x="420" y="171"/>
                  </a:lnTo>
                  <a:lnTo>
                    <a:pt x="434" y="159"/>
                  </a:lnTo>
                  <a:lnTo>
                    <a:pt x="476" y="178"/>
                  </a:lnTo>
                  <a:lnTo>
                    <a:pt x="472" y="212"/>
                  </a:lnTo>
                  <a:lnTo>
                    <a:pt x="476" y="224"/>
                  </a:lnTo>
                  <a:lnTo>
                    <a:pt x="472" y="239"/>
                  </a:lnTo>
                  <a:lnTo>
                    <a:pt x="484" y="277"/>
                  </a:lnTo>
                  <a:lnTo>
                    <a:pt x="493" y="346"/>
                  </a:lnTo>
                  <a:lnTo>
                    <a:pt x="486" y="404"/>
                  </a:lnTo>
                  <a:lnTo>
                    <a:pt x="475" y="418"/>
                  </a:lnTo>
                  <a:lnTo>
                    <a:pt x="480" y="433"/>
                  </a:lnTo>
                  <a:lnTo>
                    <a:pt x="473" y="454"/>
                  </a:lnTo>
                  <a:lnTo>
                    <a:pt x="460" y="447"/>
                  </a:lnTo>
                  <a:lnTo>
                    <a:pt x="454" y="456"/>
                  </a:lnTo>
                  <a:lnTo>
                    <a:pt x="472" y="490"/>
                  </a:lnTo>
                  <a:lnTo>
                    <a:pt x="476" y="499"/>
                  </a:lnTo>
                  <a:lnTo>
                    <a:pt x="470" y="508"/>
                  </a:lnTo>
                  <a:lnTo>
                    <a:pt x="461" y="512"/>
                  </a:lnTo>
                  <a:lnTo>
                    <a:pt x="452" y="501"/>
                  </a:lnTo>
                  <a:lnTo>
                    <a:pt x="438" y="518"/>
                  </a:lnTo>
                  <a:lnTo>
                    <a:pt x="426" y="535"/>
                  </a:lnTo>
                  <a:lnTo>
                    <a:pt x="432" y="543"/>
                  </a:lnTo>
                  <a:lnTo>
                    <a:pt x="419" y="562"/>
                  </a:lnTo>
                  <a:lnTo>
                    <a:pt x="411" y="562"/>
                  </a:lnTo>
                  <a:lnTo>
                    <a:pt x="391" y="541"/>
                  </a:lnTo>
                  <a:lnTo>
                    <a:pt x="394" y="558"/>
                  </a:lnTo>
                  <a:lnTo>
                    <a:pt x="378" y="567"/>
                  </a:lnTo>
                  <a:lnTo>
                    <a:pt x="388" y="573"/>
                  </a:lnTo>
                  <a:lnTo>
                    <a:pt x="387" y="587"/>
                  </a:lnTo>
                  <a:lnTo>
                    <a:pt x="374" y="589"/>
                  </a:lnTo>
                  <a:lnTo>
                    <a:pt x="365" y="600"/>
                  </a:lnTo>
                  <a:lnTo>
                    <a:pt x="363" y="616"/>
                  </a:lnTo>
                  <a:lnTo>
                    <a:pt x="355" y="622"/>
                  </a:lnTo>
                  <a:lnTo>
                    <a:pt x="338" y="608"/>
                  </a:lnTo>
                  <a:lnTo>
                    <a:pt x="332" y="622"/>
                  </a:lnTo>
                  <a:lnTo>
                    <a:pt x="332" y="639"/>
                  </a:lnTo>
                  <a:lnTo>
                    <a:pt x="318" y="642"/>
                  </a:lnTo>
                  <a:lnTo>
                    <a:pt x="320" y="671"/>
                  </a:lnTo>
                  <a:lnTo>
                    <a:pt x="326" y="693"/>
                  </a:lnTo>
                  <a:lnTo>
                    <a:pt x="321" y="698"/>
                  </a:lnTo>
                  <a:lnTo>
                    <a:pt x="304" y="690"/>
                  </a:lnTo>
                  <a:lnTo>
                    <a:pt x="291" y="704"/>
                  </a:lnTo>
                  <a:lnTo>
                    <a:pt x="289" y="745"/>
                  </a:lnTo>
                  <a:lnTo>
                    <a:pt x="300" y="763"/>
                  </a:lnTo>
                  <a:lnTo>
                    <a:pt x="314" y="760"/>
                  </a:lnTo>
                  <a:lnTo>
                    <a:pt x="317" y="774"/>
                  </a:lnTo>
                  <a:lnTo>
                    <a:pt x="306" y="791"/>
                  </a:lnTo>
                  <a:lnTo>
                    <a:pt x="317" y="789"/>
                  </a:lnTo>
                  <a:lnTo>
                    <a:pt x="327" y="812"/>
                  </a:lnTo>
                  <a:lnTo>
                    <a:pt x="312" y="832"/>
                  </a:lnTo>
                  <a:lnTo>
                    <a:pt x="294" y="847"/>
                  </a:lnTo>
                  <a:lnTo>
                    <a:pt x="288" y="856"/>
                  </a:lnTo>
                  <a:lnTo>
                    <a:pt x="310" y="873"/>
                  </a:lnTo>
                  <a:lnTo>
                    <a:pt x="288" y="887"/>
                  </a:lnTo>
                  <a:lnTo>
                    <a:pt x="275" y="884"/>
                  </a:lnTo>
                  <a:lnTo>
                    <a:pt x="219" y="907"/>
                  </a:lnTo>
                  <a:lnTo>
                    <a:pt x="201" y="916"/>
                  </a:lnTo>
                  <a:lnTo>
                    <a:pt x="170" y="879"/>
                  </a:lnTo>
                  <a:lnTo>
                    <a:pt x="192" y="867"/>
                  </a:lnTo>
                  <a:lnTo>
                    <a:pt x="186" y="855"/>
                  </a:lnTo>
                  <a:lnTo>
                    <a:pt x="179" y="843"/>
                  </a:lnTo>
                  <a:lnTo>
                    <a:pt x="164" y="855"/>
                  </a:lnTo>
                  <a:lnTo>
                    <a:pt x="137" y="820"/>
                  </a:lnTo>
                  <a:lnTo>
                    <a:pt x="125" y="795"/>
                  </a:lnTo>
                  <a:lnTo>
                    <a:pt x="128" y="774"/>
                  </a:lnTo>
                  <a:lnTo>
                    <a:pt x="138" y="763"/>
                  </a:lnTo>
                  <a:lnTo>
                    <a:pt x="116" y="763"/>
                  </a:lnTo>
                  <a:lnTo>
                    <a:pt x="105" y="745"/>
                  </a:lnTo>
                  <a:lnTo>
                    <a:pt x="90" y="751"/>
                  </a:lnTo>
                  <a:lnTo>
                    <a:pt x="62" y="757"/>
                  </a:lnTo>
                  <a:lnTo>
                    <a:pt x="47" y="736"/>
                  </a:lnTo>
                  <a:lnTo>
                    <a:pt x="38" y="712"/>
                  </a:lnTo>
                  <a:lnTo>
                    <a:pt x="21" y="718"/>
                  </a:lnTo>
                  <a:lnTo>
                    <a:pt x="3" y="704"/>
                  </a:lnTo>
                  <a:lnTo>
                    <a:pt x="12" y="681"/>
                  </a:lnTo>
                  <a:lnTo>
                    <a:pt x="0" y="658"/>
                  </a:lnTo>
                  <a:lnTo>
                    <a:pt x="10" y="648"/>
                  </a:lnTo>
                  <a:lnTo>
                    <a:pt x="21" y="651"/>
                  </a:lnTo>
                  <a:lnTo>
                    <a:pt x="39" y="651"/>
                  </a:lnTo>
                  <a:lnTo>
                    <a:pt x="47" y="638"/>
                  </a:lnTo>
                  <a:lnTo>
                    <a:pt x="20" y="617"/>
                  </a:lnTo>
                  <a:lnTo>
                    <a:pt x="21" y="573"/>
                  </a:lnTo>
                  <a:lnTo>
                    <a:pt x="17" y="556"/>
                  </a:lnTo>
                  <a:lnTo>
                    <a:pt x="23" y="546"/>
                  </a:lnTo>
                  <a:lnTo>
                    <a:pt x="42" y="549"/>
                  </a:lnTo>
                  <a:lnTo>
                    <a:pt x="59" y="530"/>
                  </a:lnTo>
                  <a:lnTo>
                    <a:pt x="32" y="486"/>
                  </a:lnTo>
                  <a:lnTo>
                    <a:pt x="56" y="457"/>
                  </a:lnTo>
                  <a:lnTo>
                    <a:pt x="33" y="409"/>
                  </a:lnTo>
                  <a:lnTo>
                    <a:pt x="20" y="390"/>
                  </a:lnTo>
                  <a:lnTo>
                    <a:pt x="32" y="379"/>
                  </a:lnTo>
                  <a:lnTo>
                    <a:pt x="53" y="375"/>
                  </a:lnTo>
                  <a:lnTo>
                    <a:pt x="33" y="343"/>
                  </a:lnTo>
                  <a:lnTo>
                    <a:pt x="42" y="331"/>
                  </a:lnTo>
                  <a:lnTo>
                    <a:pt x="64" y="328"/>
                  </a:lnTo>
                  <a:lnTo>
                    <a:pt x="76" y="309"/>
                  </a:lnTo>
                  <a:lnTo>
                    <a:pt x="74" y="293"/>
                  </a:lnTo>
                  <a:lnTo>
                    <a:pt x="91" y="293"/>
                  </a:lnTo>
                  <a:lnTo>
                    <a:pt x="128" y="299"/>
                  </a:lnTo>
                  <a:lnTo>
                    <a:pt x="146" y="283"/>
                  </a:lnTo>
                  <a:lnTo>
                    <a:pt x="178" y="284"/>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04" name="Freeform 6"/>
            <p:cNvSpPr>
              <a:spLocks/>
            </p:cNvSpPr>
            <p:nvPr/>
          </p:nvSpPr>
          <p:spPr bwMode="auto">
            <a:xfrm>
              <a:off x="4256043" y="1870132"/>
              <a:ext cx="319821" cy="456439"/>
            </a:xfrm>
            <a:custGeom>
              <a:avLst/>
              <a:gdLst>
                <a:gd name="T0" fmla="*/ 462 w 534"/>
                <a:gd name="T1" fmla="*/ 615 h 1060"/>
                <a:gd name="T2" fmla="*/ 429 w 534"/>
                <a:gd name="T3" fmla="*/ 618 h 1060"/>
                <a:gd name="T4" fmla="*/ 447 w 534"/>
                <a:gd name="T5" fmla="*/ 630 h 1060"/>
                <a:gd name="T6" fmla="*/ 463 w 534"/>
                <a:gd name="T7" fmla="*/ 676 h 1060"/>
                <a:gd name="T8" fmla="*/ 436 w 534"/>
                <a:gd name="T9" fmla="*/ 721 h 1060"/>
                <a:gd name="T10" fmla="*/ 391 w 534"/>
                <a:gd name="T11" fmla="*/ 726 h 1060"/>
                <a:gd name="T12" fmla="*/ 378 w 534"/>
                <a:gd name="T13" fmla="*/ 703 h 1060"/>
                <a:gd name="T14" fmla="*/ 358 w 534"/>
                <a:gd name="T15" fmla="*/ 808 h 1060"/>
                <a:gd name="T16" fmla="*/ 351 w 534"/>
                <a:gd name="T17" fmla="*/ 900 h 1060"/>
                <a:gd name="T18" fmla="*/ 357 w 534"/>
                <a:gd name="T19" fmla="*/ 939 h 1060"/>
                <a:gd name="T20" fmla="*/ 352 w 534"/>
                <a:gd name="T21" fmla="*/ 973 h 1060"/>
                <a:gd name="T22" fmla="*/ 363 w 534"/>
                <a:gd name="T23" fmla="*/ 1015 h 1060"/>
                <a:gd name="T24" fmla="*/ 360 w 534"/>
                <a:gd name="T25" fmla="*/ 1062 h 1060"/>
                <a:gd name="T26" fmla="*/ 333 w 534"/>
                <a:gd name="T27" fmla="*/ 1057 h 1060"/>
                <a:gd name="T28" fmla="*/ 315 w 534"/>
                <a:gd name="T29" fmla="*/ 1090 h 1060"/>
                <a:gd name="T30" fmla="*/ 256 w 534"/>
                <a:gd name="T31" fmla="*/ 1065 h 1060"/>
                <a:gd name="T32" fmla="*/ 210 w 534"/>
                <a:gd name="T33" fmla="*/ 1044 h 1060"/>
                <a:gd name="T34" fmla="*/ 196 w 534"/>
                <a:gd name="T35" fmla="*/ 1054 h 1060"/>
                <a:gd name="T36" fmla="*/ 112 w 534"/>
                <a:gd name="T37" fmla="*/ 1044 h 1060"/>
                <a:gd name="T38" fmla="*/ 78 w 534"/>
                <a:gd name="T39" fmla="*/ 1047 h 1060"/>
                <a:gd name="T40" fmla="*/ 61 w 534"/>
                <a:gd name="T41" fmla="*/ 990 h 1060"/>
                <a:gd name="T42" fmla="*/ 63 w 534"/>
                <a:gd name="T43" fmla="*/ 939 h 1060"/>
                <a:gd name="T44" fmla="*/ 7 w 534"/>
                <a:gd name="T45" fmla="*/ 879 h 1060"/>
                <a:gd name="T46" fmla="*/ 21 w 534"/>
                <a:gd name="T47" fmla="*/ 844 h 1060"/>
                <a:gd name="T48" fmla="*/ 10 w 534"/>
                <a:gd name="T49" fmla="*/ 784 h 1060"/>
                <a:gd name="T50" fmla="*/ 24 w 534"/>
                <a:gd name="T51" fmla="*/ 741 h 1060"/>
                <a:gd name="T52" fmla="*/ 37 w 534"/>
                <a:gd name="T53" fmla="*/ 726 h 1060"/>
                <a:gd name="T54" fmla="*/ 76 w 534"/>
                <a:gd name="T55" fmla="*/ 564 h 1060"/>
                <a:gd name="T56" fmla="*/ 127 w 534"/>
                <a:gd name="T57" fmla="*/ 489 h 1060"/>
                <a:gd name="T58" fmla="*/ 145 w 534"/>
                <a:gd name="T59" fmla="*/ 444 h 1060"/>
                <a:gd name="T60" fmla="*/ 129 w 534"/>
                <a:gd name="T61" fmla="*/ 414 h 1060"/>
                <a:gd name="T62" fmla="*/ 127 w 534"/>
                <a:gd name="T63" fmla="*/ 363 h 1060"/>
                <a:gd name="T64" fmla="*/ 189 w 534"/>
                <a:gd name="T65" fmla="*/ 318 h 1060"/>
                <a:gd name="T66" fmla="*/ 201 w 534"/>
                <a:gd name="T67" fmla="*/ 268 h 1060"/>
                <a:gd name="T68" fmla="*/ 225 w 534"/>
                <a:gd name="T69" fmla="*/ 232 h 1060"/>
                <a:gd name="T70" fmla="*/ 222 w 534"/>
                <a:gd name="T71" fmla="*/ 129 h 1060"/>
                <a:gd name="T72" fmla="*/ 291 w 534"/>
                <a:gd name="T73" fmla="*/ 105 h 1060"/>
                <a:gd name="T74" fmla="*/ 340 w 534"/>
                <a:gd name="T75" fmla="*/ 61 h 1060"/>
                <a:gd name="T76" fmla="*/ 370 w 534"/>
                <a:gd name="T77" fmla="*/ 34 h 1060"/>
                <a:gd name="T78" fmla="*/ 445 w 534"/>
                <a:gd name="T79" fmla="*/ 13 h 1060"/>
                <a:gd name="T80" fmla="*/ 522 w 534"/>
                <a:gd name="T81" fmla="*/ 16 h 1060"/>
                <a:gd name="T82" fmla="*/ 526 w 534"/>
                <a:gd name="T83" fmla="*/ 33 h 1060"/>
                <a:gd name="T84" fmla="*/ 540 w 534"/>
                <a:gd name="T85" fmla="*/ 60 h 1060"/>
                <a:gd name="T86" fmla="*/ 471 w 534"/>
                <a:gd name="T87" fmla="*/ 75 h 1060"/>
                <a:gd name="T88" fmla="*/ 415 w 534"/>
                <a:gd name="T89" fmla="*/ 69 h 1060"/>
                <a:gd name="T90" fmla="*/ 406 w 534"/>
                <a:gd name="T91" fmla="*/ 105 h 1060"/>
                <a:gd name="T92" fmla="*/ 370 w 534"/>
                <a:gd name="T93" fmla="*/ 121 h 1060"/>
                <a:gd name="T94" fmla="*/ 375 w 534"/>
                <a:gd name="T95" fmla="*/ 163 h 1060"/>
                <a:gd name="T96" fmla="*/ 373 w 534"/>
                <a:gd name="T97" fmla="*/ 190 h 1060"/>
                <a:gd name="T98" fmla="*/ 370 w 534"/>
                <a:gd name="T99" fmla="*/ 268 h 1060"/>
                <a:gd name="T100" fmla="*/ 382 w 534"/>
                <a:gd name="T101" fmla="*/ 333 h 1060"/>
                <a:gd name="T102" fmla="*/ 357 w 534"/>
                <a:gd name="T103" fmla="*/ 340 h 1060"/>
                <a:gd name="T104" fmla="*/ 361 w 534"/>
                <a:gd name="T105" fmla="*/ 402 h 1060"/>
                <a:gd name="T106" fmla="*/ 381 w 534"/>
                <a:gd name="T107" fmla="*/ 438 h 1060"/>
                <a:gd name="T108" fmla="*/ 349 w 534"/>
                <a:gd name="T109" fmla="*/ 435 h 1060"/>
                <a:gd name="T110" fmla="*/ 349 w 534"/>
                <a:gd name="T111" fmla="*/ 471 h 1060"/>
                <a:gd name="T112" fmla="*/ 358 w 534"/>
                <a:gd name="T113" fmla="*/ 507 h 1060"/>
                <a:gd name="T114" fmla="*/ 385 w 534"/>
                <a:gd name="T115" fmla="*/ 526 h 1060"/>
                <a:gd name="T116" fmla="*/ 435 w 534"/>
                <a:gd name="T117" fmla="*/ 541 h 1060"/>
                <a:gd name="T118" fmla="*/ 459 w 534"/>
                <a:gd name="T119" fmla="*/ 555 h 1060"/>
                <a:gd name="T120" fmla="*/ 471 w 534"/>
                <a:gd name="T121" fmla="*/ 565 h 1060"/>
                <a:gd name="T122" fmla="*/ 477 w 534"/>
                <a:gd name="T123" fmla="*/ 603 h 10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34"/>
                <a:gd name="T187" fmla="*/ 0 h 1060"/>
                <a:gd name="T188" fmla="*/ 550 w 534"/>
                <a:gd name="T189" fmla="*/ 1093 h 10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34" h="1060">
                  <a:moveTo>
                    <a:pt x="463" y="585"/>
                  </a:moveTo>
                  <a:lnTo>
                    <a:pt x="449" y="596"/>
                  </a:lnTo>
                  <a:lnTo>
                    <a:pt x="426" y="592"/>
                  </a:lnTo>
                  <a:lnTo>
                    <a:pt x="417" y="599"/>
                  </a:lnTo>
                  <a:lnTo>
                    <a:pt x="423" y="620"/>
                  </a:lnTo>
                  <a:lnTo>
                    <a:pt x="434" y="611"/>
                  </a:lnTo>
                  <a:lnTo>
                    <a:pt x="446" y="631"/>
                  </a:lnTo>
                  <a:lnTo>
                    <a:pt x="450" y="656"/>
                  </a:lnTo>
                  <a:lnTo>
                    <a:pt x="432" y="669"/>
                  </a:lnTo>
                  <a:lnTo>
                    <a:pt x="423" y="699"/>
                  </a:lnTo>
                  <a:lnTo>
                    <a:pt x="405" y="713"/>
                  </a:lnTo>
                  <a:lnTo>
                    <a:pt x="380" y="704"/>
                  </a:lnTo>
                  <a:lnTo>
                    <a:pt x="380" y="682"/>
                  </a:lnTo>
                  <a:lnTo>
                    <a:pt x="367" y="682"/>
                  </a:lnTo>
                  <a:lnTo>
                    <a:pt x="339" y="724"/>
                  </a:lnTo>
                  <a:lnTo>
                    <a:pt x="348" y="784"/>
                  </a:lnTo>
                  <a:lnTo>
                    <a:pt x="341" y="861"/>
                  </a:lnTo>
                  <a:lnTo>
                    <a:pt x="341" y="873"/>
                  </a:lnTo>
                  <a:lnTo>
                    <a:pt x="342" y="883"/>
                  </a:lnTo>
                  <a:lnTo>
                    <a:pt x="347" y="911"/>
                  </a:lnTo>
                  <a:lnTo>
                    <a:pt x="362" y="925"/>
                  </a:lnTo>
                  <a:lnTo>
                    <a:pt x="342" y="944"/>
                  </a:lnTo>
                  <a:lnTo>
                    <a:pt x="352" y="955"/>
                  </a:lnTo>
                  <a:lnTo>
                    <a:pt x="352" y="984"/>
                  </a:lnTo>
                  <a:lnTo>
                    <a:pt x="364" y="999"/>
                  </a:lnTo>
                  <a:lnTo>
                    <a:pt x="350" y="1030"/>
                  </a:lnTo>
                  <a:lnTo>
                    <a:pt x="335" y="1022"/>
                  </a:lnTo>
                  <a:lnTo>
                    <a:pt x="323" y="1025"/>
                  </a:lnTo>
                  <a:lnTo>
                    <a:pt x="323" y="1043"/>
                  </a:lnTo>
                  <a:lnTo>
                    <a:pt x="306" y="1057"/>
                  </a:lnTo>
                  <a:lnTo>
                    <a:pt x="272" y="1036"/>
                  </a:lnTo>
                  <a:lnTo>
                    <a:pt x="249" y="1033"/>
                  </a:lnTo>
                  <a:lnTo>
                    <a:pt x="233" y="1060"/>
                  </a:lnTo>
                  <a:lnTo>
                    <a:pt x="204" y="1012"/>
                  </a:lnTo>
                  <a:lnTo>
                    <a:pt x="193" y="1012"/>
                  </a:lnTo>
                  <a:lnTo>
                    <a:pt x="190" y="1022"/>
                  </a:lnTo>
                  <a:lnTo>
                    <a:pt x="128" y="1021"/>
                  </a:lnTo>
                  <a:lnTo>
                    <a:pt x="109" y="1012"/>
                  </a:lnTo>
                  <a:lnTo>
                    <a:pt x="91" y="1030"/>
                  </a:lnTo>
                  <a:lnTo>
                    <a:pt x="76" y="1015"/>
                  </a:lnTo>
                  <a:lnTo>
                    <a:pt x="76" y="978"/>
                  </a:lnTo>
                  <a:lnTo>
                    <a:pt x="59" y="960"/>
                  </a:lnTo>
                  <a:lnTo>
                    <a:pt x="50" y="922"/>
                  </a:lnTo>
                  <a:lnTo>
                    <a:pt x="62" y="908"/>
                  </a:lnTo>
                  <a:lnTo>
                    <a:pt x="26" y="848"/>
                  </a:lnTo>
                  <a:lnTo>
                    <a:pt x="14" y="849"/>
                  </a:lnTo>
                  <a:lnTo>
                    <a:pt x="0" y="839"/>
                  </a:lnTo>
                  <a:lnTo>
                    <a:pt x="20" y="819"/>
                  </a:lnTo>
                  <a:lnTo>
                    <a:pt x="7" y="803"/>
                  </a:lnTo>
                  <a:lnTo>
                    <a:pt x="13" y="767"/>
                  </a:lnTo>
                  <a:lnTo>
                    <a:pt x="4" y="748"/>
                  </a:lnTo>
                  <a:lnTo>
                    <a:pt x="23" y="719"/>
                  </a:lnTo>
                  <a:lnTo>
                    <a:pt x="23" y="704"/>
                  </a:lnTo>
                  <a:lnTo>
                    <a:pt x="36" y="704"/>
                  </a:lnTo>
                  <a:lnTo>
                    <a:pt x="44" y="626"/>
                  </a:lnTo>
                  <a:lnTo>
                    <a:pt x="74" y="547"/>
                  </a:lnTo>
                  <a:lnTo>
                    <a:pt x="102" y="496"/>
                  </a:lnTo>
                  <a:lnTo>
                    <a:pt x="123" y="474"/>
                  </a:lnTo>
                  <a:lnTo>
                    <a:pt x="128" y="454"/>
                  </a:lnTo>
                  <a:lnTo>
                    <a:pt x="141" y="431"/>
                  </a:lnTo>
                  <a:lnTo>
                    <a:pt x="137" y="404"/>
                  </a:lnTo>
                  <a:lnTo>
                    <a:pt x="125" y="402"/>
                  </a:lnTo>
                  <a:lnTo>
                    <a:pt x="117" y="375"/>
                  </a:lnTo>
                  <a:lnTo>
                    <a:pt x="123" y="352"/>
                  </a:lnTo>
                  <a:lnTo>
                    <a:pt x="151" y="337"/>
                  </a:lnTo>
                  <a:lnTo>
                    <a:pt x="184" y="308"/>
                  </a:lnTo>
                  <a:lnTo>
                    <a:pt x="204" y="285"/>
                  </a:lnTo>
                  <a:lnTo>
                    <a:pt x="195" y="260"/>
                  </a:lnTo>
                  <a:lnTo>
                    <a:pt x="219" y="240"/>
                  </a:lnTo>
                  <a:lnTo>
                    <a:pt x="218" y="225"/>
                  </a:lnTo>
                  <a:lnTo>
                    <a:pt x="201" y="192"/>
                  </a:lnTo>
                  <a:lnTo>
                    <a:pt x="216" y="125"/>
                  </a:lnTo>
                  <a:lnTo>
                    <a:pt x="254" y="126"/>
                  </a:lnTo>
                  <a:lnTo>
                    <a:pt x="283" y="102"/>
                  </a:lnTo>
                  <a:lnTo>
                    <a:pt x="310" y="84"/>
                  </a:lnTo>
                  <a:lnTo>
                    <a:pt x="330" y="59"/>
                  </a:lnTo>
                  <a:lnTo>
                    <a:pt x="344" y="59"/>
                  </a:lnTo>
                  <a:lnTo>
                    <a:pt x="359" y="33"/>
                  </a:lnTo>
                  <a:lnTo>
                    <a:pt x="387" y="13"/>
                  </a:lnTo>
                  <a:lnTo>
                    <a:pt x="432" y="13"/>
                  </a:lnTo>
                  <a:lnTo>
                    <a:pt x="481" y="0"/>
                  </a:lnTo>
                  <a:lnTo>
                    <a:pt x="507" y="16"/>
                  </a:lnTo>
                  <a:lnTo>
                    <a:pt x="501" y="35"/>
                  </a:lnTo>
                  <a:lnTo>
                    <a:pt x="511" y="32"/>
                  </a:lnTo>
                  <a:lnTo>
                    <a:pt x="534" y="48"/>
                  </a:lnTo>
                  <a:lnTo>
                    <a:pt x="524" y="58"/>
                  </a:lnTo>
                  <a:lnTo>
                    <a:pt x="475" y="58"/>
                  </a:lnTo>
                  <a:lnTo>
                    <a:pt x="457" y="73"/>
                  </a:lnTo>
                  <a:lnTo>
                    <a:pt x="422" y="67"/>
                  </a:lnTo>
                  <a:lnTo>
                    <a:pt x="403" y="67"/>
                  </a:lnTo>
                  <a:lnTo>
                    <a:pt x="405" y="81"/>
                  </a:lnTo>
                  <a:lnTo>
                    <a:pt x="394" y="102"/>
                  </a:lnTo>
                  <a:lnTo>
                    <a:pt x="371" y="105"/>
                  </a:lnTo>
                  <a:lnTo>
                    <a:pt x="359" y="117"/>
                  </a:lnTo>
                  <a:lnTo>
                    <a:pt x="383" y="148"/>
                  </a:lnTo>
                  <a:lnTo>
                    <a:pt x="361" y="153"/>
                  </a:lnTo>
                  <a:lnTo>
                    <a:pt x="350" y="164"/>
                  </a:lnTo>
                  <a:lnTo>
                    <a:pt x="362" y="184"/>
                  </a:lnTo>
                  <a:lnTo>
                    <a:pt x="385" y="230"/>
                  </a:lnTo>
                  <a:lnTo>
                    <a:pt x="359" y="260"/>
                  </a:lnTo>
                  <a:lnTo>
                    <a:pt x="388" y="304"/>
                  </a:lnTo>
                  <a:lnTo>
                    <a:pt x="371" y="323"/>
                  </a:lnTo>
                  <a:lnTo>
                    <a:pt x="350" y="320"/>
                  </a:lnTo>
                  <a:lnTo>
                    <a:pt x="347" y="330"/>
                  </a:lnTo>
                  <a:lnTo>
                    <a:pt x="352" y="346"/>
                  </a:lnTo>
                  <a:lnTo>
                    <a:pt x="350" y="390"/>
                  </a:lnTo>
                  <a:lnTo>
                    <a:pt x="376" y="410"/>
                  </a:lnTo>
                  <a:lnTo>
                    <a:pt x="370" y="425"/>
                  </a:lnTo>
                  <a:lnTo>
                    <a:pt x="353" y="426"/>
                  </a:lnTo>
                  <a:lnTo>
                    <a:pt x="339" y="422"/>
                  </a:lnTo>
                  <a:lnTo>
                    <a:pt x="327" y="432"/>
                  </a:lnTo>
                  <a:lnTo>
                    <a:pt x="339" y="457"/>
                  </a:lnTo>
                  <a:lnTo>
                    <a:pt x="333" y="480"/>
                  </a:lnTo>
                  <a:lnTo>
                    <a:pt x="348" y="492"/>
                  </a:lnTo>
                  <a:lnTo>
                    <a:pt x="365" y="486"/>
                  </a:lnTo>
                  <a:lnTo>
                    <a:pt x="374" y="510"/>
                  </a:lnTo>
                  <a:lnTo>
                    <a:pt x="391" y="532"/>
                  </a:lnTo>
                  <a:lnTo>
                    <a:pt x="422" y="525"/>
                  </a:lnTo>
                  <a:lnTo>
                    <a:pt x="432" y="518"/>
                  </a:lnTo>
                  <a:lnTo>
                    <a:pt x="446" y="538"/>
                  </a:lnTo>
                  <a:lnTo>
                    <a:pt x="467" y="535"/>
                  </a:lnTo>
                  <a:lnTo>
                    <a:pt x="457" y="548"/>
                  </a:lnTo>
                  <a:lnTo>
                    <a:pt x="454" y="571"/>
                  </a:lnTo>
                  <a:lnTo>
                    <a:pt x="463" y="585"/>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05" name="Freeform 7"/>
            <p:cNvSpPr>
              <a:spLocks/>
            </p:cNvSpPr>
            <p:nvPr/>
          </p:nvSpPr>
          <p:spPr bwMode="auto">
            <a:xfrm>
              <a:off x="4340490" y="2163803"/>
              <a:ext cx="210818" cy="340177"/>
            </a:xfrm>
            <a:custGeom>
              <a:avLst/>
              <a:gdLst>
                <a:gd name="T0" fmla="*/ 270 w 352"/>
                <a:gd name="T1" fmla="*/ 53 h 790"/>
                <a:gd name="T2" fmla="*/ 251 w 352"/>
                <a:gd name="T3" fmla="*/ 65 h 790"/>
                <a:gd name="T4" fmla="*/ 246 w 352"/>
                <a:gd name="T5" fmla="*/ 96 h 790"/>
                <a:gd name="T6" fmla="*/ 282 w 352"/>
                <a:gd name="T7" fmla="*/ 122 h 790"/>
                <a:gd name="T8" fmla="*/ 308 w 352"/>
                <a:gd name="T9" fmla="*/ 111 h 790"/>
                <a:gd name="T10" fmla="*/ 347 w 352"/>
                <a:gd name="T11" fmla="*/ 144 h 790"/>
                <a:gd name="T12" fmla="*/ 311 w 352"/>
                <a:gd name="T13" fmla="*/ 168 h 790"/>
                <a:gd name="T14" fmla="*/ 251 w 352"/>
                <a:gd name="T15" fmla="*/ 168 h 790"/>
                <a:gd name="T16" fmla="*/ 273 w 352"/>
                <a:gd name="T17" fmla="*/ 209 h 790"/>
                <a:gd name="T18" fmla="*/ 305 w 352"/>
                <a:gd name="T19" fmla="*/ 249 h 790"/>
                <a:gd name="T20" fmla="*/ 326 w 352"/>
                <a:gd name="T21" fmla="*/ 288 h 790"/>
                <a:gd name="T22" fmla="*/ 350 w 352"/>
                <a:gd name="T23" fmla="*/ 320 h 790"/>
                <a:gd name="T24" fmla="*/ 362 w 352"/>
                <a:gd name="T25" fmla="*/ 362 h 790"/>
                <a:gd name="T26" fmla="*/ 323 w 352"/>
                <a:gd name="T27" fmla="*/ 381 h 790"/>
                <a:gd name="T28" fmla="*/ 290 w 352"/>
                <a:gd name="T29" fmla="*/ 395 h 790"/>
                <a:gd name="T30" fmla="*/ 275 w 352"/>
                <a:gd name="T31" fmla="*/ 438 h 790"/>
                <a:gd name="T32" fmla="*/ 281 w 352"/>
                <a:gd name="T33" fmla="*/ 477 h 790"/>
                <a:gd name="T34" fmla="*/ 261 w 352"/>
                <a:gd name="T35" fmla="*/ 488 h 790"/>
                <a:gd name="T36" fmla="*/ 279 w 352"/>
                <a:gd name="T37" fmla="*/ 516 h 790"/>
                <a:gd name="T38" fmla="*/ 312 w 352"/>
                <a:gd name="T39" fmla="*/ 521 h 790"/>
                <a:gd name="T40" fmla="*/ 305 w 352"/>
                <a:gd name="T41" fmla="*/ 552 h 790"/>
                <a:gd name="T42" fmla="*/ 317 w 352"/>
                <a:gd name="T43" fmla="*/ 588 h 790"/>
                <a:gd name="T44" fmla="*/ 303 w 352"/>
                <a:gd name="T45" fmla="*/ 632 h 790"/>
                <a:gd name="T46" fmla="*/ 312 w 352"/>
                <a:gd name="T47" fmla="*/ 668 h 790"/>
                <a:gd name="T48" fmla="*/ 296 w 352"/>
                <a:gd name="T49" fmla="*/ 696 h 790"/>
                <a:gd name="T50" fmla="*/ 284 w 352"/>
                <a:gd name="T51" fmla="*/ 708 h 790"/>
                <a:gd name="T52" fmla="*/ 326 w 352"/>
                <a:gd name="T53" fmla="*/ 771 h 790"/>
                <a:gd name="T54" fmla="*/ 341 w 352"/>
                <a:gd name="T55" fmla="*/ 786 h 790"/>
                <a:gd name="T56" fmla="*/ 314 w 352"/>
                <a:gd name="T57" fmla="*/ 803 h 790"/>
                <a:gd name="T58" fmla="*/ 302 w 352"/>
                <a:gd name="T59" fmla="*/ 792 h 790"/>
                <a:gd name="T60" fmla="*/ 278 w 352"/>
                <a:gd name="T61" fmla="*/ 801 h 790"/>
                <a:gd name="T62" fmla="*/ 234 w 352"/>
                <a:gd name="T63" fmla="*/ 812 h 790"/>
                <a:gd name="T64" fmla="*/ 186 w 352"/>
                <a:gd name="T65" fmla="*/ 809 h 790"/>
                <a:gd name="T66" fmla="*/ 161 w 352"/>
                <a:gd name="T67" fmla="*/ 762 h 790"/>
                <a:gd name="T68" fmla="*/ 168 w 352"/>
                <a:gd name="T69" fmla="*/ 693 h 790"/>
                <a:gd name="T70" fmla="*/ 167 w 352"/>
                <a:gd name="T71" fmla="*/ 633 h 790"/>
                <a:gd name="T72" fmla="*/ 150 w 352"/>
                <a:gd name="T73" fmla="*/ 581 h 790"/>
                <a:gd name="T74" fmla="*/ 138 w 352"/>
                <a:gd name="T75" fmla="*/ 549 h 790"/>
                <a:gd name="T76" fmla="*/ 107 w 352"/>
                <a:gd name="T77" fmla="*/ 561 h 790"/>
                <a:gd name="T78" fmla="*/ 56 w 352"/>
                <a:gd name="T79" fmla="*/ 590 h 790"/>
                <a:gd name="T80" fmla="*/ 51 w 352"/>
                <a:gd name="T81" fmla="*/ 551 h 790"/>
                <a:gd name="T82" fmla="*/ 20 w 352"/>
                <a:gd name="T83" fmla="*/ 531 h 790"/>
                <a:gd name="T84" fmla="*/ 6 w 352"/>
                <a:gd name="T85" fmla="*/ 495 h 790"/>
                <a:gd name="T86" fmla="*/ 12 w 352"/>
                <a:gd name="T87" fmla="*/ 471 h 790"/>
                <a:gd name="T88" fmla="*/ 39 w 352"/>
                <a:gd name="T89" fmla="*/ 450 h 790"/>
                <a:gd name="T90" fmla="*/ 87 w 352"/>
                <a:gd name="T91" fmla="*/ 438 h 790"/>
                <a:gd name="T92" fmla="*/ 95 w 352"/>
                <a:gd name="T93" fmla="*/ 387 h 790"/>
                <a:gd name="T94" fmla="*/ 135 w 352"/>
                <a:gd name="T95" fmla="*/ 363 h 790"/>
                <a:gd name="T96" fmla="*/ 186 w 352"/>
                <a:gd name="T97" fmla="*/ 372 h 790"/>
                <a:gd name="T98" fmla="*/ 201 w 352"/>
                <a:gd name="T99" fmla="*/ 350 h 790"/>
                <a:gd name="T100" fmla="*/ 230 w 352"/>
                <a:gd name="T101" fmla="*/ 329 h 790"/>
                <a:gd name="T102" fmla="*/ 218 w 352"/>
                <a:gd name="T103" fmla="*/ 284 h 790"/>
                <a:gd name="T104" fmla="*/ 228 w 352"/>
                <a:gd name="T105" fmla="*/ 251 h 790"/>
                <a:gd name="T106" fmla="*/ 206 w 352"/>
                <a:gd name="T107" fmla="*/ 194 h 790"/>
                <a:gd name="T108" fmla="*/ 204 w 352"/>
                <a:gd name="T109" fmla="*/ 41 h 790"/>
                <a:gd name="T110" fmla="*/ 248 w 352"/>
                <a:gd name="T111" fmla="*/ 0 h 790"/>
                <a:gd name="T112" fmla="*/ 272 w 352"/>
                <a:gd name="T113" fmla="*/ 30 h 7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52"/>
                <a:gd name="T172" fmla="*/ 0 h 790"/>
                <a:gd name="T173" fmla="*/ 363 w 352"/>
                <a:gd name="T174" fmla="*/ 815 h 7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52" h="790">
                  <a:moveTo>
                    <a:pt x="264" y="29"/>
                  </a:moveTo>
                  <a:lnTo>
                    <a:pt x="262" y="51"/>
                  </a:lnTo>
                  <a:lnTo>
                    <a:pt x="244" y="51"/>
                  </a:lnTo>
                  <a:lnTo>
                    <a:pt x="243" y="63"/>
                  </a:lnTo>
                  <a:lnTo>
                    <a:pt x="249" y="83"/>
                  </a:lnTo>
                  <a:lnTo>
                    <a:pt x="239" y="93"/>
                  </a:lnTo>
                  <a:lnTo>
                    <a:pt x="252" y="112"/>
                  </a:lnTo>
                  <a:lnTo>
                    <a:pt x="273" y="118"/>
                  </a:lnTo>
                  <a:lnTo>
                    <a:pt x="291" y="116"/>
                  </a:lnTo>
                  <a:lnTo>
                    <a:pt x="299" y="108"/>
                  </a:lnTo>
                  <a:lnTo>
                    <a:pt x="325" y="122"/>
                  </a:lnTo>
                  <a:lnTo>
                    <a:pt x="336" y="140"/>
                  </a:lnTo>
                  <a:lnTo>
                    <a:pt x="320" y="153"/>
                  </a:lnTo>
                  <a:lnTo>
                    <a:pt x="302" y="163"/>
                  </a:lnTo>
                  <a:lnTo>
                    <a:pt x="276" y="157"/>
                  </a:lnTo>
                  <a:lnTo>
                    <a:pt x="243" y="163"/>
                  </a:lnTo>
                  <a:lnTo>
                    <a:pt x="258" y="183"/>
                  </a:lnTo>
                  <a:lnTo>
                    <a:pt x="265" y="203"/>
                  </a:lnTo>
                  <a:lnTo>
                    <a:pt x="267" y="223"/>
                  </a:lnTo>
                  <a:lnTo>
                    <a:pt x="296" y="241"/>
                  </a:lnTo>
                  <a:lnTo>
                    <a:pt x="297" y="282"/>
                  </a:lnTo>
                  <a:lnTo>
                    <a:pt x="316" y="279"/>
                  </a:lnTo>
                  <a:lnTo>
                    <a:pt x="339" y="299"/>
                  </a:lnTo>
                  <a:lnTo>
                    <a:pt x="339" y="310"/>
                  </a:lnTo>
                  <a:lnTo>
                    <a:pt x="352" y="317"/>
                  </a:lnTo>
                  <a:lnTo>
                    <a:pt x="351" y="351"/>
                  </a:lnTo>
                  <a:lnTo>
                    <a:pt x="329" y="369"/>
                  </a:lnTo>
                  <a:lnTo>
                    <a:pt x="313" y="369"/>
                  </a:lnTo>
                  <a:lnTo>
                    <a:pt x="293" y="392"/>
                  </a:lnTo>
                  <a:lnTo>
                    <a:pt x="281" y="383"/>
                  </a:lnTo>
                  <a:lnTo>
                    <a:pt x="264" y="390"/>
                  </a:lnTo>
                  <a:lnTo>
                    <a:pt x="267" y="425"/>
                  </a:lnTo>
                  <a:lnTo>
                    <a:pt x="276" y="438"/>
                  </a:lnTo>
                  <a:lnTo>
                    <a:pt x="272" y="462"/>
                  </a:lnTo>
                  <a:lnTo>
                    <a:pt x="259" y="461"/>
                  </a:lnTo>
                  <a:lnTo>
                    <a:pt x="253" y="473"/>
                  </a:lnTo>
                  <a:lnTo>
                    <a:pt x="255" y="497"/>
                  </a:lnTo>
                  <a:lnTo>
                    <a:pt x="271" y="500"/>
                  </a:lnTo>
                  <a:lnTo>
                    <a:pt x="285" y="508"/>
                  </a:lnTo>
                  <a:lnTo>
                    <a:pt x="303" y="505"/>
                  </a:lnTo>
                  <a:lnTo>
                    <a:pt x="314" y="520"/>
                  </a:lnTo>
                  <a:lnTo>
                    <a:pt x="296" y="535"/>
                  </a:lnTo>
                  <a:lnTo>
                    <a:pt x="288" y="557"/>
                  </a:lnTo>
                  <a:lnTo>
                    <a:pt x="307" y="570"/>
                  </a:lnTo>
                  <a:lnTo>
                    <a:pt x="294" y="585"/>
                  </a:lnTo>
                  <a:lnTo>
                    <a:pt x="294" y="613"/>
                  </a:lnTo>
                  <a:lnTo>
                    <a:pt x="308" y="634"/>
                  </a:lnTo>
                  <a:lnTo>
                    <a:pt x="303" y="648"/>
                  </a:lnTo>
                  <a:lnTo>
                    <a:pt x="291" y="648"/>
                  </a:lnTo>
                  <a:lnTo>
                    <a:pt x="287" y="675"/>
                  </a:lnTo>
                  <a:lnTo>
                    <a:pt x="275" y="675"/>
                  </a:lnTo>
                  <a:lnTo>
                    <a:pt x="275" y="686"/>
                  </a:lnTo>
                  <a:lnTo>
                    <a:pt x="325" y="738"/>
                  </a:lnTo>
                  <a:lnTo>
                    <a:pt x="316" y="747"/>
                  </a:lnTo>
                  <a:lnTo>
                    <a:pt x="307" y="758"/>
                  </a:lnTo>
                  <a:lnTo>
                    <a:pt x="331" y="762"/>
                  </a:lnTo>
                  <a:lnTo>
                    <a:pt x="320" y="782"/>
                  </a:lnTo>
                  <a:lnTo>
                    <a:pt x="304" y="778"/>
                  </a:lnTo>
                  <a:lnTo>
                    <a:pt x="320" y="787"/>
                  </a:lnTo>
                  <a:lnTo>
                    <a:pt x="293" y="768"/>
                  </a:lnTo>
                  <a:lnTo>
                    <a:pt x="287" y="790"/>
                  </a:lnTo>
                  <a:lnTo>
                    <a:pt x="270" y="776"/>
                  </a:lnTo>
                  <a:lnTo>
                    <a:pt x="246" y="779"/>
                  </a:lnTo>
                  <a:lnTo>
                    <a:pt x="227" y="787"/>
                  </a:lnTo>
                  <a:lnTo>
                    <a:pt x="207" y="771"/>
                  </a:lnTo>
                  <a:lnTo>
                    <a:pt x="180" y="784"/>
                  </a:lnTo>
                  <a:lnTo>
                    <a:pt x="166" y="768"/>
                  </a:lnTo>
                  <a:lnTo>
                    <a:pt x="156" y="739"/>
                  </a:lnTo>
                  <a:lnTo>
                    <a:pt x="179" y="688"/>
                  </a:lnTo>
                  <a:lnTo>
                    <a:pt x="163" y="672"/>
                  </a:lnTo>
                  <a:lnTo>
                    <a:pt x="179" y="650"/>
                  </a:lnTo>
                  <a:lnTo>
                    <a:pt x="162" y="614"/>
                  </a:lnTo>
                  <a:lnTo>
                    <a:pt x="174" y="590"/>
                  </a:lnTo>
                  <a:lnTo>
                    <a:pt x="145" y="563"/>
                  </a:lnTo>
                  <a:lnTo>
                    <a:pt x="154" y="549"/>
                  </a:lnTo>
                  <a:lnTo>
                    <a:pt x="134" y="532"/>
                  </a:lnTo>
                  <a:lnTo>
                    <a:pt x="119" y="532"/>
                  </a:lnTo>
                  <a:lnTo>
                    <a:pt x="104" y="544"/>
                  </a:lnTo>
                  <a:lnTo>
                    <a:pt x="90" y="541"/>
                  </a:lnTo>
                  <a:lnTo>
                    <a:pt x="54" y="572"/>
                  </a:lnTo>
                  <a:lnTo>
                    <a:pt x="37" y="555"/>
                  </a:lnTo>
                  <a:lnTo>
                    <a:pt x="49" y="534"/>
                  </a:lnTo>
                  <a:lnTo>
                    <a:pt x="40" y="517"/>
                  </a:lnTo>
                  <a:lnTo>
                    <a:pt x="19" y="515"/>
                  </a:lnTo>
                  <a:lnTo>
                    <a:pt x="3" y="500"/>
                  </a:lnTo>
                  <a:lnTo>
                    <a:pt x="6" y="480"/>
                  </a:lnTo>
                  <a:lnTo>
                    <a:pt x="0" y="468"/>
                  </a:lnTo>
                  <a:lnTo>
                    <a:pt x="12" y="457"/>
                  </a:lnTo>
                  <a:lnTo>
                    <a:pt x="28" y="457"/>
                  </a:lnTo>
                  <a:lnTo>
                    <a:pt x="38" y="436"/>
                  </a:lnTo>
                  <a:lnTo>
                    <a:pt x="57" y="436"/>
                  </a:lnTo>
                  <a:lnTo>
                    <a:pt x="84" y="425"/>
                  </a:lnTo>
                  <a:lnTo>
                    <a:pt x="101" y="400"/>
                  </a:lnTo>
                  <a:lnTo>
                    <a:pt x="92" y="375"/>
                  </a:lnTo>
                  <a:lnTo>
                    <a:pt x="106" y="352"/>
                  </a:lnTo>
                  <a:lnTo>
                    <a:pt x="131" y="352"/>
                  </a:lnTo>
                  <a:lnTo>
                    <a:pt x="166" y="375"/>
                  </a:lnTo>
                  <a:lnTo>
                    <a:pt x="180" y="361"/>
                  </a:lnTo>
                  <a:lnTo>
                    <a:pt x="180" y="342"/>
                  </a:lnTo>
                  <a:lnTo>
                    <a:pt x="195" y="339"/>
                  </a:lnTo>
                  <a:lnTo>
                    <a:pt x="211" y="349"/>
                  </a:lnTo>
                  <a:lnTo>
                    <a:pt x="223" y="319"/>
                  </a:lnTo>
                  <a:lnTo>
                    <a:pt x="212" y="302"/>
                  </a:lnTo>
                  <a:lnTo>
                    <a:pt x="211" y="275"/>
                  </a:lnTo>
                  <a:lnTo>
                    <a:pt x="201" y="261"/>
                  </a:lnTo>
                  <a:lnTo>
                    <a:pt x="221" y="243"/>
                  </a:lnTo>
                  <a:lnTo>
                    <a:pt x="207" y="229"/>
                  </a:lnTo>
                  <a:lnTo>
                    <a:pt x="200" y="188"/>
                  </a:lnTo>
                  <a:lnTo>
                    <a:pt x="207" y="98"/>
                  </a:lnTo>
                  <a:lnTo>
                    <a:pt x="198" y="40"/>
                  </a:lnTo>
                  <a:lnTo>
                    <a:pt x="226" y="0"/>
                  </a:lnTo>
                  <a:lnTo>
                    <a:pt x="240" y="0"/>
                  </a:lnTo>
                  <a:lnTo>
                    <a:pt x="240" y="23"/>
                  </a:lnTo>
                  <a:lnTo>
                    <a:pt x="264" y="29"/>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06" name="Freeform 8"/>
            <p:cNvSpPr>
              <a:spLocks/>
            </p:cNvSpPr>
            <p:nvPr/>
          </p:nvSpPr>
          <p:spPr bwMode="auto">
            <a:xfrm>
              <a:off x="4483631" y="2119451"/>
              <a:ext cx="520457" cy="392280"/>
            </a:xfrm>
            <a:custGeom>
              <a:avLst/>
              <a:gdLst>
                <a:gd name="T0" fmla="*/ 179 w 869"/>
                <a:gd name="T1" fmla="*/ 842 h 911"/>
                <a:gd name="T2" fmla="*/ 207 w 869"/>
                <a:gd name="T3" fmla="*/ 827 h 911"/>
                <a:gd name="T4" fmla="*/ 254 w 869"/>
                <a:gd name="T5" fmla="*/ 852 h 911"/>
                <a:gd name="T6" fmla="*/ 317 w 869"/>
                <a:gd name="T7" fmla="*/ 879 h 911"/>
                <a:gd name="T8" fmla="*/ 365 w 869"/>
                <a:gd name="T9" fmla="*/ 845 h 911"/>
                <a:gd name="T10" fmla="*/ 441 w 869"/>
                <a:gd name="T11" fmla="*/ 866 h 911"/>
                <a:gd name="T12" fmla="*/ 491 w 869"/>
                <a:gd name="T13" fmla="*/ 837 h 911"/>
                <a:gd name="T14" fmla="*/ 524 w 869"/>
                <a:gd name="T15" fmla="*/ 791 h 911"/>
                <a:gd name="T16" fmla="*/ 581 w 869"/>
                <a:gd name="T17" fmla="*/ 794 h 911"/>
                <a:gd name="T18" fmla="*/ 594 w 869"/>
                <a:gd name="T19" fmla="*/ 723 h 911"/>
                <a:gd name="T20" fmla="*/ 669 w 869"/>
                <a:gd name="T21" fmla="*/ 732 h 911"/>
                <a:gd name="T22" fmla="*/ 710 w 869"/>
                <a:gd name="T23" fmla="*/ 723 h 911"/>
                <a:gd name="T24" fmla="*/ 761 w 869"/>
                <a:gd name="T25" fmla="*/ 630 h 911"/>
                <a:gd name="T26" fmla="*/ 807 w 869"/>
                <a:gd name="T27" fmla="*/ 624 h 911"/>
                <a:gd name="T28" fmla="*/ 816 w 869"/>
                <a:gd name="T29" fmla="*/ 546 h 911"/>
                <a:gd name="T30" fmla="*/ 888 w 869"/>
                <a:gd name="T31" fmla="*/ 506 h 911"/>
                <a:gd name="T32" fmla="*/ 855 w 869"/>
                <a:gd name="T33" fmla="*/ 458 h 911"/>
                <a:gd name="T34" fmla="*/ 795 w 869"/>
                <a:gd name="T35" fmla="*/ 504 h 911"/>
                <a:gd name="T36" fmla="*/ 729 w 869"/>
                <a:gd name="T37" fmla="*/ 512 h 911"/>
                <a:gd name="T38" fmla="*/ 678 w 869"/>
                <a:gd name="T39" fmla="*/ 456 h 911"/>
                <a:gd name="T40" fmla="*/ 680 w 869"/>
                <a:gd name="T41" fmla="*/ 405 h 911"/>
                <a:gd name="T42" fmla="*/ 630 w 869"/>
                <a:gd name="T43" fmla="*/ 402 h 911"/>
                <a:gd name="T44" fmla="*/ 587 w 869"/>
                <a:gd name="T45" fmla="*/ 386 h 911"/>
                <a:gd name="T46" fmla="*/ 536 w 869"/>
                <a:gd name="T47" fmla="*/ 371 h 911"/>
                <a:gd name="T48" fmla="*/ 566 w 869"/>
                <a:gd name="T49" fmla="*/ 273 h 911"/>
                <a:gd name="T50" fmla="*/ 603 w 869"/>
                <a:gd name="T51" fmla="*/ 243 h 911"/>
                <a:gd name="T52" fmla="*/ 566 w 869"/>
                <a:gd name="T53" fmla="*/ 191 h 911"/>
                <a:gd name="T54" fmla="*/ 492 w 869"/>
                <a:gd name="T55" fmla="*/ 186 h 911"/>
                <a:gd name="T56" fmla="*/ 467 w 869"/>
                <a:gd name="T57" fmla="*/ 120 h 911"/>
                <a:gd name="T58" fmla="*/ 483 w 869"/>
                <a:gd name="T59" fmla="*/ 68 h 911"/>
                <a:gd name="T60" fmla="*/ 447 w 869"/>
                <a:gd name="T61" fmla="*/ 44 h 911"/>
                <a:gd name="T62" fmla="*/ 464 w 869"/>
                <a:gd name="T63" fmla="*/ 2 h 911"/>
                <a:gd name="T64" fmla="*/ 393 w 869"/>
                <a:gd name="T65" fmla="*/ 3 h 911"/>
                <a:gd name="T66" fmla="*/ 317 w 869"/>
                <a:gd name="T67" fmla="*/ 23 h 911"/>
                <a:gd name="T68" fmla="*/ 228 w 869"/>
                <a:gd name="T69" fmla="*/ 77 h 911"/>
                <a:gd name="T70" fmla="*/ 143 w 869"/>
                <a:gd name="T71" fmla="*/ 59 h 911"/>
                <a:gd name="T72" fmla="*/ 116 w 869"/>
                <a:gd name="T73" fmla="*/ 47 h 911"/>
                <a:gd name="T74" fmla="*/ 48 w 869"/>
                <a:gd name="T75" fmla="*/ 9 h 911"/>
                <a:gd name="T76" fmla="*/ 56 w 869"/>
                <a:gd name="T77" fmla="*/ 29 h 911"/>
                <a:gd name="T78" fmla="*/ 54 w 869"/>
                <a:gd name="T79" fmla="*/ 87 h 911"/>
                <a:gd name="T80" fmla="*/ 24 w 869"/>
                <a:gd name="T81" fmla="*/ 155 h 911"/>
                <a:gd name="T82" fmla="*/ 12 w 869"/>
                <a:gd name="T83" fmla="*/ 186 h 911"/>
                <a:gd name="T84" fmla="*/ 33 w 869"/>
                <a:gd name="T85" fmla="*/ 224 h 911"/>
                <a:gd name="T86" fmla="*/ 87 w 869"/>
                <a:gd name="T87" fmla="*/ 228 h 911"/>
                <a:gd name="T88" fmla="*/ 66 w 869"/>
                <a:gd name="T89" fmla="*/ 270 h 911"/>
                <a:gd name="T90" fmla="*/ 21 w 869"/>
                <a:gd name="T91" fmla="*/ 293 h 911"/>
                <a:gd name="T92" fmla="*/ 60 w 869"/>
                <a:gd name="T93" fmla="*/ 353 h 911"/>
                <a:gd name="T94" fmla="*/ 104 w 869"/>
                <a:gd name="T95" fmla="*/ 411 h 911"/>
                <a:gd name="T96" fmla="*/ 116 w 869"/>
                <a:gd name="T97" fmla="*/ 465 h 911"/>
                <a:gd name="T98" fmla="*/ 56 w 869"/>
                <a:gd name="T99" fmla="*/ 506 h 911"/>
                <a:gd name="T100" fmla="*/ 29 w 869"/>
                <a:gd name="T101" fmla="*/ 540 h 911"/>
                <a:gd name="T102" fmla="*/ 20 w 869"/>
                <a:gd name="T103" fmla="*/ 579 h 911"/>
                <a:gd name="T104" fmla="*/ 32 w 869"/>
                <a:gd name="T105" fmla="*/ 617 h 911"/>
                <a:gd name="T106" fmla="*/ 77 w 869"/>
                <a:gd name="T107" fmla="*/ 638 h 911"/>
                <a:gd name="T108" fmla="*/ 71 w 869"/>
                <a:gd name="T109" fmla="*/ 690 h 911"/>
                <a:gd name="T110" fmla="*/ 74 w 869"/>
                <a:gd name="T111" fmla="*/ 756 h 911"/>
                <a:gd name="T112" fmla="*/ 50 w 869"/>
                <a:gd name="T113" fmla="*/ 798 h 911"/>
                <a:gd name="T114" fmla="*/ 89 w 869"/>
                <a:gd name="T115" fmla="*/ 863 h 911"/>
                <a:gd name="T116" fmla="*/ 84 w 869"/>
                <a:gd name="T117" fmla="*/ 914 h 911"/>
                <a:gd name="T118" fmla="*/ 140 w 869"/>
                <a:gd name="T119" fmla="*/ 920 h 9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69"/>
                <a:gd name="T181" fmla="*/ 0 h 911"/>
                <a:gd name="T182" fmla="*/ 896 w 869"/>
                <a:gd name="T183" fmla="*/ 935 h 91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69" h="911">
                  <a:moveTo>
                    <a:pt x="131" y="867"/>
                  </a:moveTo>
                  <a:lnTo>
                    <a:pt x="143" y="850"/>
                  </a:lnTo>
                  <a:lnTo>
                    <a:pt x="171" y="822"/>
                  </a:lnTo>
                  <a:lnTo>
                    <a:pt x="174" y="784"/>
                  </a:lnTo>
                  <a:lnTo>
                    <a:pt x="185" y="787"/>
                  </a:lnTo>
                  <a:lnTo>
                    <a:pt x="201" y="806"/>
                  </a:lnTo>
                  <a:lnTo>
                    <a:pt x="215" y="792"/>
                  </a:lnTo>
                  <a:lnTo>
                    <a:pt x="246" y="807"/>
                  </a:lnTo>
                  <a:lnTo>
                    <a:pt x="246" y="830"/>
                  </a:lnTo>
                  <a:lnTo>
                    <a:pt x="273" y="851"/>
                  </a:lnTo>
                  <a:lnTo>
                    <a:pt x="285" y="839"/>
                  </a:lnTo>
                  <a:lnTo>
                    <a:pt x="307" y="857"/>
                  </a:lnTo>
                  <a:lnTo>
                    <a:pt x="329" y="854"/>
                  </a:lnTo>
                  <a:lnTo>
                    <a:pt x="329" y="821"/>
                  </a:lnTo>
                  <a:lnTo>
                    <a:pt x="354" y="824"/>
                  </a:lnTo>
                  <a:lnTo>
                    <a:pt x="374" y="850"/>
                  </a:lnTo>
                  <a:lnTo>
                    <a:pt x="389" y="838"/>
                  </a:lnTo>
                  <a:lnTo>
                    <a:pt x="428" y="844"/>
                  </a:lnTo>
                  <a:lnTo>
                    <a:pt x="445" y="825"/>
                  </a:lnTo>
                  <a:lnTo>
                    <a:pt x="463" y="830"/>
                  </a:lnTo>
                  <a:lnTo>
                    <a:pt x="476" y="816"/>
                  </a:lnTo>
                  <a:lnTo>
                    <a:pt x="508" y="813"/>
                  </a:lnTo>
                  <a:lnTo>
                    <a:pt x="514" y="803"/>
                  </a:lnTo>
                  <a:lnTo>
                    <a:pt x="508" y="771"/>
                  </a:lnTo>
                  <a:lnTo>
                    <a:pt x="527" y="757"/>
                  </a:lnTo>
                  <a:lnTo>
                    <a:pt x="549" y="758"/>
                  </a:lnTo>
                  <a:lnTo>
                    <a:pt x="563" y="774"/>
                  </a:lnTo>
                  <a:lnTo>
                    <a:pt x="594" y="762"/>
                  </a:lnTo>
                  <a:lnTo>
                    <a:pt x="602" y="748"/>
                  </a:lnTo>
                  <a:lnTo>
                    <a:pt x="587" y="726"/>
                  </a:lnTo>
                  <a:lnTo>
                    <a:pt x="576" y="705"/>
                  </a:lnTo>
                  <a:lnTo>
                    <a:pt x="599" y="720"/>
                  </a:lnTo>
                  <a:lnTo>
                    <a:pt x="619" y="725"/>
                  </a:lnTo>
                  <a:lnTo>
                    <a:pt x="649" y="714"/>
                  </a:lnTo>
                  <a:lnTo>
                    <a:pt x="660" y="696"/>
                  </a:lnTo>
                  <a:lnTo>
                    <a:pt x="678" y="701"/>
                  </a:lnTo>
                  <a:lnTo>
                    <a:pt x="689" y="705"/>
                  </a:lnTo>
                  <a:lnTo>
                    <a:pt x="701" y="685"/>
                  </a:lnTo>
                  <a:lnTo>
                    <a:pt x="700" y="664"/>
                  </a:lnTo>
                  <a:lnTo>
                    <a:pt x="738" y="615"/>
                  </a:lnTo>
                  <a:lnTo>
                    <a:pt x="753" y="626"/>
                  </a:lnTo>
                  <a:lnTo>
                    <a:pt x="773" y="627"/>
                  </a:lnTo>
                  <a:lnTo>
                    <a:pt x="783" y="609"/>
                  </a:lnTo>
                  <a:lnTo>
                    <a:pt x="785" y="569"/>
                  </a:lnTo>
                  <a:lnTo>
                    <a:pt x="796" y="545"/>
                  </a:lnTo>
                  <a:lnTo>
                    <a:pt x="791" y="534"/>
                  </a:lnTo>
                  <a:lnTo>
                    <a:pt x="799" y="528"/>
                  </a:lnTo>
                  <a:lnTo>
                    <a:pt x="808" y="534"/>
                  </a:lnTo>
                  <a:lnTo>
                    <a:pt x="861" y="495"/>
                  </a:lnTo>
                  <a:lnTo>
                    <a:pt x="869" y="461"/>
                  </a:lnTo>
                  <a:lnTo>
                    <a:pt x="864" y="440"/>
                  </a:lnTo>
                  <a:lnTo>
                    <a:pt x="857" y="431"/>
                  </a:lnTo>
                  <a:lnTo>
                    <a:pt x="829" y="448"/>
                  </a:lnTo>
                  <a:lnTo>
                    <a:pt x="802" y="464"/>
                  </a:lnTo>
                  <a:lnTo>
                    <a:pt x="780" y="498"/>
                  </a:lnTo>
                  <a:lnTo>
                    <a:pt x="771" y="493"/>
                  </a:lnTo>
                  <a:lnTo>
                    <a:pt x="761" y="506"/>
                  </a:lnTo>
                  <a:lnTo>
                    <a:pt x="732" y="483"/>
                  </a:lnTo>
                  <a:lnTo>
                    <a:pt x="707" y="501"/>
                  </a:lnTo>
                  <a:lnTo>
                    <a:pt x="687" y="487"/>
                  </a:lnTo>
                  <a:lnTo>
                    <a:pt x="687" y="473"/>
                  </a:lnTo>
                  <a:lnTo>
                    <a:pt x="658" y="446"/>
                  </a:lnTo>
                  <a:lnTo>
                    <a:pt x="652" y="431"/>
                  </a:lnTo>
                  <a:lnTo>
                    <a:pt x="660" y="417"/>
                  </a:lnTo>
                  <a:lnTo>
                    <a:pt x="660" y="397"/>
                  </a:lnTo>
                  <a:lnTo>
                    <a:pt x="639" y="400"/>
                  </a:lnTo>
                  <a:lnTo>
                    <a:pt x="625" y="388"/>
                  </a:lnTo>
                  <a:lnTo>
                    <a:pt x="611" y="394"/>
                  </a:lnTo>
                  <a:lnTo>
                    <a:pt x="594" y="385"/>
                  </a:lnTo>
                  <a:lnTo>
                    <a:pt x="584" y="391"/>
                  </a:lnTo>
                  <a:lnTo>
                    <a:pt x="569" y="378"/>
                  </a:lnTo>
                  <a:lnTo>
                    <a:pt x="555" y="393"/>
                  </a:lnTo>
                  <a:lnTo>
                    <a:pt x="530" y="384"/>
                  </a:lnTo>
                  <a:lnTo>
                    <a:pt x="520" y="364"/>
                  </a:lnTo>
                  <a:lnTo>
                    <a:pt x="541" y="323"/>
                  </a:lnTo>
                  <a:lnTo>
                    <a:pt x="561" y="301"/>
                  </a:lnTo>
                  <a:lnTo>
                    <a:pt x="549" y="269"/>
                  </a:lnTo>
                  <a:lnTo>
                    <a:pt x="562" y="250"/>
                  </a:lnTo>
                  <a:lnTo>
                    <a:pt x="563" y="231"/>
                  </a:lnTo>
                  <a:lnTo>
                    <a:pt x="575" y="242"/>
                  </a:lnTo>
                  <a:lnTo>
                    <a:pt x="585" y="240"/>
                  </a:lnTo>
                  <a:lnTo>
                    <a:pt x="584" y="218"/>
                  </a:lnTo>
                  <a:lnTo>
                    <a:pt x="569" y="196"/>
                  </a:lnTo>
                  <a:lnTo>
                    <a:pt x="549" y="189"/>
                  </a:lnTo>
                  <a:lnTo>
                    <a:pt x="532" y="205"/>
                  </a:lnTo>
                  <a:lnTo>
                    <a:pt x="497" y="189"/>
                  </a:lnTo>
                  <a:lnTo>
                    <a:pt x="477" y="184"/>
                  </a:lnTo>
                  <a:lnTo>
                    <a:pt x="476" y="152"/>
                  </a:lnTo>
                  <a:lnTo>
                    <a:pt x="468" y="132"/>
                  </a:lnTo>
                  <a:lnTo>
                    <a:pt x="453" y="120"/>
                  </a:lnTo>
                  <a:lnTo>
                    <a:pt x="468" y="105"/>
                  </a:lnTo>
                  <a:lnTo>
                    <a:pt x="479" y="85"/>
                  </a:lnTo>
                  <a:lnTo>
                    <a:pt x="468" y="70"/>
                  </a:lnTo>
                  <a:lnTo>
                    <a:pt x="457" y="82"/>
                  </a:lnTo>
                  <a:lnTo>
                    <a:pt x="434" y="71"/>
                  </a:lnTo>
                  <a:lnTo>
                    <a:pt x="434" y="47"/>
                  </a:lnTo>
                  <a:lnTo>
                    <a:pt x="456" y="30"/>
                  </a:lnTo>
                  <a:lnTo>
                    <a:pt x="471" y="4"/>
                  </a:lnTo>
                  <a:lnTo>
                    <a:pt x="461" y="0"/>
                  </a:lnTo>
                  <a:lnTo>
                    <a:pt x="450" y="6"/>
                  </a:lnTo>
                  <a:lnTo>
                    <a:pt x="419" y="15"/>
                  </a:lnTo>
                  <a:lnTo>
                    <a:pt x="402" y="10"/>
                  </a:lnTo>
                  <a:lnTo>
                    <a:pt x="381" y="7"/>
                  </a:lnTo>
                  <a:lnTo>
                    <a:pt x="372" y="16"/>
                  </a:lnTo>
                  <a:lnTo>
                    <a:pt x="355" y="9"/>
                  </a:lnTo>
                  <a:lnTo>
                    <a:pt x="307" y="26"/>
                  </a:lnTo>
                  <a:lnTo>
                    <a:pt x="257" y="68"/>
                  </a:lnTo>
                  <a:lnTo>
                    <a:pt x="236" y="83"/>
                  </a:lnTo>
                  <a:lnTo>
                    <a:pt x="221" y="79"/>
                  </a:lnTo>
                  <a:lnTo>
                    <a:pt x="150" y="111"/>
                  </a:lnTo>
                  <a:lnTo>
                    <a:pt x="119" y="74"/>
                  </a:lnTo>
                  <a:lnTo>
                    <a:pt x="139" y="61"/>
                  </a:lnTo>
                  <a:lnTo>
                    <a:pt x="134" y="47"/>
                  </a:lnTo>
                  <a:lnTo>
                    <a:pt x="130" y="36"/>
                  </a:lnTo>
                  <a:lnTo>
                    <a:pt x="113" y="50"/>
                  </a:lnTo>
                  <a:lnTo>
                    <a:pt x="80" y="7"/>
                  </a:lnTo>
                  <a:lnTo>
                    <a:pt x="70" y="18"/>
                  </a:lnTo>
                  <a:lnTo>
                    <a:pt x="47" y="13"/>
                  </a:lnTo>
                  <a:lnTo>
                    <a:pt x="35" y="19"/>
                  </a:lnTo>
                  <a:lnTo>
                    <a:pt x="43" y="41"/>
                  </a:lnTo>
                  <a:lnTo>
                    <a:pt x="54" y="32"/>
                  </a:lnTo>
                  <a:lnTo>
                    <a:pt x="67" y="53"/>
                  </a:lnTo>
                  <a:lnTo>
                    <a:pt x="70" y="77"/>
                  </a:lnTo>
                  <a:lnTo>
                    <a:pt x="52" y="88"/>
                  </a:lnTo>
                  <a:lnTo>
                    <a:pt x="44" y="119"/>
                  </a:lnTo>
                  <a:lnTo>
                    <a:pt x="26" y="134"/>
                  </a:lnTo>
                  <a:lnTo>
                    <a:pt x="23" y="154"/>
                  </a:lnTo>
                  <a:lnTo>
                    <a:pt x="6" y="154"/>
                  </a:lnTo>
                  <a:lnTo>
                    <a:pt x="3" y="166"/>
                  </a:lnTo>
                  <a:lnTo>
                    <a:pt x="12" y="184"/>
                  </a:lnTo>
                  <a:lnTo>
                    <a:pt x="0" y="196"/>
                  </a:lnTo>
                  <a:lnTo>
                    <a:pt x="12" y="214"/>
                  </a:lnTo>
                  <a:lnTo>
                    <a:pt x="32" y="221"/>
                  </a:lnTo>
                  <a:lnTo>
                    <a:pt x="49" y="219"/>
                  </a:lnTo>
                  <a:lnTo>
                    <a:pt x="60" y="211"/>
                  </a:lnTo>
                  <a:lnTo>
                    <a:pt x="84" y="225"/>
                  </a:lnTo>
                  <a:lnTo>
                    <a:pt x="98" y="243"/>
                  </a:lnTo>
                  <a:lnTo>
                    <a:pt x="80" y="257"/>
                  </a:lnTo>
                  <a:lnTo>
                    <a:pt x="64" y="266"/>
                  </a:lnTo>
                  <a:lnTo>
                    <a:pt x="41" y="260"/>
                  </a:lnTo>
                  <a:lnTo>
                    <a:pt x="5" y="266"/>
                  </a:lnTo>
                  <a:lnTo>
                    <a:pt x="20" y="288"/>
                  </a:lnTo>
                  <a:lnTo>
                    <a:pt x="29" y="310"/>
                  </a:lnTo>
                  <a:lnTo>
                    <a:pt x="28" y="327"/>
                  </a:lnTo>
                  <a:lnTo>
                    <a:pt x="58" y="346"/>
                  </a:lnTo>
                  <a:lnTo>
                    <a:pt x="57" y="384"/>
                  </a:lnTo>
                  <a:lnTo>
                    <a:pt x="79" y="384"/>
                  </a:lnTo>
                  <a:lnTo>
                    <a:pt x="101" y="403"/>
                  </a:lnTo>
                  <a:lnTo>
                    <a:pt x="102" y="413"/>
                  </a:lnTo>
                  <a:lnTo>
                    <a:pt x="114" y="422"/>
                  </a:lnTo>
                  <a:lnTo>
                    <a:pt x="113" y="455"/>
                  </a:lnTo>
                  <a:lnTo>
                    <a:pt x="92" y="473"/>
                  </a:lnTo>
                  <a:lnTo>
                    <a:pt x="72" y="473"/>
                  </a:lnTo>
                  <a:lnTo>
                    <a:pt x="54" y="495"/>
                  </a:lnTo>
                  <a:lnTo>
                    <a:pt x="40" y="486"/>
                  </a:lnTo>
                  <a:lnTo>
                    <a:pt x="25" y="493"/>
                  </a:lnTo>
                  <a:lnTo>
                    <a:pt x="28" y="528"/>
                  </a:lnTo>
                  <a:lnTo>
                    <a:pt x="38" y="544"/>
                  </a:lnTo>
                  <a:lnTo>
                    <a:pt x="35" y="566"/>
                  </a:lnTo>
                  <a:lnTo>
                    <a:pt x="19" y="566"/>
                  </a:lnTo>
                  <a:lnTo>
                    <a:pt x="12" y="574"/>
                  </a:lnTo>
                  <a:lnTo>
                    <a:pt x="15" y="601"/>
                  </a:lnTo>
                  <a:lnTo>
                    <a:pt x="31" y="603"/>
                  </a:lnTo>
                  <a:lnTo>
                    <a:pt x="47" y="612"/>
                  </a:lnTo>
                  <a:lnTo>
                    <a:pt x="63" y="609"/>
                  </a:lnTo>
                  <a:lnTo>
                    <a:pt x="75" y="623"/>
                  </a:lnTo>
                  <a:lnTo>
                    <a:pt x="57" y="638"/>
                  </a:lnTo>
                  <a:lnTo>
                    <a:pt x="49" y="661"/>
                  </a:lnTo>
                  <a:lnTo>
                    <a:pt x="69" y="673"/>
                  </a:lnTo>
                  <a:lnTo>
                    <a:pt x="54" y="688"/>
                  </a:lnTo>
                  <a:lnTo>
                    <a:pt x="55" y="716"/>
                  </a:lnTo>
                  <a:lnTo>
                    <a:pt x="72" y="737"/>
                  </a:lnTo>
                  <a:lnTo>
                    <a:pt x="64" y="752"/>
                  </a:lnTo>
                  <a:lnTo>
                    <a:pt x="51" y="752"/>
                  </a:lnTo>
                  <a:lnTo>
                    <a:pt x="48" y="778"/>
                  </a:lnTo>
                  <a:lnTo>
                    <a:pt x="37" y="778"/>
                  </a:lnTo>
                  <a:lnTo>
                    <a:pt x="37" y="790"/>
                  </a:lnTo>
                  <a:lnTo>
                    <a:pt x="86" y="841"/>
                  </a:lnTo>
                  <a:lnTo>
                    <a:pt x="70" y="859"/>
                  </a:lnTo>
                  <a:lnTo>
                    <a:pt x="93" y="865"/>
                  </a:lnTo>
                  <a:lnTo>
                    <a:pt x="81" y="887"/>
                  </a:lnTo>
                  <a:lnTo>
                    <a:pt x="105" y="889"/>
                  </a:lnTo>
                  <a:lnTo>
                    <a:pt x="122" y="911"/>
                  </a:lnTo>
                  <a:lnTo>
                    <a:pt x="134" y="900"/>
                  </a:lnTo>
                  <a:lnTo>
                    <a:pt x="131" y="867"/>
                  </a:lnTo>
                  <a:close/>
                </a:path>
              </a:pathLst>
            </a:custGeom>
            <a:noFill/>
            <a:ln w="1270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07" name="Freeform 9"/>
            <p:cNvSpPr>
              <a:spLocks/>
            </p:cNvSpPr>
            <p:nvPr/>
          </p:nvSpPr>
          <p:spPr bwMode="auto">
            <a:xfrm>
              <a:off x="4115298" y="2124619"/>
              <a:ext cx="165300" cy="275586"/>
            </a:xfrm>
            <a:custGeom>
              <a:avLst/>
              <a:gdLst>
                <a:gd name="T0" fmla="*/ 282 w 276"/>
                <a:gd name="T1" fmla="*/ 48 h 640"/>
                <a:gd name="T2" fmla="*/ 255 w 276"/>
                <a:gd name="T3" fmla="*/ 27 h 640"/>
                <a:gd name="T4" fmla="*/ 222 w 276"/>
                <a:gd name="T5" fmla="*/ 15 h 640"/>
                <a:gd name="T6" fmla="*/ 166 w 276"/>
                <a:gd name="T7" fmla="*/ 21 h 640"/>
                <a:gd name="T8" fmla="*/ 142 w 276"/>
                <a:gd name="T9" fmla="*/ 0 h 640"/>
                <a:gd name="T10" fmla="*/ 153 w 276"/>
                <a:gd name="T11" fmla="*/ 33 h 640"/>
                <a:gd name="T12" fmla="*/ 157 w 276"/>
                <a:gd name="T13" fmla="*/ 67 h 640"/>
                <a:gd name="T14" fmla="*/ 141 w 276"/>
                <a:gd name="T15" fmla="*/ 153 h 640"/>
                <a:gd name="T16" fmla="*/ 141 w 276"/>
                <a:gd name="T17" fmla="*/ 202 h 640"/>
                <a:gd name="T18" fmla="*/ 121 w 276"/>
                <a:gd name="T19" fmla="*/ 207 h 640"/>
                <a:gd name="T20" fmla="*/ 97 w 276"/>
                <a:gd name="T21" fmla="*/ 208 h 640"/>
                <a:gd name="T22" fmla="*/ 94 w 276"/>
                <a:gd name="T23" fmla="*/ 259 h 640"/>
                <a:gd name="T24" fmla="*/ 108 w 276"/>
                <a:gd name="T25" fmla="*/ 304 h 640"/>
                <a:gd name="T26" fmla="*/ 94 w 276"/>
                <a:gd name="T27" fmla="*/ 363 h 640"/>
                <a:gd name="T28" fmla="*/ 75 w 276"/>
                <a:gd name="T29" fmla="*/ 393 h 640"/>
                <a:gd name="T30" fmla="*/ 45 w 276"/>
                <a:gd name="T31" fmla="*/ 382 h 640"/>
                <a:gd name="T32" fmla="*/ 3 w 276"/>
                <a:gd name="T33" fmla="*/ 378 h 640"/>
                <a:gd name="T34" fmla="*/ 0 w 276"/>
                <a:gd name="T35" fmla="*/ 510 h 640"/>
                <a:gd name="T36" fmla="*/ 21 w 276"/>
                <a:gd name="T37" fmla="*/ 541 h 640"/>
                <a:gd name="T38" fmla="*/ 31 w 276"/>
                <a:gd name="T39" fmla="*/ 573 h 640"/>
                <a:gd name="T40" fmla="*/ 57 w 276"/>
                <a:gd name="T41" fmla="*/ 571 h 640"/>
                <a:gd name="T42" fmla="*/ 114 w 276"/>
                <a:gd name="T43" fmla="*/ 633 h 640"/>
                <a:gd name="T44" fmla="*/ 184 w 276"/>
                <a:gd name="T45" fmla="*/ 651 h 640"/>
                <a:gd name="T46" fmla="*/ 196 w 276"/>
                <a:gd name="T47" fmla="*/ 615 h 640"/>
                <a:gd name="T48" fmla="*/ 226 w 276"/>
                <a:gd name="T49" fmla="*/ 655 h 640"/>
                <a:gd name="T50" fmla="*/ 267 w 276"/>
                <a:gd name="T51" fmla="*/ 646 h 640"/>
                <a:gd name="T52" fmla="*/ 261 w 276"/>
                <a:gd name="T53" fmla="*/ 615 h 640"/>
                <a:gd name="T54" fmla="*/ 267 w 276"/>
                <a:gd name="T55" fmla="*/ 582 h 640"/>
                <a:gd name="T56" fmla="*/ 252 w 276"/>
                <a:gd name="T57" fmla="*/ 540 h 640"/>
                <a:gd name="T58" fmla="*/ 274 w 276"/>
                <a:gd name="T59" fmla="*/ 493 h 640"/>
                <a:gd name="T60" fmla="*/ 247 w 276"/>
                <a:gd name="T61" fmla="*/ 432 h 640"/>
                <a:gd name="T62" fmla="*/ 256 w 276"/>
                <a:gd name="T63" fmla="*/ 382 h 640"/>
                <a:gd name="T64" fmla="*/ 253 w 276"/>
                <a:gd name="T65" fmla="*/ 348 h 640"/>
                <a:gd name="T66" fmla="*/ 253 w 276"/>
                <a:gd name="T67" fmla="*/ 298 h 640"/>
                <a:gd name="T68" fmla="*/ 244 w 276"/>
                <a:gd name="T69" fmla="*/ 255 h 640"/>
                <a:gd name="T70" fmla="*/ 252 w 276"/>
                <a:gd name="T71" fmla="*/ 223 h 640"/>
                <a:gd name="T72" fmla="*/ 247 w 276"/>
                <a:gd name="T73" fmla="*/ 160 h 640"/>
                <a:gd name="T74" fmla="*/ 267 w 276"/>
                <a:gd name="T75" fmla="*/ 118 h 640"/>
                <a:gd name="T76" fmla="*/ 288 w 276"/>
                <a:gd name="T77" fmla="*/ 60 h 6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6"/>
                <a:gd name="T118" fmla="*/ 0 h 640"/>
                <a:gd name="T119" fmla="*/ 288 w 276"/>
                <a:gd name="T120" fmla="*/ 660 h 64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6" h="640">
                  <a:moveTo>
                    <a:pt x="276" y="60"/>
                  </a:moveTo>
                  <a:lnTo>
                    <a:pt x="273" y="47"/>
                  </a:lnTo>
                  <a:lnTo>
                    <a:pt x="256" y="41"/>
                  </a:lnTo>
                  <a:lnTo>
                    <a:pt x="247" y="26"/>
                  </a:lnTo>
                  <a:lnTo>
                    <a:pt x="225" y="27"/>
                  </a:lnTo>
                  <a:lnTo>
                    <a:pt x="215" y="15"/>
                  </a:lnTo>
                  <a:lnTo>
                    <a:pt x="190" y="12"/>
                  </a:lnTo>
                  <a:lnTo>
                    <a:pt x="161" y="20"/>
                  </a:lnTo>
                  <a:lnTo>
                    <a:pt x="154" y="0"/>
                  </a:lnTo>
                  <a:lnTo>
                    <a:pt x="138" y="0"/>
                  </a:lnTo>
                  <a:lnTo>
                    <a:pt x="135" y="15"/>
                  </a:lnTo>
                  <a:lnTo>
                    <a:pt x="148" y="32"/>
                  </a:lnTo>
                  <a:lnTo>
                    <a:pt x="142" y="52"/>
                  </a:lnTo>
                  <a:lnTo>
                    <a:pt x="152" y="65"/>
                  </a:lnTo>
                  <a:lnTo>
                    <a:pt x="152" y="128"/>
                  </a:lnTo>
                  <a:lnTo>
                    <a:pt x="137" y="148"/>
                  </a:lnTo>
                  <a:lnTo>
                    <a:pt x="146" y="163"/>
                  </a:lnTo>
                  <a:lnTo>
                    <a:pt x="137" y="196"/>
                  </a:lnTo>
                  <a:lnTo>
                    <a:pt x="126" y="190"/>
                  </a:lnTo>
                  <a:lnTo>
                    <a:pt x="117" y="201"/>
                  </a:lnTo>
                  <a:lnTo>
                    <a:pt x="111" y="187"/>
                  </a:lnTo>
                  <a:lnTo>
                    <a:pt x="94" y="202"/>
                  </a:lnTo>
                  <a:lnTo>
                    <a:pt x="106" y="216"/>
                  </a:lnTo>
                  <a:lnTo>
                    <a:pt x="91" y="251"/>
                  </a:lnTo>
                  <a:lnTo>
                    <a:pt x="91" y="286"/>
                  </a:lnTo>
                  <a:lnTo>
                    <a:pt x="105" y="295"/>
                  </a:lnTo>
                  <a:lnTo>
                    <a:pt x="105" y="347"/>
                  </a:lnTo>
                  <a:lnTo>
                    <a:pt x="91" y="352"/>
                  </a:lnTo>
                  <a:lnTo>
                    <a:pt x="74" y="353"/>
                  </a:lnTo>
                  <a:lnTo>
                    <a:pt x="73" y="381"/>
                  </a:lnTo>
                  <a:lnTo>
                    <a:pt x="58" y="390"/>
                  </a:lnTo>
                  <a:lnTo>
                    <a:pt x="44" y="370"/>
                  </a:lnTo>
                  <a:lnTo>
                    <a:pt x="21" y="352"/>
                  </a:lnTo>
                  <a:lnTo>
                    <a:pt x="3" y="367"/>
                  </a:lnTo>
                  <a:lnTo>
                    <a:pt x="3" y="393"/>
                  </a:lnTo>
                  <a:lnTo>
                    <a:pt x="0" y="495"/>
                  </a:lnTo>
                  <a:lnTo>
                    <a:pt x="2" y="506"/>
                  </a:lnTo>
                  <a:lnTo>
                    <a:pt x="20" y="525"/>
                  </a:lnTo>
                  <a:lnTo>
                    <a:pt x="27" y="548"/>
                  </a:lnTo>
                  <a:lnTo>
                    <a:pt x="30" y="556"/>
                  </a:lnTo>
                  <a:lnTo>
                    <a:pt x="41" y="565"/>
                  </a:lnTo>
                  <a:lnTo>
                    <a:pt x="55" y="554"/>
                  </a:lnTo>
                  <a:lnTo>
                    <a:pt x="84" y="556"/>
                  </a:lnTo>
                  <a:lnTo>
                    <a:pt x="110" y="614"/>
                  </a:lnTo>
                  <a:lnTo>
                    <a:pt x="158" y="638"/>
                  </a:lnTo>
                  <a:lnTo>
                    <a:pt x="178" y="631"/>
                  </a:lnTo>
                  <a:lnTo>
                    <a:pt x="175" y="606"/>
                  </a:lnTo>
                  <a:lnTo>
                    <a:pt x="190" y="596"/>
                  </a:lnTo>
                  <a:lnTo>
                    <a:pt x="206" y="621"/>
                  </a:lnTo>
                  <a:lnTo>
                    <a:pt x="219" y="635"/>
                  </a:lnTo>
                  <a:lnTo>
                    <a:pt x="245" y="640"/>
                  </a:lnTo>
                  <a:lnTo>
                    <a:pt x="259" y="626"/>
                  </a:lnTo>
                  <a:lnTo>
                    <a:pt x="251" y="614"/>
                  </a:lnTo>
                  <a:lnTo>
                    <a:pt x="253" y="596"/>
                  </a:lnTo>
                  <a:lnTo>
                    <a:pt x="244" y="585"/>
                  </a:lnTo>
                  <a:lnTo>
                    <a:pt x="259" y="564"/>
                  </a:lnTo>
                  <a:lnTo>
                    <a:pt x="259" y="535"/>
                  </a:lnTo>
                  <a:lnTo>
                    <a:pt x="244" y="524"/>
                  </a:lnTo>
                  <a:lnTo>
                    <a:pt x="251" y="500"/>
                  </a:lnTo>
                  <a:lnTo>
                    <a:pt x="265" y="478"/>
                  </a:lnTo>
                  <a:lnTo>
                    <a:pt x="262" y="457"/>
                  </a:lnTo>
                  <a:lnTo>
                    <a:pt x="239" y="419"/>
                  </a:lnTo>
                  <a:lnTo>
                    <a:pt x="254" y="400"/>
                  </a:lnTo>
                  <a:lnTo>
                    <a:pt x="248" y="370"/>
                  </a:lnTo>
                  <a:lnTo>
                    <a:pt x="256" y="350"/>
                  </a:lnTo>
                  <a:lnTo>
                    <a:pt x="245" y="337"/>
                  </a:lnTo>
                  <a:lnTo>
                    <a:pt x="253" y="315"/>
                  </a:lnTo>
                  <a:lnTo>
                    <a:pt x="245" y="289"/>
                  </a:lnTo>
                  <a:lnTo>
                    <a:pt x="250" y="259"/>
                  </a:lnTo>
                  <a:lnTo>
                    <a:pt x="236" y="247"/>
                  </a:lnTo>
                  <a:lnTo>
                    <a:pt x="256" y="227"/>
                  </a:lnTo>
                  <a:lnTo>
                    <a:pt x="244" y="216"/>
                  </a:lnTo>
                  <a:lnTo>
                    <a:pt x="247" y="170"/>
                  </a:lnTo>
                  <a:lnTo>
                    <a:pt x="239" y="155"/>
                  </a:lnTo>
                  <a:lnTo>
                    <a:pt x="259" y="128"/>
                  </a:lnTo>
                  <a:lnTo>
                    <a:pt x="259" y="114"/>
                  </a:lnTo>
                  <a:lnTo>
                    <a:pt x="273" y="113"/>
                  </a:lnTo>
                  <a:lnTo>
                    <a:pt x="276" y="60"/>
                  </a:lnTo>
                  <a:close/>
                </a:path>
              </a:pathLst>
            </a:custGeom>
            <a:noFill/>
            <a:ln w="1270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08" name="Freeform 10"/>
            <p:cNvSpPr>
              <a:spLocks/>
            </p:cNvSpPr>
            <p:nvPr/>
          </p:nvSpPr>
          <p:spPr bwMode="auto">
            <a:xfrm>
              <a:off x="4244066" y="2234853"/>
              <a:ext cx="206026" cy="317355"/>
            </a:xfrm>
            <a:custGeom>
              <a:avLst/>
              <a:gdLst>
                <a:gd name="T0" fmla="*/ 142 w 344"/>
                <a:gd name="T1" fmla="*/ 726 h 737"/>
                <a:gd name="T2" fmla="*/ 115 w 344"/>
                <a:gd name="T3" fmla="*/ 664 h 737"/>
                <a:gd name="T4" fmla="*/ 112 w 344"/>
                <a:gd name="T5" fmla="*/ 643 h 737"/>
                <a:gd name="T6" fmla="*/ 87 w 344"/>
                <a:gd name="T7" fmla="*/ 597 h 737"/>
                <a:gd name="T8" fmla="*/ 81 w 344"/>
                <a:gd name="T9" fmla="*/ 559 h 737"/>
                <a:gd name="T10" fmla="*/ 63 w 344"/>
                <a:gd name="T11" fmla="*/ 519 h 737"/>
                <a:gd name="T12" fmla="*/ 40 w 344"/>
                <a:gd name="T13" fmla="*/ 471 h 737"/>
                <a:gd name="T14" fmla="*/ 0 w 344"/>
                <a:gd name="T15" fmla="*/ 399 h 737"/>
                <a:gd name="T16" fmla="*/ 33 w 344"/>
                <a:gd name="T17" fmla="*/ 396 h 737"/>
                <a:gd name="T18" fmla="*/ 37 w 344"/>
                <a:gd name="T19" fmla="*/ 367 h 737"/>
                <a:gd name="T20" fmla="*/ 28 w 344"/>
                <a:gd name="T21" fmla="*/ 337 h 737"/>
                <a:gd name="T22" fmla="*/ 43 w 344"/>
                <a:gd name="T23" fmla="*/ 285 h 737"/>
                <a:gd name="T24" fmla="*/ 36 w 344"/>
                <a:gd name="T25" fmla="*/ 252 h 737"/>
                <a:gd name="T26" fmla="*/ 51 w 344"/>
                <a:gd name="T27" fmla="*/ 208 h 737"/>
                <a:gd name="T28" fmla="*/ 40 w 344"/>
                <a:gd name="T29" fmla="*/ 148 h 737"/>
                <a:gd name="T30" fmla="*/ 43 w 344"/>
                <a:gd name="T31" fmla="*/ 96 h 737"/>
                <a:gd name="T32" fmla="*/ 40 w 344"/>
                <a:gd name="T33" fmla="*/ 63 h 737"/>
                <a:gd name="T34" fmla="*/ 34 w 344"/>
                <a:gd name="T35" fmla="*/ 3 h 737"/>
                <a:gd name="T36" fmla="*/ 85 w 344"/>
                <a:gd name="T37" fmla="*/ 64 h 737"/>
                <a:gd name="T38" fmla="*/ 81 w 344"/>
                <a:gd name="T39" fmla="*/ 115 h 737"/>
                <a:gd name="T40" fmla="*/ 100 w 344"/>
                <a:gd name="T41" fmla="*/ 172 h 737"/>
                <a:gd name="T42" fmla="*/ 133 w 344"/>
                <a:gd name="T43" fmla="*/ 171 h 737"/>
                <a:gd name="T44" fmla="*/ 217 w 344"/>
                <a:gd name="T45" fmla="*/ 180 h 737"/>
                <a:gd name="T46" fmla="*/ 232 w 344"/>
                <a:gd name="T47" fmla="*/ 171 h 737"/>
                <a:gd name="T48" fmla="*/ 271 w 344"/>
                <a:gd name="T49" fmla="*/ 243 h 737"/>
                <a:gd name="T50" fmla="*/ 228 w 344"/>
                <a:gd name="T51" fmla="*/ 280 h 737"/>
                <a:gd name="T52" fmla="*/ 195 w 344"/>
                <a:gd name="T53" fmla="*/ 301 h 737"/>
                <a:gd name="T54" fmla="*/ 166 w 344"/>
                <a:gd name="T55" fmla="*/ 313 h 737"/>
                <a:gd name="T56" fmla="*/ 169 w 344"/>
                <a:gd name="T57" fmla="*/ 345 h 737"/>
                <a:gd name="T58" fmla="*/ 207 w 344"/>
                <a:gd name="T59" fmla="*/ 363 h 737"/>
                <a:gd name="T60" fmla="*/ 204 w 344"/>
                <a:gd name="T61" fmla="*/ 402 h 737"/>
                <a:gd name="T62" fmla="*/ 253 w 344"/>
                <a:gd name="T63" fmla="*/ 387 h 737"/>
                <a:gd name="T64" fmla="*/ 286 w 344"/>
                <a:gd name="T65" fmla="*/ 378 h 737"/>
                <a:gd name="T66" fmla="*/ 327 w 344"/>
                <a:gd name="T67" fmla="*/ 394 h 737"/>
                <a:gd name="T68" fmla="*/ 345 w 344"/>
                <a:gd name="T69" fmla="*/ 438 h 737"/>
                <a:gd name="T70" fmla="*/ 351 w 344"/>
                <a:gd name="T71" fmla="*/ 501 h 737"/>
                <a:gd name="T72" fmla="*/ 352 w 344"/>
                <a:gd name="T73" fmla="*/ 540 h 737"/>
                <a:gd name="T74" fmla="*/ 336 w 344"/>
                <a:gd name="T75" fmla="*/ 622 h 737"/>
                <a:gd name="T76" fmla="*/ 346 w 344"/>
                <a:gd name="T77" fmla="*/ 654 h 737"/>
                <a:gd name="T78" fmla="*/ 352 w 344"/>
                <a:gd name="T79" fmla="*/ 685 h 737"/>
                <a:gd name="T80" fmla="*/ 315 w 344"/>
                <a:gd name="T81" fmla="*/ 688 h 737"/>
                <a:gd name="T82" fmla="*/ 273 w 344"/>
                <a:gd name="T83" fmla="*/ 709 h 737"/>
                <a:gd name="T84" fmla="*/ 247 w 344"/>
                <a:gd name="T85" fmla="*/ 732 h 737"/>
                <a:gd name="T86" fmla="*/ 178 w 344"/>
                <a:gd name="T87" fmla="*/ 730 h 7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4"/>
                <a:gd name="T133" fmla="*/ 0 h 737"/>
                <a:gd name="T134" fmla="*/ 355 w 344"/>
                <a:gd name="T135" fmla="*/ 760 h 7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4" h="737">
                  <a:moveTo>
                    <a:pt x="149" y="713"/>
                  </a:moveTo>
                  <a:lnTo>
                    <a:pt x="138" y="704"/>
                  </a:lnTo>
                  <a:lnTo>
                    <a:pt x="103" y="663"/>
                  </a:lnTo>
                  <a:lnTo>
                    <a:pt x="111" y="644"/>
                  </a:lnTo>
                  <a:lnTo>
                    <a:pt x="105" y="635"/>
                  </a:lnTo>
                  <a:lnTo>
                    <a:pt x="109" y="624"/>
                  </a:lnTo>
                  <a:lnTo>
                    <a:pt x="79" y="612"/>
                  </a:lnTo>
                  <a:lnTo>
                    <a:pt x="84" y="579"/>
                  </a:lnTo>
                  <a:lnTo>
                    <a:pt x="73" y="565"/>
                  </a:lnTo>
                  <a:lnTo>
                    <a:pt x="78" y="542"/>
                  </a:lnTo>
                  <a:lnTo>
                    <a:pt x="74" y="512"/>
                  </a:lnTo>
                  <a:lnTo>
                    <a:pt x="61" y="503"/>
                  </a:lnTo>
                  <a:lnTo>
                    <a:pt x="61" y="486"/>
                  </a:lnTo>
                  <a:lnTo>
                    <a:pt x="39" y="457"/>
                  </a:lnTo>
                  <a:lnTo>
                    <a:pt x="20" y="407"/>
                  </a:lnTo>
                  <a:lnTo>
                    <a:pt x="0" y="387"/>
                  </a:lnTo>
                  <a:lnTo>
                    <a:pt x="3" y="376"/>
                  </a:lnTo>
                  <a:lnTo>
                    <a:pt x="32" y="384"/>
                  </a:lnTo>
                  <a:lnTo>
                    <a:pt x="45" y="370"/>
                  </a:lnTo>
                  <a:lnTo>
                    <a:pt x="36" y="356"/>
                  </a:lnTo>
                  <a:lnTo>
                    <a:pt x="36" y="340"/>
                  </a:lnTo>
                  <a:lnTo>
                    <a:pt x="27" y="327"/>
                  </a:lnTo>
                  <a:lnTo>
                    <a:pt x="45" y="308"/>
                  </a:lnTo>
                  <a:lnTo>
                    <a:pt x="43" y="280"/>
                  </a:lnTo>
                  <a:lnTo>
                    <a:pt x="29" y="268"/>
                  </a:lnTo>
                  <a:lnTo>
                    <a:pt x="35" y="244"/>
                  </a:lnTo>
                  <a:lnTo>
                    <a:pt x="50" y="222"/>
                  </a:lnTo>
                  <a:lnTo>
                    <a:pt x="49" y="202"/>
                  </a:lnTo>
                  <a:lnTo>
                    <a:pt x="23" y="161"/>
                  </a:lnTo>
                  <a:lnTo>
                    <a:pt x="39" y="144"/>
                  </a:lnTo>
                  <a:lnTo>
                    <a:pt x="35" y="113"/>
                  </a:lnTo>
                  <a:lnTo>
                    <a:pt x="42" y="93"/>
                  </a:lnTo>
                  <a:lnTo>
                    <a:pt x="30" y="81"/>
                  </a:lnTo>
                  <a:lnTo>
                    <a:pt x="39" y="61"/>
                  </a:lnTo>
                  <a:lnTo>
                    <a:pt x="30" y="36"/>
                  </a:lnTo>
                  <a:lnTo>
                    <a:pt x="33" y="3"/>
                  </a:lnTo>
                  <a:lnTo>
                    <a:pt x="47" y="0"/>
                  </a:lnTo>
                  <a:lnTo>
                    <a:pt x="82" y="62"/>
                  </a:lnTo>
                  <a:lnTo>
                    <a:pt x="71" y="76"/>
                  </a:lnTo>
                  <a:lnTo>
                    <a:pt x="78" y="112"/>
                  </a:lnTo>
                  <a:lnTo>
                    <a:pt x="97" y="131"/>
                  </a:lnTo>
                  <a:lnTo>
                    <a:pt x="97" y="167"/>
                  </a:lnTo>
                  <a:lnTo>
                    <a:pt x="111" y="181"/>
                  </a:lnTo>
                  <a:lnTo>
                    <a:pt x="129" y="166"/>
                  </a:lnTo>
                  <a:lnTo>
                    <a:pt x="149" y="175"/>
                  </a:lnTo>
                  <a:lnTo>
                    <a:pt x="210" y="175"/>
                  </a:lnTo>
                  <a:lnTo>
                    <a:pt x="213" y="164"/>
                  </a:lnTo>
                  <a:lnTo>
                    <a:pt x="225" y="166"/>
                  </a:lnTo>
                  <a:lnTo>
                    <a:pt x="254" y="212"/>
                  </a:lnTo>
                  <a:lnTo>
                    <a:pt x="263" y="236"/>
                  </a:lnTo>
                  <a:lnTo>
                    <a:pt x="245" y="260"/>
                  </a:lnTo>
                  <a:lnTo>
                    <a:pt x="221" y="272"/>
                  </a:lnTo>
                  <a:lnTo>
                    <a:pt x="196" y="269"/>
                  </a:lnTo>
                  <a:lnTo>
                    <a:pt x="189" y="292"/>
                  </a:lnTo>
                  <a:lnTo>
                    <a:pt x="172" y="291"/>
                  </a:lnTo>
                  <a:lnTo>
                    <a:pt x="161" y="304"/>
                  </a:lnTo>
                  <a:lnTo>
                    <a:pt x="166" y="314"/>
                  </a:lnTo>
                  <a:lnTo>
                    <a:pt x="164" y="335"/>
                  </a:lnTo>
                  <a:lnTo>
                    <a:pt x="178" y="349"/>
                  </a:lnTo>
                  <a:lnTo>
                    <a:pt x="201" y="352"/>
                  </a:lnTo>
                  <a:lnTo>
                    <a:pt x="209" y="369"/>
                  </a:lnTo>
                  <a:lnTo>
                    <a:pt x="198" y="390"/>
                  </a:lnTo>
                  <a:lnTo>
                    <a:pt x="216" y="407"/>
                  </a:lnTo>
                  <a:lnTo>
                    <a:pt x="249" y="377"/>
                  </a:lnTo>
                  <a:lnTo>
                    <a:pt x="267" y="378"/>
                  </a:lnTo>
                  <a:lnTo>
                    <a:pt x="277" y="367"/>
                  </a:lnTo>
                  <a:lnTo>
                    <a:pt x="294" y="367"/>
                  </a:lnTo>
                  <a:lnTo>
                    <a:pt x="317" y="382"/>
                  </a:lnTo>
                  <a:lnTo>
                    <a:pt x="306" y="396"/>
                  </a:lnTo>
                  <a:lnTo>
                    <a:pt x="334" y="425"/>
                  </a:lnTo>
                  <a:lnTo>
                    <a:pt x="324" y="451"/>
                  </a:lnTo>
                  <a:lnTo>
                    <a:pt x="340" y="486"/>
                  </a:lnTo>
                  <a:lnTo>
                    <a:pt x="324" y="506"/>
                  </a:lnTo>
                  <a:lnTo>
                    <a:pt x="341" y="524"/>
                  </a:lnTo>
                  <a:lnTo>
                    <a:pt x="317" y="576"/>
                  </a:lnTo>
                  <a:lnTo>
                    <a:pt x="326" y="603"/>
                  </a:lnTo>
                  <a:lnTo>
                    <a:pt x="341" y="620"/>
                  </a:lnTo>
                  <a:lnTo>
                    <a:pt x="335" y="634"/>
                  </a:lnTo>
                  <a:lnTo>
                    <a:pt x="344" y="647"/>
                  </a:lnTo>
                  <a:lnTo>
                    <a:pt x="341" y="664"/>
                  </a:lnTo>
                  <a:lnTo>
                    <a:pt x="318" y="656"/>
                  </a:lnTo>
                  <a:lnTo>
                    <a:pt x="305" y="667"/>
                  </a:lnTo>
                  <a:lnTo>
                    <a:pt x="279" y="669"/>
                  </a:lnTo>
                  <a:lnTo>
                    <a:pt x="265" y="688"/>
                  </a:lnTo>
                  <a:lnTo>
                    <a:pt x="241" y="688"/>
                  </a:lnTo>
                  <a:lnTo>
                    <a:pt x="239" y="710"/>
                  </a:lnTo>
                  <a:lnTo>
                    <a:pt x="209" y="737"/>
                  </a:lnTo>
                  <a:lnTo>
                    <a:pt x="172" y="708"/>
                  </a:lnTo>
                  <a:lnTo>
                    <a:pt x="149" y="713"/>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09" name="Freeform 12"/>
            <p:cNvSpPr>
              <a:spLocks/>
            </p:cNvSpPr>
            <p:nvPr/>
          </p:nvSpPr>
          <p:spPr bwMode="auto">
            <a:xfrm>
              <a:off x="4327913" y="2495798"/>
              <a:ext cx="276699" cy="206259"/>
            </a:xfrm>
            <a:custGeom>
              <a:avLst/>
              <a:gdLst>
                <a:gd name="T0" fmla="*/ 4 w 462"/>
                <a:gd name="T1" fmla="*/ 132 h 479"/>
                <a:gd name="T2" fmla="*/ 0 w 462"/>
                <a:gd name="T3" fmla="*/ 167 h 479"/>
                <a:gd name="T4" fmla="*/ 10 w 462"/>
                <a:gd name="T5" fmla="*/ 207 h 479"/>
                <a:gd name="T6" fmla="*/ 43 w 462"/>
                <a:gd name="T7" fmla="*/ 219 h 479"/>
                <a:gd name="T8" fmla="*/ 70 w 462"/>
                <a:gd name="T9" fmla="*/ 201 h 479"/>
                <a:gd name="T10" fmla="*/ 103 w 462"/>
                <a:gd name="T11" fmla="*/ 227 h 479"/>
                <a:gd name="T12" fmla="*/ 129 w 462"/>
                <a:gd name="T13" fmla="*/ 275 h 479"/>
                <a:gd name="T14" fmla="*/ 141 w 462"/>
                <a:gd name="T15" fmla="*/ 311 h 479"/>
                <a:gd name="T16" fmla="*/ 138 w 462"/>
                <a:gd name="T17" fmla="*/ 354 h 479"/>
                <a:gd name="T18" fmla="*/ 165 w 462"/>
                <a:gd name="T19" fmla="*/ 357 h 479"/>
                <a:gd name="T20" fmla="*/ 204 w 462"/>
                <a:gd name="T21" fmla="*/ 378 h 479"/>
                <a:gd name="T22" fmla="*/ 241 w 462"/>
                <a:gd name="T23" fmla="*/ 332 h 479"/>
                <a:gd name="T24" fmla="*/ 282 w 462"/>
                <a:gd name="T25" fmla="*/ 401 h 479"/>
                <a:gd name="T26" fmla="*/ 294 w 462"/>
                <a:gd name="T27" fmla="*/ 432 h 479"/>
                <a:gd name="T28" fmla="*/ 304 w 462"/>
                <a:gd name="T29" fmla="*/ 476 h 479"/>
                <a:gd name="T30" fmla="*/ 351 w 462"/>
                <a:gd name="T31" fmla="*/ 488 h 479"/>
                <a:gd name="T32" fmla="*/ 402 w 462"/>
                <a:gd name="T33" fmla="*/ 488 h 479"/>
                <a:gd name="T34" fmla="*/ 393 w 462"/>
                <a:gd name="T35" fmla="*/ 452 h 479"/>
                <a:gd name="T36" fmla="*/ 384 w 462"/>
                <a:gd name="T37" fmla="*/ 423 h 479"/>
                <a:gd name="T38" fmla="*/ 402 w 462"/>
                <a:gd name="T39" fmla="*/ 380 h 479"/>
                <a:gd name="T40" fmla="*/ 429 w 462"/>
                <a:gd name="T41" fmla="*/ 366 h 479"/>
                <a:gd name="T42" fmla="*/ 433 w 462"/>
                <a:gd name="T43" fmla="*/ 398 h 479"/>
                <a:gd name="T44" fmla="*/ 477 w 462"/>
                <a:gd name="T45" fmla="*/ 369 h 479"/>
                <a:gd name="T46" fmla="*/ 456 w 462"/>
                <a:gd name="T47" fmla="*/ 317 h 479"/>
                <a:gd name="T48" fmla="*/ 438 w 462"/>
                <a:gd name="T49" fmla="*/ 294 h 479"/>
                <a:gd name="T50" fmla="*/ 454 w 462"/>
                <a:gd name="T51" fmla="*/ 263 h 479"/>
                <a:gd name="T52" fmla="*/ 444 w 462"/>
                <a:gd name="T53" fmla="*/ 237 h 479"/>
                <a:gd name="T54" fmla="*/ 415 w 462"/>
                <a:gd name="T55" fmla="*/ 216 h 479"/>
                <a:gd name="T56" fmla="*/ 399 w 462"/>
                <a:gd name="T57" fmla="*/ 164 h 479"/>
                <a:gd name="T58" fmla="*/ 379 w 462"/>
                <a:gd name="T59" fmla="*/ 170 h 479"/>
                <a:gd name="T60" fmla="*/ 340 w 462"/>
                <a:gd name="T61" fmla="*/ 146 h 479"/>
                <a:gd name="T62" fmla="*/ 352 w 462"/>
                <a:gd name="T63" fmla="*/ 119 h 479"/>
                <a:gd name="T64" fmla="*/ 352 w 462"/>
                <a:gd name="T65" fmla="*/ 101 h 479"/>
                <a:gd name="T66" fmla="*/ 322 w 462"/>
                <a:gd name="T67" fmla="*/ 110 h 479"/>
                <a:gd name="T68" fmla="*/ 346 w 462"/>
                <a:gd name="T69" fmla="*/ 86 h 479"/>
                <a:gd name="T70" fmla="*/ 328 w 462"/>
                <a:gd name="T71" fmla="*/ 48 h 479"/>
                <a:gd name="T72" fmla="*/ 316 w 462"/>
                <a:gd name="T73" fmla="*/ 17 h 479"/>
                <a:gd name="T74" fmla="*/ 277 w 462"/>
                <a:gd name="T75" fmla="*/ 6 h 479"/>
                <a:gd name="T76" fmla="*/ 235 w 462"/>
                <a:gd name="T77" fmla="*/ 0 h 479"/>
                <a:gd name="T78" fmla="*/ 202 w 462"/>
                <a:gd name="T79" fmla="*/ 27 h 479"/>
                <a:gd name="T80" fmla="*/ 208 w 462"/>
                <a:gd name="T81" fmla="*/ 59 h 479"/>
                <a:gd name="T82" fmla="*/ 171 w 462"/>
                <a:gd name="T83" fmla="*/ 62 h 479"/>
                <a:gd name="T84" fmla="*/ 129 w 462"/>
                <a:gd name="T85" fmla="*/ 84 h 479"/>
                <a:gd name="T86" fmla="*/ 102 w 462"/>
                <a:gd name="T87" fmla="*/ 107 h 479"/>
                <a:gd name="T88" fmla="*/ 33 w 462"/>
                <a:gd name="T89" fmla="*/ 102 h 479"/>
                <a:gd name="T90" fmla="*/ 19 w 462"/>
                <a:gd name="T91" fmla="*/ 116 h 4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2"/>
                <a:gd name="T139" fmla="*/ 0 h 479"/>
                <a:gd name="T140" fmla="*/ 477 w 462"/>
                <a:gd name="T141" fmla="*/ 494 h 47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2" h="479">
                  <a:moveTo>
                    <a:pt x="18" y="112"/>
                  </a:moveTo>
                  <a:lnTo>
                    <a:pt x="4" y="128"/>
                  </a:lnTo>
                  <a:lnTo>
                    <a:pt x="15" y="143"/>
                  </a:lnTo>
                  <a:lnTo>
                    <a:pt x="0" y="162"/>
                  </a:lnTo>
                  <a:lnTo>
                    <a:pt x="12" y="174"/>
                  </a:lnTo>
                  <a:lnTo>
                    <a:pt x="10" y="201"/>
                  </a:lnTo>
                  <a:lnTo>
                    <a:pt x="23" y="195"/>
                  </a:lnTo>
                  <a:lnTo>
                    <a:pt x="42" y="212"/>
                  </a:lnTo>
                  <a:lnTo>
                    <a:pt x="58" y="215"/>
                  </a:lnTo>
                  <a:lnTo>
                    <a:pt x="68" y="195"/>
                  </a:lnTo>
                  <a:lnTo>
                    <a:pt x="82" y="197"/>
                  </a:lnTo>
                  <a:lnTo>
                    <a:pt x="100" y="220"/>
                  </a:lnTo>
                  <a:lnTo>
                    <a:pt x="123" y="233"/>
                  </a:lnTo>
                  <a:lnTo>
                    <a:pt x="125" y="267"/>
                  </a:lnTo>
                  <a:lnTo>
                    <a:pt x="134" y="276"/>
                  </a:lnTo>
                  <a:lnTo>
                    <a:pt x="137" y="302"/>
                  </a:lnTo>
                  <a:lnTo>
                    <a:pt x="131" y="317"/>
                  </a:lnTo>
                  <a:lnTo>
                    <a:pt x="134" y="343"/>
                  </a:lnTo>
                  <a:lnTo>
                    <a:pt x="148" y="359"/>
                  </a:lnTo>
                  <a:lnTo>
                    <a:pt x="160" y="346"/>
                  </a:lnTo>
                  <a:lnTo>
                    <a:pt x="171" y="383"/>
                  </a:lnTo>
                  <a:lnTo>
                    <a:pt x="198" y="367"/>
                  </a:lnTo>
                  <a:lnTo>
                    <a:pt x="227" y="337"/>
                  </a:lnTo>
                  <a:lnTo>
                    <a:pt x="233" y="322"/>
                  </a:lnTo>
                  <a:lnTo>
                    <a:pt x="254" y="354"/>
                  </a:lnTo>
                  <a:lnTo>
                    <a:pt x="273" y="389"/>
                  </a:lnTo>
                  <a:lnTo>
                    <a:pt x="285" y="400"/>
                  </a:lnTo>
                  <a:lnTo>
                    <a:pt x="285" y="419"/>
                  </a:lnTo>
                  <a:lnTo>
                    <a:pt x="296" y="432"/>
                  </a:lnTo>
                  <a:lnTo>
                    <a:pt x="294" y="462"/>
                  </a:lnTo>
                  <a:lnTo>
                    <a:pt x="308" y="471"/>
                  </a:lnTo>
                  <a:lnTo>
                    <a:pt x="340" y="473"/>
                  </a:lnTo>
                  <a:lnTo>
                    <a:pt x="364" y="479"/>
                  </a:lnTo>
                  <a:lnTo>
                    <a:pt x="389" y="473"/>
                  </a:lnTo>
                  <a:lnTo>
                    <a:pt x="384" y="459"/>
                  </a:lnTo>
                  <a:lnTo>
                    <a:pt x="381" y="438"/>
                  </a:lnTo>
                  <a:lnTo>
                    <a:pt x="387" y="424"/>
                  </a:lnTo>
                  <a:lnTo>
                    <a:pt x="372" y="410"/>
                  </a:lnTo>
                  <a:lnTo>
                    <a:pt x="382" y="400"/>
                  </a:lnTo>
                  <a:lnTo>
                    <a:pt x="389" y="368"/>
                  </a:lnTo>
                  <a:lnTo>
                    <a:pt x="393" y="355"/>
                  </a:lnTo>
                  <a:lnTo>
                    <a:pt x="416" y="355"/>
                  </a:lnTo>
                  <a:lnTo>
                    <a:pt x="422" y="369"/>
                  </a:lnTo>
                  <a:lnTo>
                    <a:pt x="419" y="386"/>
                  </a:lnTo>
                  <a:lnTo>
                    <a:pt x="440" y="383"/>
                  </a:lnTo>
                  <a:lnTo>
                    <a:pt x="462" y="358"/>
                  </a:lnTo>
                  <a:lnTo>
                    <a:pt x="442" y="349"/>
                  </a:lnTo>
                  <a:lnTo>
                    <a:pt x="442" y="307"/>
                  </a:lnTo>
                  <a:lnTo>
                    <a:pt x="431" y="304"/>
                  </a:lnTo>
                  <a:lnTo>
                    <a:pt x="424" y="285"/>
                  </a:lnTo>
                  <a:lnTo>
                    <a:pt x="437" y="271"/>
                  </a:lnTo>
                  <a:lnTo>
                    <a:pt x="440" y="255"/>
                  </a:lnTo>
                  <a:lnTo>
                    <a:pt x="428" y="241"/>
                  </a:lnTo>
                  <a:lnTo>
                    <a:pt x="430" y="230"/>
                  </a:lnTo>
                  <a:lnTo>
                    <a:pt x="416" y="229"/>
                  </a:lnTo>
                  <a:lnTo>
                    <a:pt x="402" y="209"/>
                  </a:lnTo>
                  <a:lnTo>
                    <a:pt x="402" y="171"/>
                  </a:lnTo>
                  <a:lnTo>
                    <a:pt x="386" y="159"/>
                  </a:lnTo>
                  <a:lnTo>
                    <a:pt x="378" y="180"/>
                  </a:lnTo>
                  <a:lnTo>
                    <a:pt x="367" y="165"/>
                  </a:lnTo>
                  <a:lnTo>
                    <a:pt x="349" y="174"/>
                  </a:lnTo>
                  <a:lnTo>
                    <a:pt x="329" y="142"/>
                  </a:lnTo>
                  <a:lnTo>
                    <a:pt x="343" y="125"/>
                  </a:lnTo>
                  <a:lnTo>
                    <a:pt x="341" y="115"/>
                  </a:lnTo>
                  <a:lnTo>
                    <a:pt x="353" y="101"/>
                  </a:lnTo>
                  <a:lnTo>
                    <a:pt x="341" y="98"/>
                  </a:lnTo>
                  <a:lnTo>
                    <a:pt x="323" y="116"/>
                  </a:lnTo>
                  <a:lnTo>
                    <a:pt x="312" y="107"/>
                  </a:lnTo>
                  <a:lnTo>
                    <a:pt x="329" y="98"/>
                  </a:lnTo>
                  <a:lnTo>
                    <a:pt x="335" y="83"/>
                  </a:lnTo>
                  <a:lnTo>
                    <a:pt x="323" y="75"/>
                  </a:lnTo>
                  <a:lnTo>
                    <a:pt x="318" y="47"/>
                  </a:lnTo>
                  <a:lnTo>
                    <a:pt x="315" y="29"/>
                  </a:lnTo>
                  <a:lnTo>
                    <a:pt x="306" y="16"/>
                  </a:lnTo>
                  <a:lnTo>
                    <a:pt x="291" y="5"/>
                  </a:lnTo>
                  <a:lnTo>
                    <a:pt x="268" y="6"/>
                  </a:lnTo>
                  <a:lnTo>
                    <a:pt x="247" y="16"/>
                  </a:lnTo>
                  <a:lnTo>
                    <a:pt x="228" y="0"/>
                  </a:lnTo>
                  <a:lnTo>
                    <a:pt x="201" y="12"/>
                  </a:lnTo>
                  <a:lnTo>
                    <a:pt x="196" y="26"/>
                  </a:lnTo>
                  <a:lnTo>
                    <a:pt x="206" y="41"/>
                  </a:lnTo>
                  <a:lnTo>
                    <a:pt x="201" y="57"/>
                  </a:lnTo>
                  <a:lnTo>
                    <a:pt x="178" y="49"/>
                  </a:lnTo>
                  <a:lnTo>
                    <a:pt x="166" y="60"/>
                  </a:lnTo>
                  <a:lnTo>
                    <a:pt x="138" y="61"/>
                  </a:lnTo>
                  <a:lnTo>
                    <a:pt x="125" y="81"/>
                  </a:lnTo>
                  <a:lnTo>
                    <a:pt x="102" y="80"/>
                  </a:lnTo>
                  <a:lnTo>
                    <a:pt x="99" y="104"/>
                  </a:lnTo>
                  <a:lnTo>
                    <a:pt x="68" y="130"/>
                  </a:lnTo>
                  <a:lnTo>
                    <a:pt x="31" y="103"/>
                  </a:lnTo>
                  <a:lnTo>
                    <a:pt x="10" y="107"/>
                  </a:lnTo>
                  <a:lnTo>
                    <a:pt x="18" y="112"/>
                  </a:lnTo>
                  <a:close/>
                </a:path>
              </a:pathLst>
            </a:custGeom>
            <a:noFill/>
            <a:ln w="1270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10" name="Freeform 13"/>
            <p:cNvSpPr>
              <a:spLocks/>
            </p:cNvSpPr>
            <p:nvPr/>
          </p:nvSpPr>
          <p:spPr bwMode="auto">
            <a:xfrm>
              <a:off x="4265626" y="2579335"/>
              <a:ext cx="193449" cy="228650"/>
            </a:xfrm>
            <a:custGeom>
              <a:avLst/>
              <a:gdLst>
                <a:gd name="T0" fmla="*/ 111 w 323"/>
                <a:gd name="T1" fmla="*/ 214 h 531"/>
                <a:gd name="T2" fmla="*/ 84 w 323"/>
                <a:gd name="T3" fmla="*/ 205 h 531"/>
                <a:gd name="T4" fmla="*/ 75 w 323"/>
                <a:gd name="T5" fmla="*/ 216 h 531"/>
                <a:gd name="T6" fmla="*/ 57 w 323"/>
                <a:gd name="T7" fmla="*/ 232 h 531"/>
                <a:gd name="T8" fmla="*/ 51 w 323"/>
                <a:gd name="T9" fmla="*/ 253 h 531"/>
                <a:gd name="T10" fmla="*/ 39 w 323"/>
                <a:gd name="T11" fmla="*/ 324 h 531"/>
                <a:gd name="T12" fmla="*/ 27 w 323"/>
                <a:gd name="T13" fmla="*/ 361 h 531"/>
                <a:gd name="T14" fmla="*/ 14 w 323"/>
                <a:gd name="T15" fmla="*/ 393 h 531"/>
                <a:gd name="T16" fmla="*/ 2 w 323"/>
                <a:gd name="T17" fmla="*/ 408 h 531"/>
                <a:gd name="T18" fmla="*/ 0 w 323"/>
                <a:gd name="T19" fmla="*/ 472 h 531"/>
                <a:gd name="T20" fmla="*/ 15 w 323"/>
                <a:gd name="T21" fmla="*/ 480 h 531"/>
                <a:gd name="T22" fmla="*/ 26 w 323"/>
                <a:gd name="T23" fmla="*/ 480 h 531"/>
                <a:gd name="T24" fmla="*/ 29 w 323"/>
                <a:gd name="T25" fmla="*/ 499 h 531"/>
                <a:gd name="T26" fmla="*/ 48 w 323"/>
                <a:gd name="T27" fmla="*/ 511 h 531"/>
                <a:gd name="T28" fmla="*/ 57 w 323"/>
                <a:gd name="T29" fmla="*/ 436 h 531"/>
                <a:gd name="T30" fmla="*/ 92 w 323"/>
                <a:gd name="T31" fmla="*/ 435 h 531"/>
                <a:gd name="T32" fmla="*/ 86 w 323"/>
                <a:gd name="T33" fmla="*/ 463 h 531"/>
                <a:gd name="T34" fmla="*/ 59 w 323"/>
                <a:gd name="T35" fmla="*/ 471 h 531"/>
                <a:gd name="T36" fmla="*/ 87 w 323"/>
                <a:gd name="T37" fmla="*/ 516 h 531"/>
                <a:gd name="T38" fmla="*/ 116 w 323"/>
                <a:gd name="T39" fmla="*/ 498 h 531"/>
                <a:gd name="T40" fmla="*/ 119 w 323"/>
                <a:gd name="T41" fmla="*/ 534 h 531"/>
                <a:gd name="T42" fmla="*/ 156 w 323"/>
                <a:gd name="T43" fmla="*/ 526 h 531"/>
                <a:gd name="T44" fmla="*/ 167 w 323"/>
                <a:gd name="T45" fmla="*/ 489 h 531"/>
                <a:gd name="T46" fmla="*/ 170 w 323"/>
                <a:gd name="T47" fmla="*/ 522 h 531"/>
                <a:gd name="T48" fmla="*/ 194 w 323"/>
                <a:gd name="T49" fmla="*/ 510 h 531"/>
                <a:gd name="T50" fmla="*/ 204 w 323"/>
                <a:gd name="T51" fmla="*/ 496 h 531"/>
                <a:gd name="T52" fmla="*/ 225 w 323"/>
                <a:gd name="T53" fmla="*/ 480 h 531"/>
                <a:gd name="T54" fmla="*/ 201 w 323"/>
                <a:gd name="T55" fmla="*/ 538 h 531"/>
                <a:gd name="T56" fmla="*/ 242 w 323"/>
                <a:gd name="T57" fmla="*/ 543 h 531"/>
                <a:gd name="T58" fmla="*/ 279 w 323"/>
                <a:gd name="T59" fmla="*/ 472 h 531"/>
                <a:gd name="T60" fmla="*/ 305 w 323"/>
                <a:gd name="T61" fmla="*/ 459 h 531"/>
                <a:gd name="T62" fmla="*/ 321 w 323"/>
                <a:gd name="T63" fmla="*/ 450 h 531"/>
                <a:gd name="T64" fmla="*/ 306 w 323"/>
                <a:gd name="T65" fmla="*/ 397 h 531"/>
                <a:gd name="T66" fmla="*/ 314 w 323"/>
                <a:gd name="T67" fmla="*/ 358 h 531"/>
                <a:gd name="T68" fmla="*/ 284 w 323"/>
                <a:gd name="T69" fmla="*/ 340 h 531"/>
                <a:gd name="T70" fmla="*/ 270 w 323"/>
                <a:gd name="T71" fmla="*/ 318 h 531"/>
                <a:gd name="T72" fmla="*/ 282 w 323"/>
                <a:gd name="T73" fmla="*/ 297 h 531"/>
                <a:gd name="T74" fmla="*/ 317 w 323"/>
                <a:gd name="T75" fmla="*/ 313 h 531"/>
                <a:gd name="T76" fmla="*/ 318 w 323"/>
                <a:gd name="T77" fmla="*/ 256 h 531"/>
                <a:gd name="T78" fmla="*/ 276 w 323"/>
                <a:gd name="T79" fmla="*/ 201 h 531"/>
                <a:gd name="T80" fmla="*/ 273 w 323"/>
                <a:gd name="T81" fmla="*/ 154 h 531"/>
                <a:gd name="T82" fmla="*/ 245 w 323"/>
                <a:gd name="T83" fmla="*/ 154 h 531"/>
                <a:gd name="T84" fmla="*/ 246 w 323"/>
                <a:gd name="T85" fmla="*/ 109 h 531"/>
                <a:gd name="T86" fmla="*/ 234 w 323"/>
                <a:gd name="T87" fmla="*/ 72 h 531"/>
                <a:gd name="T88" fmla="*/ 210 w 323"/>
                <a:gd name="T89" fmla="*/ 25 h 531"/>
                <a:gd name="T90" fmla="*/ 177 w 323"/>
                <a:gd name="T91" fmla="*/ 0 h 531"/>
                <a:gd name="T92" fmla="*/ 149 w 323"/>
                <a:gd name="T93" fmla="*/ 18 h 531"/>
                <a:gd name="T94" fmla="*/ 119 w 323"/>
                <a:gd name="T95" fmla="*/ 6 h 531"/>
                <a:gd name="T96" fmla="*/ 143 w 323"/>
                <a:gd name="T97" fmla="*/ 84 h 531"/>
                <a:gd name="T98" fmla="*/ 141 w 323"/>
                <a:gd name="T99" fmla="*/ 123 h 531"/>
                <a:gd name="T100" fmla="*/ 114 w 323"/>
                <a:gd name="T101" fmla="*/ 166 h 5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3"/>
                <a:gd name="T154" fmla="*/ 0 h 531"/>
                <a:gd name="T155" fmla="*/ 333 w 323"/>
                <a:gd name="T156" fmla="*/ 547 h 53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3" h="531">
                  <a:moveTo>
                    <a:pt x="116" y="192"/>
                  </a:moveTo>
                  <a:lnTo>
                    <a:pt x="108" y="208"/>
                  </a:lnTo>
                  <a:lnTo>
                    <a:pt x="96" y="202"/>
                  </a:lnTo>
                  <a:lnTo>
                    <a:pt x="81" y="199"/>
                  </a:lnTo>
                  <a:lnTo>
                    <a:pt x="66" y="181"/>
                  </a:lnTo>
                  <a:lnTo>
                    <a:pt x="73" y="210"/>
                  </a:lnTo>
                  <a:lnTo>
                    <a:pt x="69" y="221"/>
                  </a:lnTo>
                  <a:lnTo>
                    <a:pt x="55" y="225"/>
                  </a:lnTo>
                  <a:lnTo>
                    <a:pt x="64" y="239"/>
                  </a:lnTo>
                  <a:lnTo>
                    <a:pt x="49" y="246"/>
                  </a:lnTo>
                  <a:lnTo>
                    <a:pt x="48" y="265"/>
                  </a:lnTo>
                  <a:lnTo>
                    <a:pt x="38" y="315"/>
                  </a:lnTo>
                  <a:lnTo>
                    <a:pt x="26" y="332"/>
                  </a:lnTo>
                  <a:lnTo>
                    <a:pt x="26" y="350"/>
                  </a:lnTo>
                  <a:lnTo>
                    <a:pt x="19" y="364"/>
                  </a:lnTo>
                  <a:lnTo>
                    <a:pt x="14" y="382"/>
                  </a:lnTo>
                  <a:lnTo>
                    <a:pt x="14" y="393"/>
                  </a:lnTo>
                  <a:lnTo>
                    <a:pt x="2" y="396"/>
                  </a:lnTo>
                  <a:lnTo>
                    <a:pt x="3" y="419"/>
                  </a:lnTo>
                  <a:lnTo>
                    <a:pt x="0" y="458"/>
                  </a:lnTo>
                  <a:lnTo>
                    <a:pt x="8" y="479"/>
                  </a:lnTo>
                  <a:lnTo>
                    <a:pt x="15" y="466"/>
                  </a:lnTo>
                  <a:lnTo>
                    <a:pt x="16" y="454"/>
                  </a:lnTo>
                  <a:lnTo>
                    <a:pt x="25" y="466"/>
                  </a:lnTo>
                  <a:lnTo>
                    <a:pt x="29" y="454"/>
                  </a:lnTo>
                  <a:lnTo>
                    <a:pt x="28" y="484"/>
                  </a:lnTo>
                  <a:lnTo>
                    <a:pt x="38" y="505"/>
                  </a:lnTo>
                  <a:lnTo>
                    <a:pt x="47" y="496"/>
                  </a:lnTo>
                  <a:lnTo>
                    <a:pt x="43" y="463"/>
                  </a:lnTo>
                  <a:lnTo>
                    <a:pt x="55" y="423"/>
                  </a:lnTo>
                  <a:lnTo>
                    <a:pt x="76" y="412"/>
                  </a:lnTo>
                  <a:lnTo>
                    <a:pt x="89" y="422"/>
                  </a:lnTo>
                  <a:lnTo>
                    <a:pt x="90" y="432"/>
                  </a:lnTo>
                  <a:lnTo>
                    <a:pt x="83" y="449"/>
                  </a:lnTo>
                  <a:lnTo>
                    <a:pt x="67" y="438"/>
                  </a:lnTo>
                  <a:lnTo>
                    <a:pt x="57" y="457"/>
                  </a:lnTo>
                  <a:lnTo>
                    <a:pt x="58" y="481"/>
                  </a:lnTo>
                  <a:lnTo>
                    <a:pt x="84" y="501"/>
                  </a:lnTo>
                  <a:lnTo>
                    <a:pt x="102" y="490"/>
                  </a:lnTo>
                  <a:lnTo>
                    <a:pt x="113" y="483"/>
                  </a:lnTo>
                  <a:lnTo>
                    <a:pt x="124" y="508"/>
                  </a:lnTo>
                  <a:lnTo>
                    <a:pt x="115" y="518"/>
                  </a:lnTo>
                  <a:lnTo>
                    <a:pt x="134" y="519"/>
                  </a:lnTo>
                  <a:lnTo>
                    <a:pt x="151" y="511"/>
                  </a:lnTo>
                  <a:lnTo>
                    <a:pt x="147" y="493"/>
                  </a:lnTo>
                  <a:lnTo>
                    <a:pt x="162" y="475"/>
                  </a:lnTo>
                  <a:lnTo>
                    <a:pt x="171" y="481"/>
                  </a:lnTo>
                  <a:lnTo>
                    <a:pt x="165" y="507"/>
                  </a:lnTo>
                  <a:lnTo>
                    <a:pt x="182" y="522"/>
                  </a:lnTo>
                  <a:lnTo>
                    <a:pt x="188" y="495"/>
                  </a:lnTo>
                  <a:lnTo>
                    <a:pt x="182" y="475"/>
                  </a:lnTo>
                  <a:lnTo>
                    <a:pt x="198" y="481"/>
                  </a:lnTo>
                  <a:lnTo>
                    <a:pt x="204" y="467"/>
                  </a:lnTo>
                  <a:lnTo>
                    <a:pt x="218" y="466"/>
                  </a:lnTo>
                  <a:lnTo>
                    <a:pt x="201" y="507"/>
                  </a:lnTo>
                  <a:lnTo>
                    <a:pt x="195" y="522"/>
                  </a:lnTo>
                  <a:lnTo>
                    <a:pt x="206" y="531"/>
                  </a:lnTo>
                  <a:lnTo>
                    <a:pt x="235" y="527"/>
                  </a:lnTo>
                  <a:lnTo>
                    <a:pt x="275" y="473"/>
                  </a:lnTo>
                  <a:lnTo>
                    <a:pt x="271" y="458"/>
                  </a:lnTo>
                  <a:lnTo>
                    <a:pt x="278" y="444"/>
                  </a:lnTo>
                  <a:lnTo>
                    <a:pt x="296" y="446"/>
                  </a:lnTo>
                  <a:lnTo>
                    <a:pt x="296" y="432"/>
                  </a:lnTo>
                  <a:lnTo>
                    <a:pt x="311" y="437"/>
                  </a:lnTo>
                  <a:lnTo>
                    <a:pt x="323" y="422"/>
                  </a:lnTo>
                  <a:lnTo>
                    <a:pt x="297" y="385"/>
                  </a:lnTo>
                  <a:lnTo>
                    <a:pt x="306" y="371"/>
                  </a:lnTo>
                  <a:lnTo>
                    <a:pt x="305" y="348"/>
                  </a:lnTo>
                  <a:lnTo>
                    <a:pt x="287" y="336"/>
                  </a:lnTo>
                  <a:lnTo>
                    <a:pt x="275" y="330"/>
                  </a:lnTo>
                  <a:lnTo>
                    <a:pt x="259" y="330"/>
                  </a:lnTo>
                  <a:lnTo>
                    <a:pt x="262" y="309"/>
                  </a:lnTo>
                  <a:lnTo>
                    <a:pt x="247" y="301"/>
                  </a:lnTo>
                  <a:lnTo>
                    <a:pt x="274" y="288"/>
                  </a:lnTo>
                  <a:lnTo>
                    <a:pt x="299" y="309"/>
                  </a:lnTo>
                  <a:lnTo>
                    <a:pt x="307" y="304"/>
                  </a:lnTo>
                  <a:lnTo>
                    <a:pt x="320" y="262"/>
                  </a:lnTo>
                  <a:lnTo>
                    <a:pt x="308" y="249"/>
                  </a:lnTo>
                  <a:lnTo>
                    <a:pt x="303" y="221"/>
                  </a:lnTo>
                  <a:lnTo>
                    <a:pt x="268" y="195"/>
                  </a:lnTo>
                  <a:lnTo>
                    <a:pt x="273" y="188"/>
                  </a:lnTo>
                  <a:lnTo>
                    <a:pt x="265" y="149"/>
                  </a:lnTo>
                  <a:lnTo>
                    <a:pt x="252" y="164"/>
                  </a:lnTo>
                  <a:lnTo>
                    <a:pt x="238" y="149"/>
                  </a:lnTo>
                  <a:lnTo>
                    <a:pt x="235" y="122"/>
                  </a:lnTo>
                  <a:lnTo>
                    <a:pt x="239" y="106"/>
                  </a:lnTo>
                  <a:lnTo>
                    <a:pt x="238" y="83"/>
                  </a:lnTo>
                  <a:lnTo>
                    <a:pt x="227" y="70"/>
                  </a:lnTo>
                  <a:lnTo>
                    <a:pt x="226" y="36"/>
                  </a:lnTo>
                  <a:lnTo>
                    <a:pt x="204" y="24"/>
                  </a:lnTo>
                  <a:lnTo>
                    <a:pt x="185" y="0"/>
                  </a:lnTo>
                  <a:lnTo>
                    <a:pt x="172" y="0"/>
                  </a:lnTo>
                  <a:lnTo>
                    <a:pt x="163" y="21"/>
                  </a:lnTo>
                  <a:lnTo>
                    <a:pt x="145" y="17"/>
                  </a:lnTo>
                  <a:lnTo>
                    <a:pt x="125" y="1"/>
                  </a:lnTo>
                  <a:lnTo>
                    <a:pt x="115" y="6"/>
                  </a:lnTo>
                  <a:lnTo>
                    <a:pt x="131" y="29"/>
                  </a:lnTo>
                  <a:lnTo>
                    <a:pt x="139" y="82"/>
                  </a:lnTo>
                  <a:lnTo>
                    <a:pt x="128" y="100"/>
                  </a:lnTo>
                  <a:lnTo>
                    <a:pt x="137" y="119"/>
                  </a:lnTo>
                  <a:lnTo>
                    <a:pt x="131" y="147"/>
                  </a:lnTo>
                  <a:lnTo>
                    <a:pt x="111" y="161"/>
                  </a:lnTo>
                  <a:lnTo>
                    <a:pt x="116" y="192"/>
                  </a:lnTo>
                  <a:close/>
                </a:path>
              </a:pathLst>
            </a:custGeom>
            <a:solidFill>
              <a:schemeClr val="tx2"/>
            </a:solid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11" name="Freeform 14"/>
            <p:cNvSpPr>
              <a:spLocks/>
            </p:cNvSpPr>
            <p:nvPr/>
          </p:nvSpPr>
          <p:spPr bwMode="auto">
            <a:xfrm>
              <a:off x="4413558" y="2634452"/>
              <a:ext cx="148531" cy="130903"/>
            </a:xfrm>
            <a:custGeom>
              <a:avLst/>
              <a:gdLst>
                <a:gd name="T0" fmla="*/ 93 w 248"/>
                <a:gd name="T1" fmla="*/ 0 h 304"/>
                <a:gd name="T2" fmla="*/ 87 w 248"/>
                <a:gd name="T3" fmla="*/ 16 h 304"/>
                <a:gd name="T4" fmla="*/ 59 w 248"/>
                <a:gd name="T5" fmla="*/ 45 h 304"/>
                <a:gd name="T6" fmla="*/ 32 w 248"/>
                <a:gd name="T7" fmla="*/ 61 h 304"/>
                <a:gd name="T8" fmla="*/ 20 w 248"/>
                <a:gd name="T9" fmla="*/ 70 h 304"/>
                <a:gd name="T10" fmla="*/ 56 w 248"/>
                <a:gd name="T11" fmla="*/ 96 h 304"/>
                <a:gd name="T12" fmla="*/ 65 w 248"/>
                <a:gd name="T13" fmla="*/ 127 h 304"/>
                <a:gd name="T14" fmla="*/ 75 w 248"/>
                <a:gd name="T15" fmla="*/ 139 h 304"/>
                <a:gd name="T16" fmla="*/ 63 w 248"/>
                <a:gd name="T17" fmla="*/ 180 h 304"/>
                <a:gd name="T18" fmla="*/ 51 w 248"/>
                <a:gd name="T19" fmla="*/ 186 h 304"/>
                <a:gd name="T20" fmla="*/ 26 w 248"/>
                <a:gd name="T21" fmla="*/ 163 h 304"/>
                <a:gd name="T22" fmla="*/ 0 w 248"/>
                <a:gd name="T23" fmla="*/ 178 h 304"/>
                <a:gd name="T24" fmla="*/ 15 w 248"/>
                <a:gd name="T25" fmla="*/ 187 h 304"/>
                <a:gd name="T26" fmla="*/ 11 w 248"/>
                <a:gd name="T27" fmla="*/ 208 h 304"/>
                <a:gd name="T28" fmla="*/ 29 w 248"/>
                <a:gd name="T29" fmla="*/ 208 h 304"/>
                <a:gd name="T30" fmla="*/ 60 w 248"/>
                <a:gd name="T31" fmla="*/ 225 h 304"/>
                <a:gd name="T32" fmla="*/ 59 w 248"/>
                <a:gd name="T33" fmla="*/ 249 h 304"/>
                <a:gd name="T34" fmla="*/ 51 w 248"/>
                <a:gd name="T35" fmla="*/ 265 h 304"/>
                <a:gd name="T36" fmla="*/ 80 w 248"/>
                <a:gd name="T37" fmla="*/ 306 h 304"/>
                <a:gd name="T38" fmla="*/ 89 w 248"/>
                <a:gd name="T39" fmla="*/ 313 h 304"/>
                <a:gd name="T40" fmla="*/ 120 w 248"/>
                <a:gd name="T41" fmla="*/ 292 h 304"/>
                <a:gd name="T42" fmla="*/ 135 w 248"/>
                <a:gd name="T43" fmla="*/ 295 h 304"/>
                <a:gd name="T44" fmla="*/ 149 w 248"/>
                <a:gd name="T45" fmla="*/ 268 h 304"/>
                <a:gd name="T46" fmla="*/ 126 w 248"/>
                <a:gd name="T47" fmla="*/ 256 h 304"/>
                <a:gd name="T48" fmla="*/ 122 w 248"/>
                <a:gd name="T49" fmla="*/ 232 h 304"/>
                <a:gd name="T50" fmla="*/ 120 w 248"/>
                <a:gd name="T51" fmla="*/ 199 h 304"/>
                <a:gd name="T52" fmla="*/ 137 w 248"/>
                <a:gd name="T53" fmla="*/ 201 h 304"/>
                <a:gd name="T54" fmla="*/ 129 w 248"/>
                <a:gd name="T55" fmla="*/ 228 h 304"/>
                <a:gd name="T56" fmla="*/ 140 w 248"/>
                <a:gd name="T57" fmla="*/ 235 h 304"/>
                <a:gd name="T58" fmla="*/ 140 w 248"/>
                <a:gd name="T59" fmla="*/ 255 h 304"/>
                <a:gd name="T60" fmla="*/ 159 w 248"/>
                <a:gd name="T61" fmla="*/ 265 h 304"/>
                <a:gd name="T62" fmla="*/ 194 w 248"/>
                <a:gd name="T63" fmla="*/ 259 h 304"/>
                <a:gd name="T64" fmla="*/ 236 w 248"/>
                <a:gd name="T65" fmla="*/ 220 h 304"/>
                <a:gd name="T66" fmla="*/ 240 w 248"/>
                <a:gd name="T67" fmla="*/ 186 h 304"/>
                <a:gd name="T68" fmla="*/ 255 w 248"/>
                <a:gd name="T69" fmla="*/ 169 h 304"/>
                <a:gd name="T70" fmla="*/ 254 w 248"/>
                <a:gd name="T71" fmla="*/ 151 h 304"/>
                <a:gd name="T72" fmla="*/ 228 w 248"/>
                <a:gd name="T73" fmla="*/ 159 h 304"/>
                <a:gd name="T74" fmla="*/ 203 w 248"/>
                <a:gd name="T75" fmla="*/ 154 h 304"/>
                <a:gd name="T76" fmla="*/ 176 w 248"/>
                <a:gd name="T77" fmla="*/ 154 h 304"/>
                <a:gd name="T78" fmla="*/ 156 w 248"/>
                <a:gd name="T79" fmla="*/ 145 h 304"/>
                <a:gd name="T80" fmla="*/ 158 w 248"/>
                <a:gd name="T81" fmla="*/ 111 h 304"/>
                <a:gd name="T82" fmla="*/ 144 w 248"/>
                <a:gd name="T83" fmla="*/ 100 h 304"/>
                <a:gd name="T84" fmla="*/ 149 w 248"/>
                <a:gd name="T85" fmla="*/ 79 h 304"/>
                <a:gd name="T86" fmla="*/ 131 w 248"/>
                <a:gd name="T87" fmla="*/ 64 h 304"/>
                <a:gd name="T88" fmla="*/ 93 w 248"/>
                <a:gd name="T89" fmla="*/ 0 h 3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8"/>
                <a:gd name="T136" fmla="*/ 0 h 304"/>
                <a:gd name="T137" fmla="*/ 255 w 248"/>
                <a:gd name="T138" fmla="*/ 313 h 30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8" h="304">
                  <a:moveTo>
                    <a:pt x="90" y="0"/>
                  </a:moveTo>
                  <a:lnTo>
                    <a:pt x="85" y="16"/>
                  </a:lnTo>
                  <a:lnTo>
                    <a:pt x="57" y="44"/>
                  </a:lnTo>
                  <a:lnTo>
                    <a:pt x="29" y="61"/>
                  </a:lnTo>
                  <a:lnTo>
                    <a:pt x="19" y="68"/>
                  </a:lnTo>
                  <a:lnTo>
                    <a:pt x="54" y="93"/>
                  </a:lnTo>
                  <a:lnTo>
                    <a:pt x="63" y="123"/>
                  </a:lnTo>
                  <a:lnTo>
                    <a:pt x="73" y="135"/>
                  </a:lnTo>
                  <a:lnTo>
                    <a:pt x="61" y="175"/>
                  </a:lnTo>
                  <a:lnTo>
                    <a:pt x="50" y="181"/>
                  </a:lnTo>
                  <a:lnTo>
                    <a:pt x="27" y="163"/>
                  </a:lnTo>
                  <a:lnTo>
                    <a:pt x="0" y="173"/>
                  </a:lnTo>
                  <a:lnTo>
                    <a:pt x="15" y="182"/>
                  </a:lnTo>
                  <a:lnTo>
                    <a:pt x="11" y="202"/>
                  </a:lnTo>
                  <a:lnTo>
                    <a:pt x="28" y="202"/>
                  </a:lnTo>
                  <a:lnTo>
                    <a:pt x="58" y="219"/>
                  </a:lnTo>
                  <a:lnTo>
                    <a:pt x="57" y="242"/>
                  </a:lnTo>
                  <a:lnTo>
                    <a:pt x="50" y="257"/>
                  </a:lnTo>
                  <a:lnTo>
                    <a:pt x="78" y="297"/>
                  </a:lnTo>
                  <a:lnTo>
                    <a:pt x="87" y="304"/>
                  </a:lnTo>
                  <a:lnTo>
                    <a:pt x="117" y="284"/>
                  </a:lnTo>
                  <a:lnTo>
                    <a:pt x="131" y="287"/>
                  </a:lnTo>
                  <a:lnTo>
                    <a:pt x="145" y="260"/>
                  </a:lnTo>
                  <a:lnTo>
                    <a:pt x="123" y="249"/>
                  </a:lnTo>
                  <a:lnTo>
                    <a:pt x="119" y="225"/>
                  </a:lnTo>
                  <a:lnTo>
                    <a:pt x="117" y="193"/>
                  </a:lnTo>
                  <a:lnTo>
                    <a:pt x="133" y="195"/>
                  </a:lnTo>
                  <a:lnTo>
                    <a:pt x="125" y="221"/>
                  </a:lnTo>
                  <a:lnTo>
                    <a:pt x="136" y="228"/>
                  </a:lnTo>
                  <a:lnTo>
                    <a:pt x="136" y="248"/>
                  </a:lnTo>
                  <a:lnTo>
                    <a:pt x="155" y="257"/>
                  </a:lnTo>
                  <a:lnTo>
                    <a:pt x="189" y="252"/>
                  </a:lnTo>
                  <a:lnTo>
                    <a:pt x="230" y="214"/>
                  </a:lnTo>
                  <a:lnTo>
                    <a:pt x="233" y="181"/>
                  </a:lnTo>
                  <a:lnTo>
                    <a:pt x="248" y="164"/>
                  </a:lnTo>
                  <a:lnTo>
                    <a:pt x="248" y="150"/>
                  </a:lnTo>
                  <a:lnTo>
                    <a:pt x="222" y="156"/>
                  </a:lnTo>
                  <a:lnTo>
                    <a:pt x="197" y="150"/>
                  </a:lnTo>
                  <a:lnTo>
                    <a:pt x="171" y="150"/>
                  </a:lnTo>
                  <a:lnTo>
                    <a:pt x="152" y="141"/>
                  </a:lnTo>
                  <a:lnTo>
                    <a:pt x="154" y="108"/>
                  </a:lnTo>
                  <a:lnTo>
                    <a:pt x="140" y="97"/>
                  </a:lnTo>
                  <a:lnTo>
                    <a:pt x="141" y="79"/>
                  </a:lnTo>
                  <a:lnTo>
                    <a:pt x="127" y="62"/>
                  </a:lnTo>
                  <a:lnTo>
                    <a:pt x="90"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12" name="Freeform 15"/>
            <p:cNvSpPr>
              <a:spLocks/>
            </p:cNvSpPr>
            <p:nvPr/>
          </p:nvSpPr>
          <p:spPr bwMode="auto">
            <a:xfrm>
              <a:off x="4548913" y="2643065"/>
              <a:ext cx="164103" cy="232526"/>
            </a:xfrm>
            <a:custGeom>
              <a:avLst/>
              <a:gdLst>
                <a:gd name="T0" fmla="*/ 94 w 282"/>
                <a:gd name="T1" fmla="*/ 19 h 556"/>
                <a:gd name="T2" fmla="*/ 51 w 282"/>
                <a:gd name="T3" fmla="*/ 43 h 556"/>
                <a:gd name="T4" fmla="*/ 48 w 282"/>
                <a:gd name="T5" fmla="*/ 13 h 556"/>
                <a:gd name="T6" fmla="*/ 15 w 282"/>
                <a:gd name="T7" fmla="*/ 61 h 556"/>
                <a:gd name="T8" fmla="*/ 19 w 282"/>
                <a:gd name="T9" fmla="*/ 82 h 556"/>
                <a:gd name="T10" fmla="*/ 25 w 282"/>
                <a:gd name="T11" fmla="*/ 67 h 556"/>
                <a:gd name="T12" fmla="*/ 58 w 282"/>
                <a:gd name="T13" fmla="*/ 108 h 556"/>
                <a:gd name="T14" fmla="*/ 64 w 282"/>
                <a:gd name="T15" fmla="*/ 123 h 556"/>
                <a:gd name="T16" fmla="*/ 85 w 282"/>
                <a:gd name="T17" fmla="*/ 180 h 556"/>
                <a:gd name="T18" fmla="*/ 106 w 282"/>
                <a:gd name="T19" fmla="*/ 214 h 556"/>
                <a:gd name="T20" fmla="*/ 124 w 282"/>
                <a:gd name="T21" fmla="*/ 237 h 556"/>
                <a:gd name="T22" fmla="*/ 145 w 282"/>
                <a:gd name="T23" fmla="*/ 235 h 556"/>
                <a:gd name="T24" fmla="*/ 162 w 282"/>
                <a:gd name="T25" fmla="*/ 211 h 556"/>
                <a:gd name="T26" fmla="*/ 168 w 282"/>
                <a:gd name="T27" fmla="*/ 246 h 556"/>
                <a:gd name="T28" fmla="*/ 133 w 282"/>
                <a:gd name="T29" fmla="*/ 238 h 556"/>
                <a:gd name="T30" fmla="*/ 127 w 282"/>
                <a:gd name="T31" fmla="*/ 259 h 556"/>
                <a:gd name="T32" fmla="*/ 142 w 282"/>
                <a:gd name="T33" fmla="*/ 297 h 556"/>
                <a:gd name="T34" fmla="*/ 150 w 282"/>
                <a:gd name="T35" fmla="*/ 264 h 556"/>
                <a:gd name="T36" fmla="*/ 162 w 282"/>
                <a:gd name="T37" fmla="*/ 303 h 556"/>
                <a:gd name="T38" fmla="*/ 180 w 282"/>
                <a:gd name="T39" fmla="*/ 366 h 556"/>
                <a:gd name="T40" fmla="*/ 172 w 282"/>
                <a:gd name="T41" fmla="*/ 381 h 556"/>
                <a:gd name="T42" fmla="*/ 178 w 282"/>
                <a:gd name="T43" fmla="*/ 435 h 556"/>
                <a:gd name="T44" fmla="*/ 184 w 282"/>
                <a:gd name="T45" fmla="*/ 477 h 556"/>
                <a:gd name="T46" fmla="*/ 183 w 282"/>
                <a:gd name="T47" fmla="*/ 534 h 556"/>
                <a:gd name="T48" fmla="*/ 210 w 282"/>
                <a:gd name="T49" fmla="*/ 541 h 556"/>
                <a:gd name="T50" fmla="*/ 234 w 282"/>
                <a:gd name="T51" fmla="*/ 513 h 556"/>
                <a:gd name="T52" fmla="*/ 261 w 282"/>
                <a:gd name="T53" fmla="*/ 540 h 556"/>
                <a:gd name="T54" fmla="*/ 267 w 282"/>
                <a:gd name="T55" fmla="*/ 511 h 556"/>
                <a:gd name="T56" fmla="*/ 267 w 282"/>
                <a:gd name="T57" fmla="*/ 469 h 556"/>
                <a:gd name="T58" fmla="*/ 232 w 282"/>
                <a:gd name="T59" fmla="*/ 414 h 556"/>
                <a:gd name="T60" fmla="*/ 204 w 282"/>
                <a:gd name="T61" fmla="*/ 366 h 556"/>
                <a:gd name="T62" fmla="*/ 208 w 282"/>
                <a:gd name="T63" fmla="*/ 337 h 556"/>
                <a:gd name="T64" fmla="*/ 183 w 282"/>
                <a:gd name="T65" fmla="*/ 306 h 556"/>
                <a:gd name="T66" fmla="*/ 226 w 282"/>
                <a:gd name="T67" fmla="*/ 309 h 556"/>
                <a:gd name="T68" fmla="*/ 249 w 282"/>
                <a:gd name="T69" fmla="*/ 288 h 556"/>
                <a:gd name="T70" fmla="*/ 223 w 282"/>
                <a:gd name="T71" fmla="*/ 262 h 556"/>
                <a:gd name="T72" fmla="*/ 195 w 282"/>
                <a:gd name="T73" fmla="*/ 229 h 556"/>
                <a:gd name="T74" fmla="*/ 154 w 282"/>
                <a:gd name="T75" fmla="*/ 205 h 556"/>
                <a:gd name="T76" fmla="*/ 130 w 282"/>
                <a:gd name="T77" fmla="*/ 166 h 556"/>
                <a:gd name="T78" fmla="*/ 126 w 282"/>
                <a:gd name="T79" fmla="*/ 127 h 556"/>
                <a:gd name="T80" fmla="*/ 141 w 282"/>
                <a:gd name="T81" fmla="*/ 82 h 556"/>
                <a:gd name="T82" fmla="*/ 124 w 282"/>
                <a:gd name="T83" fmla="*/ 30 h 556"/>
                <a:gd name="T84" fmla="*/ 114 w 282"/>
                <a:gd name="T85" fmla="*/ 0 h 5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2"/>
                <a:gd name="T130" fmla="*/ 0 h 556"/>
                <a:gd name="T131" fmla="*/ 282 w 282"/>
                <a:gd name="T132" fmla="*/ 556 h 5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2" h="556">
                  <a:moveTo>
                    <a:pt x="114" y="0"/>
                  </a:moveTo>
                  <a:lnTo>
                    <a:pt x="94" y="19"/>
                  </a:lnTo>
                  <a:lnTo>
                    <a:pt x="72" y="43"/>
                  </a:lnTo>
                  <a:lnTo>
                    <a:pt x="51" y="43"/>
                  </a:lnTo>
                  <a:lnTo>
                    <a:pt x="55" y="31"/>
                  </a:lnTo>
                  <a:lnTo>
                    <a:pt x="48" y="13"/>
                  </a:lnTo>
                  <a:lnTo>
                    <a:pt x="24" y="12"/>
                  </a:lnTo>
                  <a:lnTo>
                    <a:pt x="15" y="61"/>
                  </a:lnTo>
                  <a:lnTo>
                    <a:pt x="0" y="70"/>
                  </a:lnTo>
                  <a:lnTo>
                    <a:pt x="19" y="82"/>
                  </a:lnTo>
                  <a:lnTo>
                    <a:pt x="15" y="72"/>
                  </a:lnTo>
                  <a:lnTo>
                    <a:pt x="25" y="67"/>
                  </a:lnTo>
                  <a:lnTo>
                    <a:pt x="31" y="87"/>
                  </a:lnTo>
                  <a:lnTo>
                    <a:pt x="58" y="108"/>
                  </a:lnTo>
                  <a:lnTo>
                    <a:pt x="55" y="118"/>
                  </a:lnTo>
                  <a:lnTo>
                    <a:pt x="64" y="123"/>
                  </a:lnTo>
                  <a:lnTo>
                    <a:pt x="64" y="156"/>
                  </a:lnTo>
                  <a:lnTo>
                    <a:pt x="85" y="180"/>
                  </a:lnTo>
                  <a:lnTo>
                    <a:pt x="84" y="196"/>
                  </a:lnTo>
                  <a:lnTo>
                    <a:pt x="106" y="214"/>
                  </a:lnTo>
                  <a:lnTo>
                    <a:pt x="103" y="241"/>
                  </a:lnTo>
                  <a:lnTo>
                    <a:pt x="124" y="237"/>
                  </a:lnTo>
                  <a:lnTo>
                    <a:pt x="129" y="226"/>
                  </a:lnTo>
                  <a:lnTo>
                    <a:pt x="145" y="235"/>
                  </a:lnTo>
                  <a:lnTo>
                    <a:pt x="160" y="228"/>
                  </a:lnTo>
                  <a:lnTo>
                    <a:pt x="162" y="211"/>
                  </a:lnTo>
                  <a:lnTo>
                    <a:pt x="180" y="220"/>
                  </a:lnTo>
                  <a:lnTo>
                    <a:pt x="168" y="246"/>
                  </a:lnTo>
                  <a:lnTo>
                    <a:pt x="148" y="249"/>
                  </a:lnTo>
                  <a:lnTo>
                    <a:pt x="133" y="238"/>
                  </a:lnTo>
                  <a:lnTo>
                    <a:pt x="121" y="247"/>
                  </a:lnTo>
                  <a:lnTo>
                    <a:pt x="127" y="259"/>
                  </a:lnTo>
                  <a:lnTo>
                    <a:pt x="129" y="283"/>
                  </a:lnTo>
                  <a:lnTo>
                    <a:pt x="142" y="297"/>
                  </a:lnTo>
                  <a:lnTo>
                    <a:pt x="150" y="280"/>
                  </a:lnTo>
                  <a:lnTo>
                    <a:pt x="150" y="264"/>
                  </a:lnTo>
                  <a:lnTo>
                    <a:pt x="165" y="285"/>
                  </a:lnTo>
                  <a:lnTo>
                    <a:pt x="162" y="303"/>
                  </a:lnTo>
                  <a:lnTo>
                    <a:pt x="148" y="328"/>
                  </a:lnTo>
                  <a:lnTo>
                    <a:pt x="180" y="366"/>
                  </a:lnTo>
                  <a:lnTo>
                    <a:pt x="183" y="382"/>
                  </a:lnTo>
                  <a:lnTo>
                    <a:pt x="172" y="381"/>
                  </a:lnTo>
                  <a:lnTo>
                    <a:pt x="187" y="420"/>
                  </a:lnTo>
                  <a:lnTo>
                    <a:pt x="178" y="435"/>
                  </a:lnTo>
                  <a:lnTo>
                    <a:pt x="192" y="454"/>
                  </a:lnTo>
                  <a:lnTo>
                    <a:pt x="184" y="477"/>
                  </a:lnTo>
                  <a:lnTo>
                    <a:pt x="192" y="517"/>
                  </a:lnTo>
                  <a:lnTo>
                    <a:pt x="183" y="534"/>
                  </a:lnTo>
                  <a:lnTo>
                    <a:pt x="198" y="556"/>
                  </a:lnTo>
                  <a:lnTo>
                    <a:pt x="210" y="541"/>
                  </a:lnTo>
                  <a:lnTo>
                    <a:pt x="214" y="525"/>
                  </a:lnTo>
                  <a:lnTo>
                    <a:pt x="234" y="513"/>
                  </a:lnTo>
                  <a:lnTo>
                    <a:pt x="244" y="514"/>
                  </a:lnTo>
                  <a:lnTo>
                    <a:pt x="261" y="540"/>
                  </a:lnTo>
                  <a:lnTo>
                    <a:pt x="282" y="532"/>
                  </a:lnTo>
                  <a:lnTo>
                    <a:pt x="267" y="511"/>
                  </a:lnTo>
                  <a:lnTo>
                    <a:pt x="279" y="489"/>
                  </a:lnTo>
                  <a:lnTo>
                    <a:pt x="267" y="469"/>
                  </a:lnTo>
                  <a:lnTo>
                    <a:pt x="246" y="436"/>
                  </a:lnTo>
                  <a:lnTo>
                    <a:pt x="232" y="414"/>
                  </a:lnTo>
                  <a:lnTo>
                    <a:pt x="208" y="393"/>
                  </a:lnTo>
                  <a:lnTo>
                    <a:pt x="204" y="366"/>
                  </a:lnTo>
                  <a:lnTo>
                    <a:pt x="195" y="355"/>
                  </a:lnTo>
                  <a:lnTo>
                    <a:pt x="208" y="337"/>
                  </a:lnTo>
                  <a:lnTo>
                    <a:pt x="208" y="324"/>
                  </a:lnTo>
                  <a:lnTo>
                    <a:pt x="183" y="306"/>
                  </a:lnTo>
                  <a:lnTo>
                    <a:pt x="192" y="295"/>
                  </a:lnTo>
                  <a:lnTo>
                    <a:pt x="226" y="309"/>
                  </a:lnTo>
                  <a:lnTo>
                    <a:pt x="246" y="304"/>
                  </a:lnTo>
                  <a:lnTo>
                    <a:pt x="249" y="288"/>
                  </a:lnTo>
                  <a:lnTo>
                    <a:pt x="235" y="267"/>
                  </a:lnTo>
                  <a:lnTo>
                    <a:pt x="223" y="262"/>
                  </a:lnTo>
                  <a:lnTo>
                    <a:pt x="217" y="240"/>
                  </a:lnTo>
                  <a:lnTo>
                    <a:pt x="195" y="229"/>
                  </a:lnTo>
                  <a:lnTo>
                    <a:pt x="180" y="208"/>
                  </a:lnTo>
                  <a:lnTo>
                    <a:pt x="154" y="205"/>
                  </a:lnTo>
                  <a:lnTo>
                    <a:pt x="154" y="189"/>
                  </a:lnTo>
                  <a:lnTo>
                    <a:pt x="130" y="166"/>
                  </a:lnTo>
                  <a:lnTo>
                    <a:pt x="136" y="141"/>
                  </a:lnTo>
                  <a:lnTo>
                    <a:pt x="126" y="127"/>
                  </a:lnTo>
                  <a:lnTo>
                    <a:pt x="138" y="106"/>
                  </a:lnTo>
                  <a:lnTo>
                    <a:pt x="141" y="82"/>
                  </a:lnTo>
                  <a:lnTo>
                    <a:pt x="129" y="63"/>
                  </a:lnTo>
                  <a:lnTo>
                    <a:pt x="124" y="30"/>
                  </a:lnTo>
                  <a:lnTo>
                    <a:pt x="114" y="15"/>
                  </a:lnTo>
                  <a:lnTo>
                    <a:pt x="114" y="0"/>
                  </a:lnTo>
                  <a:close/>
                </a:path>
              </a:pathLst>
            </a:custGeom>
            <a:noFill/>
            <a:ln w="1270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13" name="Freeform 17"/>
            <p:cNvSpPr>
              <a:spLocks/>
            </p:cNvSpPr>
            <p:nvPr/>
          </p:nvSpPr>
          <p:spPr bwMode="auto">
            <a:xfrm>
              <a:off x="4659712" y="2857505"/>
              <a:ext cx="219203" cy="432325"/>
            </a:xfrm>
            <a:custGeom>
              <a:avLst/>
              <a:gdLst>
                <a:gd name="T0" fmla="*/ 41 w 378"/>
                <a:gd name="T1" fmla="*/ 94 h 1035"/>
                <a:gd name="T2" fmla="*/ 30 w 378"/>
                <a:gd name="T3" fmla="*/ 64 h 1035"/>
                <a:gd name="T4" fmla="*/ 11 w 378"/>
                <a:gd name="T5" fmla="*/ 57 h 1035"/>
                <a:gd name="T6" fmla="*/ 21 w 378"/>
                <a:gd name="T7" fmla="*/ 27 h 1035"/>
                <a:gd name="T8" fmla="*/ 53 w 378"/>
                <a:gd name="T9" fmla="*/ 1 h 1035"/>
                <a:gd name="T10" fmla="*/ 89 w 378"/>
                <a:gd name="T11" fmla="*/ 33 h 1035"/>
                <a:gd name="T12" fmla="*/ 92 w 378"/>
                <a:gd name="T13" fmla="*/ 61 h 1035"/>
                <a:gd name="T14" fmla="*/ 161 w 378"/>
                <a:gd name="T15" fmla="*/ 148 h 1035"/>
                <a:gd name="T16" fmla="*/ 252 w 378"/>
                <a:gd name="T17" fmla="*/ 226 h 1035"/>
                <a:gd name="T18" fmla="*/ 281 w 378"/>
                <a:gd name="T19" fmla="*/ 345 h 1035"/>
                <a:gd name="T20" fmla="*/ 267 w 378"/>
                <a:gd name="T21" fmla="*/ 382 h 1035"/>
                <a:gd name="T22" fmla="*/ 287 w 378"/>
                <a:gd name="T23" fmla="*/ 450 h 1035"/>
                <a:gd name="T24" fmla="*/ 339 w 378"/>
                <a:gd name="T25" fmla="*/ 504 h 1035"/>
                <a:gd name="T26" fmla="*/ 333 w 378"/>
                <a:gd name="T27" fmla="*/ 558 h 1035"/>
                <a:gd name="T28" fmla="*/ 371 w 378"/>
                <a:gd name="T29" fmla="*/ 624 h 1035"/>
                <a:gd name="T30" fmla="*/ 374 w 378"/>
                <a:gd name="T31" fmla="*/ 685 h 1035"/>
                <a:gd name="T32" fmla="*/ 341 w 378"/>
                <a:gd name="T33" fmla="*/ 700 h 1035"/>
                <a:gd name="T34" fmla="*/ 333 w 378"/>
                <a:gd name="T35" fmla="*/ 751 h 1035"/>
                <a:gd name="T36" fmla="*/ 255 w 378"/>
                <a:gd name="T37" fmla="*/ 838 h 1035"/>
                <a:gd name="T38" fmla="*/ 210 w 378"/>
                <a:gd name="T39" fmla="*/ 892 h 1035"/>
                <a:gd name="T40" fmla="*/ 180 w 378"/>
                <a:gd name="T41" fmla="*/ 1023 h 1035"/>
                <a:gd name="T42" fmla="*/ 156 w 378"/>
                <a:gd name="T43" fmla="*/ 994 h 1035"/>
                <a:gd name="T44" fmla="*/ 159 w 378"/>
                <a:gd name="T45" fmla="*/ 949 h 1035"/>
                <a:gd name="T46" fmla="*/ 140 w 378"/>
                <a:gd name="T47" fmla="*/ 904 h 1035"/>
                <a:gd name="T48" fmla="*/ 173 w 378"/>
                <a:gd name="T49" fmla="*/ 858 h 1035"/>
                <a:gd name="T50" fmla="*/ 186 w 378"/>
                <a:gd name="T51" fmla="*/ 828 h 1035"/>
                <a:gd name="T52" fmla="*/ 182 w 378"/>
                <a:gd name="T53" fmla="*/ 798 h 1035"/>
                <a:gd name="T54" fmla="*/ 191 w 378"/>
                <a:gd name="T55" fmla="*/ 739 h 1035"/>
                <a:gd name="T56" fmla="*/ 195 w 378"/>
                <a:gd name="T57" fmla="*/ 690 h 1035"/>
                <a:gd name="T58" fmla="*/ 228 w 378"/>
                <a:gd name="T59" fmla="*/ 669 h 1035"/>
                <a:gd name="T60" fmla="*/ 185 w 378"/>
                <a:gd name="T61" fmla="*/ 688 h 1035"/>
                <a:gd name="T62" fmla="*/ 182 w 378"/>
                <a:gd name="T63" fmla="*/ 634 h 1035"/>
                <a:gd name="T64" fmla="*/ 171 w 378"/>
                <a:gd name="T65" fmla="*/ 609 h 1035"/>
                <a:gd name="T66" fmla="*/ 164 w 378"/>
                <a:gd name="T67" fmla="*/ 586 h 1035"/>
                <a:gd name="T68" fmla="*/ 180 w 378"/>
                <a:gd name="T69" fmla="*/ 556 h 1035"/>
                <a:gd name="T70" fmla="*/ 186 w 378"/>
                <a:gd name="T71" fmla="*/ 519 h 1035"/>
                <a:gd name="T72" fmla="*/ 168 w 378"/>
                <a:gd name="T73" fmla="*/ 471 h 1035"/>
                <a:gd name="T74" fmla="*/ 161 w 378"/>
                <a:gd name="T75" fmla="*/ 415 h 1035"/>
                <a:gd name="T76" fmla="*/ 134 w 378"/>
                <a:gd name="T77" fmla="*/ 361 h 1035"/>
                <a:gd name="T78" fmla="*/ 102 w 378"/>
                <a:gd name="T79" fmla="*/ 286 h 1035"/>
                <a:gd name="T80" fmla="*/ 95 w 378"/>
                <a:gd name="T81" fmla="*/ 246 h 1035"/>
                <a:gd name="T82" fmla="*/ 77 w 378"/>
                <a:gd name="T83" fmla="*/ 232 h 1035"/>
                <a:gd name="T84" fmla="*/ 86 w 378"/>
                <a:gd name="T85" fmla="*/ 285 h 1035"/>
                <a:gd name="T86" fmla="*/ 71 w 378"/>
                <a:gd name="T87" fmla="*/ 304 h 1035"/>
                <a:gd name="T88" fmla="*/ 66 w 378"/>
                <a:gd name="T89" fmla="*/ 247 h 1035"/>
                <a:gd name="T90" fmla="*/ 59 w 378"/>
                <a:gd name="T91" fmla="*/ 208 h 1035"/>
                <a:gd name="T92" fmla="*/ 35 w 378"/>
                <a:gd name="T93" fmla="*/ 145 h 1035"/>
                <a:gd name="T94" fmla="*/ 18 w 378"/>
                <a:gd name="T95" fmla="*/ 96 h 10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8"/>
                <a:gd name="T145" fmla="*/ 0 h 1035"/>
                <a:gd name="T146" fmla="*/ 378 w 378"/>
                <a:gd name="T147" fmla="*/ 1035 h 10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8" h="1035">
                  <a:moveTo>
                    <a:pt x="18" y="96"/>
                  </a:moveTo>
                  <a:lnTo>
                    <a:pt x="30" y="82"/>
                  </a:lnTo>
                  <a:lnTo>
                    <a:pt x="41" y="94"/>
                  </a:lnTo>
                  <a:lnTo>
                    <a:pt x="50" y="90"/>
                  </a:lnTo>
                  <a:lnTo>
                    <a:pt x="41" y="73"/>
                  </a:lnTo>
                  <a:lnTo>
                    <a:pt x="30" y="64"/>
                  </a:lnTo>
                  <a:lnTo>
                    <a:pt x="15" y="76"/>
                  </a:lnTo>
                  <a:lnTo>
                    <a:pt x="6" y="66"/>
                  </a:lnTo>
                  <a:lnTo>
                    <a:pt x="11" y="57"/>
                  </a:lnTo>
                  <a:lnTo>
                    <a:pt x="0" y="48"/>
                  </a:lnTo>
                  <a:lnTo>
                    <a:pt x="11" y="40"/>
                  </a:lnTo>
                  <a:lnTo>
                    <a:pt x="21" y="27"/>
                  </a:lnTo>
                  <a:lnTo>
                    <a:pt x="24" y="12"/>
                  </a:lnTo>
                  <a:lnTo>
                    <a:pt x="42" y="0"/>
                  </a:lnTo>
                  <a:lnTo>
                    <a:pt x="53" y="1"/>
                  </a:lnTo>
                  <a:lnTo>
                    <a:pt x="71" y="28"/>
                  </a:lnTo>
                  <a:lnTo>
                    <a:pt x="93" y="21"/>
                  </a:lnTo>
                  <a:lnTo>
                    <a:pt x="89" y="33"/>
                  </a:lnTo>
                  <a:lnTo>
                    <a:pt x="92" y="43"/>
                  </a:lnTo>
                  <a:lnTo>
                    <a:pt x="84" y="49"/>
                  </a:lnTo>
                  <a:lnTo>
                    <a:pt x="92" y="61"/>
                  </a:lnTo>
                  <a:lnTo>
                    <a:pt x="108" y="66"/>
                  </a:lnTo>
                  <a:lnTo>
                    <a:pt x="135" y="102"/>
                  </a:lnTo>
                  <a:lnTo>
                    <a:pt x="161" y="148"/>
                  </a:lnTo>
                  <a:lnTo>
                    <a:pt x="179" y="162"/>
                  </a:lnTo>
                  <a:lnTo>
                    <a:pt x="227" y="196"/>
                  </a:lnTo>
                  <a:lnTo>
                    <a:pt x="252" y="226"/>
                  </a:lnTo>
                  <a:lnTo>
                    <a:pt x="272" y="271"/>
                  </a:lnTo>
                  <a:lnTo>
                    <a:pt x="284" y="318"/>
                  </a:lnTo>
                  <a:lnTo>
                    <a:pt x="281" y="345"/>
                  </a:lnTo>
                  <a:lnTo>
                    <a:pt x="288" y="367"/>
                  </a:lnTo>
                  <a:lnTo>
                    <a:pt x="278" y="384"/>
                  </a:lnTo>
                  <a:lnTo>
                    <a:pt x="267" y="382"/>
                  </a:lnTo>
                  <a:lnTo>
                    <a:pt x="263" y="402"/>
                  </a:lnTo>
                  <a:lnTo>
                    <a:pt x="285" y="424"/>
                  </a:lnTo>
                  <a:lnTo>
                    <a:pt x="287" y="450"/>
                  </a:lnTo>
                  <a:lnTo>
                    <a:pt x="311" y="490"/>
                  </a:lnTo>
                  <a:lnTo>
                    <a:pt x="330" y="496"/>
                  </a:lnTo>
                  <a:lnTo>
                    <a:pt x="339" y="504"/>
                  </a:lnTo>
                  <a:lnTo>
                    <a:pt x="327" y="519"/>
                  </a:lnTo>
                  <a:lnTo>
                    <a:pt x="335" y="531"/>
                  </a:lnTo>
                  <a:lnTo>
                    <a:pt x="333" y="558"/>
                  </a:lnTo>
                  <a:lnTo>
                    <a:pt x="359" y="592"/>
                  </a:lnTo>
                  <a:lnTo>
                    <a:pt x="357" y="609"/>
                  </a:lnTo>
                  <a:lnTo>
                    <a:pt x="371" y="624"/>
                  </a:lnTo>
                  <a:lnTo>
                    <a:pt x="369" y="642"/>
                  </a:lnTo>
                  <a:lnTo>
                    <a:pt x="378" y="654"/>
                  </a:lnTo>
                  <a:lnTo>
                    <a:pt x="374" y="685"/>
                  </a:lnTo>
                  <a:lnTo>
                    <a:pt x="362" y="700"/>
                  </a:lnTo>
                  <a:lnTo>
                    <a:pt x="354" y="694"/>
                  </a:lnTo>
                  <a:lnTo>
                    <a:pt x="341" y="700"/>
                  </a:lnTo>
                  <a:lnTo>
                    <a:pt x="345" y="709"/>
                  </a:lnTo>
                  <a:lnTo>
                    <a:pt x="336" y="735"/>
                  </a:lnTo>
                  <a:lnTo>
                    <a:pt x="333" y="751"/>
                  </a:lnTo>
                  <a:lnTo>
                    <a:pt x="300" y="802"/>
                  </a:lnTo>
                  <a:lnTo>
                    <a:pt x="270" y="832"/>
                  </a:lnTo>
                  <a:lnTo>
                    <a:pt x="255" y="838"/>
                  </a:lnTo>
                  <a:lnTo>
                    <a:pt x="255" y="853"/>
                  </a:lnTo>
                  <a:lnTo>
                    <a:pt x="242" y="867"/>
                  </a:lnTo>
                  <a:lnTo>
                    <a:pt x="210" y="892"/>
                  </a:lnTo>
                  <a:lnTo>
                    <a:pt x="224" y="918"/>
                  </a:lnTo>
                  <a:lnTo>
                    <a:pt x="197" y="994"/>
                  </a:lnTo>
                  <a:lnTo>
                    <a:pt x="180" y="1023"/>
                  </a:lnTo>
                  <a:lnTo>
                    <a:pt x="167" y="1035"/>
                  </a:lnTo>
                  <a:lnTo>
                    <a:pt x="150" y="1015"/>
                  </a:lnTo>
                  <a:lnTo>
                    <a:pt x="156" y="994"/>
                  </a:lnTo>
                  <a:lnTo>
                    <a:pt x="140" y="985"/>
                  </a:lnTo>
                  <a:lnTo>
                    <a:pt x="158" y="979"/>
                  </a:lnTo>
                  <a:lnTo>
                    <a:pt x="159" y="949"/>
                  </a:lnTo>
                  <a:lnTo>
                    <a:pt x="147" y="936"/>
                  </a:lnTo>
                  <a:lnTo>
                    <a:pt x="149" y="912"/>
                  </a:lnTo>
                  <a:lnTo>
                    <a:pt x="140" y="904"/>
                  </a:lnTo>
                  <a:lnTo>
                    <a:pt x="144" y="876"/>
                  </a:lnTo>
                  <a:lnTo>
                    <a:pt x="161" y="880"/>
                  </a:lnTo>
                  <a:lnTo>
                    <a:pt x="173" y="858"/>
                  </a:lnTo>
                  <a:lnTo>
                    <a:pt x="168" y="847"/>
                  </a:lnTo>
                  <a:lnTo>
                    <a:pt x="192" y="840"/>
                  </a:lnTo>
                  <a:lnTo>
                    <a:pt x="186" y="828"/>
                  </a:lnTo>
                  <a:lnTo>
                    <a:pt x="179" y="820"/>
                  </a:lnTo>
                  <a:lnTo>
                    <a:pt x="192" y="810"/>
                  </a:lnTo>
                  <a:lnTo>
                    <a:pt x="182" y="798"/>
                  </a:lnTo>
                  <a:lnTo>
                    <a:pt x="200" y="783"/>
                  </a:lnTo>
                  <a:lnTo>
                    <a:pt x="200" y="759"/>
                  </a:lnTo>
                  <a:lnTo>
                    <a:pt x="191" y="739"/>
                  </a:lnTo>
                  <a:lnTo>
                    <a:pt x="207" y="726"/>
                  </a:lnTo>
                  <a:lnTo>
                    <a:pt x="189" y="717"/>
                  </a:lnTo>
                  <a:lnTo>
                    <a:pt x="195" y="690"/>
                  </a:lnTo>
                  <a:lnTo>
                    <a:pt x="210" y="685"/>
                  </a:lnTo>
                  <a:lnTo>
                    <a:pt x="228" y="685"/>
                  </a:lnTo>
                  <a:lnTo>
                    <a:pt x="228" y="669"/>
                  </a:lnTo>
                  <a:lnTo>
                    <a:pt x="210" y="673"/>
                  </a:lnTo>
                  <a:lnTo>
                    <a:pt x="203" y="661"/>
                  </a:lnTo>
                  <a:lnTo>
                    <a:pt x="185" y="688"/>
                  </a:lnTo>
                  <a:lnTo>
                    <a:pt x="167" y="672"/>
                  </a:lnTo>
                  <a:lnTo>
                    <a:pt x="189" y="643"/>
                  </a:lnTo>
                  <a:lnTo>
                    <a:pt x="182" y="634"/>
                  </a:lnTo>
                  <a:lnTo>
                    <a:pt x="194" y="622"/>
                  </a:lnTo>
                  <a:lnTo>
                    <a:pt x="186" y="609"/>
                  </a:lnTo>
                  <a:lnTo>
                    <a:pt x="171" y="609"/>
                  </a:lnTo>
                  <a:lnTo>
                    <a:pt x="188" y="582"/>
                  </a:lnTo>
                  <a:lnTo>
                    <a:pt x="177" y="576"/>
                  </a:lnTo>
                  <a:lnTo>
                    <a:pt x="164" y="586"/>
                  </a:lnTo>
                  <a:lnTo>
                    <a:pt x="150" y="565"/>
                  </a:lnTo>
                  <a:lnTo>
                    <a:pt x="165" y="553"/>
                  </a:lnTo>
                  <a:lnTo>
                    <a:pt x="180" y="556"/>
                  </a:lnTo>
                  <a:lnTo>
                    <a:pt x="171" y="541"/>
                  </a:lnTo>
                  <a:lnTo>
                    <a:pt x="180" y="528"/>
                  </a:lnTo>
                  <a:lnTo>
                    <a:pt x="186" y="519"/>
                  </a:lnTo>
                  <a:lnTo>
                    <a:pt x="165" y="508"/>
                  </a:lnTo>
                  <a:lnTo>
                    <a:pt x="182" y="486"/>
                  </a:lnTo>
                  <a:lnTo>
                    <a:pt x="168" y="471"/>
                  </a:lnTo>
                  <a:lnTo>
                    <a:pt x="171" y="457"/>
                  </a:lnTo>
                  <a:lnTo>
                    <a:pt x="173" y="442"/>
                  </a:lnTo>
                  <a:lnTo>
                    <a:pt x="161" y="415"/>
                  </a:lnTo>
                  <a:lnTo>
                    <a:pt x="155" y="403"/>
                  </a:lnTo>
                  <a:lnTo>
                    <a:pt x="156" y="381"/>
                  </a:lnTo>
                  <a:lnTo>
                    <a:pt x="134" y="361"/>
                  </a:lnTo>
                  <a:lnTo>
                    <a:pt x="131" y="328"/>
                  </a:lnTo>
                  <a:lnTo>
                    <a:pt x="108" y="303"/>
                  </a:lnTo>
                  <a:lnTo>
                    <a:pt x="102" y="286"/>
                  </a:lnTo>
                  <a:lnTo>
                    <a:pt x="86" y="277"/>
                  </a:lnTo>
                  <a:lnTo>
                    <a:pt x="95" y="265"/>
                  </a:lnTo>
                  <a:lnTo>
                    <a:pt x="95" y="246"/>
                  </a:lnTo>
                  <a:lnTo>
                    <a:pt x="87" y="234"/>
                  </a:lnTo>
                  <a:lnTo>
                    <a:pt x="84" y="219"/>
                  </a:lnTo>
                  <a:lnTo>
                    <a:pt x="77" y="232"/>
                  </a:lnTo>
                  <a:lnTo>
                    <a:pt x="81" y="253"/>
                  </a:lnTo>
                  <a:lnTo>
                    <a:pt x="77" y="270"/>
                  </a:lnTo>
                  <a:lnTo>
                    <a:pt x="86" y="285"/>
                  </a:lnTo>
                  <a:lnTo>
                    <a:pt x="78" y="297"/>
                  </a:lnTo>
                  <a:lnTo>
                    <a:pt x="78" y="312"/>
                  </a:lnTo>
                  <a:lnTo>
                    <a:pt x="71" y="304"/>
                  </a:lnTo>
                  <a:lnTo>
                    <a:pt x="71" y="280"/>
                  </a:lnTo>
                  <a:lnTo>
                    <a:pt x="57" y="265"/>
                  </a:lnTo>
                  <a:lnTo>
                    <a:pt x="66" y="247"/>
                  </a:lnTo>
                  <a:lnTo>
                    <a:pt x="56" y="229"/>
                  </a:lnTo>
                  <a:lnTo>
                    <a:pt x="50" y="220"/>
                  </a:lnTo>
                  <a:lnTo>
                    <a:pt x="59" y="208"/>
                  </a:lnTo>
                  <a:lnTo>
                    <a:pt x="63" y="189"/>
                  </a:lnTo>
                  <a:lnTo>
                    <a:pt x="56" y="169"/>
                  </a:lnTo>
                  <a:lnTo>
                    <a:pt x="35" y="145"/>
                  </a:lnTo>
                  <a:lnTo>
                    <a:pt x="45" y="130"/>
                  </a:lnTo>
                  <a:lnTo>
                    <a:pt x="26" y="114"/>
                  </a:lnTo>
                  <a:lnTo>
                    <a:pt x="18" y="96"/>
                  </a:lnTo>
                  <a:close/>
                </a:path>
              </a:pathLst>
            </a:custGeom>
            <a:noFill/>
            <a:ln w="6350" cap="flat" cmpd="sng" algn="ctr">
              <a:solidFill>
                <a:schemeClr val="bg1">
                  <a:lumMod val="65000"/>
                </a:schemeClr>
              </a:solidFill>
              <a:prstDash val="solid"/>
            </a:ln>
            <a:effectLst/>
          </p:spPr>
          <p:txBody>
            <a:bodyPr rtlCol="0" anchor="ctr"/>
            <a:lstStyle/>
            <a:p>
              <a:pPr algn="ctr"/>
              <a:endParaRPr lang="en-US" sz="800" kern="0" dirty="0">
                <a:solidFill>
                  <a:schemeClr val="accent3"/>
                </a:solidFill>
                <a:latin typeface="Arial" pitchFamily="34" charset="0"/>
              </a:endParaRPr>
            </a:p>
          </p:txBody>
        </p:sp>
        <p:sp>
          <p:nvSpPr>
            <p:cNvPr id="114" name="Freeform 48"/>
            <p:cNvSpPr>
              <a:spLocks/>
            </p:cNvSpPr>
            <p:nvPr/>
          </p:nvSpPr>
          <p:spPr bwMode="auto">
            <a:xfrm>
              <a:off x="4561490" y="2457044"/>
              <a:ext cx="115590" cy="125305"/>
            </a:xfrm>
            <a:custGeom>
              <a:avLst/>
              <a:gdLst>
                <a:gd name="T0" fmla="*/ 186 w 199"/>
                <a:gd name="T1" fmla="*/ 77 h 300"/>
                <a:gd name="T2" fmla="*/ 160 w 199"/>
                <a:gd name="T3" fmla="*/ 57 h 300"/>
                <a:gd name="T4" fmla="*/ 147 w 199"/>
                <a:gd name="T5" fmla="*/ 69 h 300"/>
                <a:gd name="T6" fmla="*/ 118 w 199"/>
                <a:gd name="T7" fmla="*/ 48 h 300"/>
                <a:gd name="T8" fmla="*/ 120 w 199"/>
                <a:gd name="T9" fmla="*/ 24 h 300"/>
                <a:gd name="T10" fmla="*/ 88 w 199"/>
                <a:gd name="T11" fmla="*/ 8 h 300"/>
                <a:gd name="T12" fmla="*/ 73 w 199"/>
                <a:gd name="T13" fmla="*/ 23 h 300"/>
                <a:gd name="T14" fmla="*/ 57 w 199"/>
                <a:gd name="T15" fmla="*/ 2 h 300"/>
                <a:gd name="T16" fmla="*/ 45 w 199"/>
                <a:gd name="T17" fmla="*/ 0 h 300"/>
                <a:gd name="T18" fmla="*/ 43 w 199"/>
                <a:gd name="T19" fmla="*/ 39 h 300"/>
                <a:gd name="T20" fmla="*/ 15 w 199"/>
                <a:gd name="T21" fmla="*/ 65 h 300"/>
                <a:gd name="T22" fmla="*/ 0 w 199"/>
                <a:gd name="T23" fmla="*/ 86 h 300"/>
                <a:gd name="T24" fmla="*/ 4 w 199"/>
                <a:gd name="T25" fmla="*/ 116 h 300"/>
                <a:gd name="T26" fmla="*/ 3 w 199"/>
                <a:gd name="T27" fmla="*/ 152 h 300"/>
                <a:gd name="T28" fmla="*/ 9 w 199"/>
                <a:gd name="T29" fmla="*/ 170 h 300"/>
                <a:gd name="T30" fmla="*/ 3 w 199"/>
                <a:gd name="T31" fmla="*/ 185 h 300"/>
                <a:gd name="T32" fmla="*/ 15 w 199"/>
                <a:gd name="T33" fmla="*/ 194 h 300"/>
                <a:gd name="T34" fmla="*/ 27 w 199"/>
                <a:gd name="T35" fmla="*/ 206 h 300"/>
                <a:gd name="T36" fmla="*/ 22 w 199"/>
                <a:gd name="T37" fmla="*/ 225 h 300"/>
                <a:gd name="T38" fmla="*/ 37 w 199"/>
                <a:gd name="T39" fmla="*/ 248 h 300"/>
                <a:gd name="T40" fmla="*/ 55 w 199"/>
                <a:gd name="T41" fmla="*/ 258 h 300"/>
                <a:gd name="T42" fmla="*/ 81 w 199"/>
                <a:gd name="T43" fmla="*/ 255 h 300"/>
                <a:gd name="T44" fmla="*/ 96 w 199"/>
                <a:gd name="T45" fmla="*/ 278 h 300"/>
                <a:gd name="T46" fmla="*/ 88 w 199"/>
                <a:gd name="T47" fmla="*/ 291 h 300"/>
                <a:gd name="T48" fmla="*/ 99 w 199"/>
                <a:gd name="T49" fmla="*/ 290 h 300"/>
                <a:gd name="T50" fmla="*/ 114 w 199"/>
                <a:gd name="T51" fmla="*/ 285 h 300"/>
                <a:gd name="T52" fmla="*/ 127 w 199"/>
                <a:gd name="T53" fmla="*/ 300 h 300"/>
                <a:gd name="T54" fmla="*/ 147 w 199"/>
                <a:gd name="T55" fmla="*/ 284 h 300"/>
                <a:gd name="T56" fmla="*/ 168 w 199"/>
                <a:gd name="T57" fmla="*/ 281 h 300"/>
                <a:gd name="T58" fmla="*/ 162 w 199"/>
                <a:gd name="T59" fmla="*/ 255 h 300"/>
                <a:gd name="T60" fmla="*/ 171 w 199"/>
                <a:gd name="T61" fmla="*/ 251 h 300"/>
                <a:gd name="T62" fmla="*/ 171 w 199"/>
                <a:gd name="T63" fmla="*/ 240 h 300"/>
                <a:gd name="T64" fmla="*/ 180 w 199"/>
                <a:gd name="T65" fmla="*/ 225 h 300"/>
                <a:gd name="T66" fmla="*/ 165 w 199"/>
                <a:gd name="T67" fmla="*/ 203 h 300"/>
                <a:gd name="T68" fmla="*/ 157 w 199"/>
                <a:gd name="T69" fmla="*/ 189 h 300"/>
                <a:gd name="T70" fmla="*/ 171 w 199"/>
                <a:gd name="T71" fmla="*/ 189 h 300"/>
                <a:gd name="T72" fmla="*/ 171 w 199"/>
                <a:gd name="T73" fmla="*/ 176 h 300"/>
                <a:gd name="T74" fmla="*/ 196 w 199"/>
                <a:gd name="T75" fmla="*/ 162 h 300"/>
                <a:gd name="T76" fmla="*/ 199 w 199"/>
                <a:gd name="T77" fmla="*/ 125 h 300"/>
                <a:gd name="T78" fmla="*/ 186 w 199"/>
                <a:gd name="T79" fmla="*/ 107 h 300"/>
                <a:gd name="T80" fmla="*/ 186 w 199"/>
                <a:gd name="T81" fmla="*/ 77 h 3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9"/>
                <a:gd name="T124" fmla="*/ 0 h 300"/>
                <a:gd name="T125" fmla="*/ 199 w 199"/>
                <a:gd name="T126" fmla="*/ 300 h 3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9" h="300">
                  <a:moveTo>
                    <a:pt x="186" y="77"/>
                  </a:moveTo>
                  <a:lnTo>
                    <a:pt x="160" y="57"/>
                  </a:lnTo>
                  <a:lnTo>
                    <a:pt x="147" y="69"/>
                  </a:lnTo>
                  <a:lnTo>
                    <a:pt x="118" y="48"/>
                  </a:lnTo>
                  <a:lnTo>
                    <a:pt x="120" y="24"/>
                  </a:lnTo>
                  <a:lnTo>
                    <a:pt x="88" y="8"/>
                  </a:lnTo>
                  <a:lnTo>
                    <a:pt x="73" y="23"/>
                  </a:lnTo>
                  <a:lnTo>
                    <a:pt x="57" y="2"/>
                  </a:lnTo>
                  <a:lnTo>
                    <a:pt x="45" y="0"/>
                  </a:lnTo>
                  <a:lnTo>
                    <a:pt x="43" y="39"/>
                  </a:lnTo>
                  <a:lnTo>
                    <a:pt x="15" y="65"/>
                  </a:lnTo>
                  <a:lnTo>
                    <a:pt x="0" y="86"/>
                  </a:lnTo>
                  <a:lnTo>
                    <a:pt x="4" y="116"/>
                  </a:lnTo>
                  <a:lnTo>
                    <a:pt x="3" y="152"/>
                  </a:lnTo>
                  <a:lnTo>
                    <a:pt x="9" y="170"/>
                  </a:lnTo>
                  <a:lnTo>
                    <a:pt x="3" y="185"/>
                  </a:lnTo>
                  <a:lnTo>
                    <a:pt x="15" y="194"/>
                  </a:lnTo>
                  <a:lnTo>
                    <a:pt x="27" y="206"/>
                  </a:lnTo>
                  <a:lnTo>
                    <a:pt x="22" y="225"/>
                  </a:lnTo>
                  <a:lnTo>
                    <a:pt x="37" y="248"/>
                  </a:lnTo>
                  <a:lnTo>
                    <a:pt x="55" y="258"/>
                  </a:lnTo>
                  <a:lnTo>
                    <a:pt x="81" y="255"/>
                  </a:lnTo>
                  <a:lnTo>
                    <a:pt x="96" y="278"/>
                  </a:lnTo>
                  <a:lnTo>
                    <a:pt x="88" y="291"/>
                  </a:lnTo>
                  <a:lnTo>
                    <a:pt x="99" y="290"/>
                  </a:lnTo>
                  <a:lnTo>
                    <a:pt x="114" y="285"/>
                  </a:lnTo>
                  <a:lnTo>
                    <a:pt x="127" y="300"/>
                  </a:lnTo>
                  <a:lnTo>
                    <a:pt x="147" y="284"/>
                  </a:lnTo>
                  <a:lnTo>
                    <a:pt x="168" y="281"/>
                  </a:lnTo>
                  <a:lnTo>
                    <a:pt x="162" y="255"/>
                  </a:lnTo>
                  <a:lnTo>
                    <a:pt x="171" y="251"/>
                  </a:lnTo>
                  <a:lnTo>
                    <a:pt x="171" y="240"/>
                  </a:lnTo>
                  <a:lnTo>
                    <a:pt x="180" y="225"/>
                  </a:lnTo>
                  <a:lnTo>
                    <a:pt x="165" y="203"/>
                  </a:lnTo>
                  <a:lnTo>
                    <a:pt x="157" y="189"/>
                  </a:lnTo>
                  <a:lnTo>
                    <a:pt x="171" y="189"/>
                  </a:lnTo>
                  <a:lnTo>
                    <a:pt x="171" y="176"/>
                  </a:lnTo>
                  <a:lnTo>
                    <a:pt x="196" y="162"/>
                  </a:lnTo>
                  <a:lnTo>
                    <a:pt x="199" y="125"/>
                  </a:lnTo>
                  <a:lnTo>
                    <a:pt x="186" y="107"/>
                  </a:lnTo>
                  <a:lnTo>
                    <a:pt x="186" y="77"/>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grpSp>
      <p:grpSp>
        <p:nvGrpSpPr>
          <p:cNvPr id="117" name="Group 116"/>
          <p:cNvGrpSpPr/>
          <p:nvPr/>
        </p:nvGrpSpPr>
        <p:grpSpPr>
          <a:xfrm>
            <a:off x="6011285" y="1676904"/>
            <a:ext cx="936104" cy="1517014"/>
            <a:chOff x="4067984" y="1772816"/>
            <a:chExt cx="936104" cy="1517014"/>
          </a:xfrm>
        </p:grpSpPr>
        <p:sp>
          <p:nvSpPr>
            <p:cNvPr id="118" name="Freeform 11"/>
            <p:cNvSpPr>
              <a:spLocks/>
            </p:cNvSpPr>
            <p:nvPr/>
          </p:nvSpPr>
          <p:spPr bwMode="auto">
            <a:xfrm>
              <a:off x="4067984" y="2329155"/>
              <a:ext cx="279693" cy="339746"/>
            </a:xfrm>
            <a:custGeom>
              <a:avLst/>
              <a:gdLst>
                <a:gd name="T0" fmla="*/ 58 w 467"/>
                <a:gd name="T1" fmla="*/ 32 h 789"/>
                <a:gd name="T2" fmla="*/ 36 w 467"/>
                <a:gd name="T3" fmla="*/ 0 h 789"/>
                <a:gd name="T4" fmla="*/ 1 w 467"/>
                <a:gd name="T5" fmla="*/ 35 h 789"/>
                <a:gd name="T6" fmla="*/ 6 w 467"/>
                <a:gd name="T7" fmla="*/ 96 h 789"/>
                <a:gd name="T8" fmla="*/ 33 w 467"/>
                <a:gd name="T9" fmla="*/ 132 h 789"/>
                <a:gd name="T10" fmla="*/ 61 w 467"/>
                <a:gd name="T11" fmla="*/ 182 h 789"/>
                <a:gd name="T12" fmla="*/ 105 w 467"/>
                <a:gd name="T13" fmla="*/ 201 h 789"/>
                <a:gd name="T14" fmla="*/ 111 w 467"/>
                <a:gd name="T15" fmla="*/ 239 h 789"/>
                <a:gd name="T16" fmla="*/ 135 w 467"/>
                <a:gd name="T17" fmla="*/ 246 h 789"/>
                <a:gd name="T18" fmla="*/ 150 w 467"/>
                <a:gd name="T19" fmla="*/ 191 h 789"/>
                <a:gd name="T20" fmla="*/ 150 w 467"/>
                <a:gd name="T21" fmla="*/ 237 h 789"/>
                <a:gd name="T22" fmla="*/ 156 w 467"/>
                <a:gd name="T23" fmla="*/ 276 h 789"/>
                <a:gd name="T24" fmla="*/ 150 w 467"/>
                <a:gd name="T25" fmla="*/ 303 h 789"/>
                <a:gd name="T26" fmla="*/ 199 w 467"/>
                <a:gd name="T27" fmla="*/ 302 h 789"/>
                <a:gd name="T28" fmla="*/ 229 w 467"/>
                <a:gd name="T29" fmla="*/ 320 h 789"/>
                <a:gd name="T30" fmla="*/ 243 w 467"/>
                <a:gd name="T31" fmla="*/ 344 h 789"/>
                <a:gd name="T32" fmla="*/ 304 w 467"/>
                <a:gd name="T33" fmla="*/ 434 h 789"/>
                <a:gd name="T34" fmla="*/ 277 w 467"/>
                <a:gd name="T35" fmla="*/ 396 h 789"/>
                <a:gd name="T36" fmla="*/ 271 w 467"/>
                <a:gd name="T37" fmla="*/ 422 h 789"/>
                <a:gd name="T38" fmla="*/ 301 w 467"/>
                <a:gd name="T39" fmla="*/ 449 h 789"/>
                <a:gd name="T40" fmla="*/ 244 w 467"/>
                <a:gd name="T41" fmla="*/ 417 h 789"/>
                <a:gd name="T42" fmla="*/ 243 w 467"/>
                <a:gd name="T43" fmla="*/ 461 h 789"/>
                <a:gd name="T44" fmla="*/ 301 w 467"/>
                <a:gd name="T45" fmla="*/ 524 h 789"/>
                <a:gd name="T46" fmla="*/ 304 w 467"/>
                <a:gd name="T47" fmla="*/ 482 h 789"/>
                <a:gd name="T48" fmla="*/ 315 w 467"/>
                <a:gd name="T49" fmla="*/ 470 h 789"/>
                <a:gd name="T50" fmla="*/ 330 w 467"/>
                <a:gd name="T51" fmla="*/ 426 h 789"/>
                <a:gd name="T52" fmla="*/ 325 w 467"/>
                <a:gd name="T53" fmla="*/ 467 h 789"/>
                <a:gd name="T54" fmla="*/ 325 w 467"/>
                <a:gd name="T55" fmla="*/ 512 h 789"/>
                <a:gd name="T56" fmla="*/ 337 w 467"/>
                <a:gd name="T57" fmla="*/ 524 h 789"/>
                <a:gd name="T58" fmla="*/ 360 w 467"/>
                <a:gd name="T59" fmla="*/ 572 h 789"/>
                <a:gd name="T60" fmla="*/ 388 w 467"/>
                <a:gd name="T61" fmla="*/ 626 h 789"/>
                <a:gd name="T62" fmla="*/ 373 w 467"/>
                <a:gd name="T63" fmla="*/ 645 h 789"/>
                <a:gd name="T64" fmla="*/ 391 w 467"/>
                <a:gd name="T65" fmla="*/ 704 h 789"/>
                <a:gd name="T66" fmla="*/ 408 w 467"/>
                <a:gd name="T67" fmla="*/ 746 h 789"/>
                <a:gd name="T68" fmla="*/ 424 w 467"/>
                <a:gd name="T69" fmla="*/ 806 h 789"/>
                <a:gd name="T70" fmla="*/ 460 w 467"/>
                <a:gd name="T71" fmla="*/ 798 h 789"/>
                <a:gd name="T72" fmla="*/ 481 w 467"/>
                <a:gd name="T73" fmla="*/ 725 h 789"/>
                <a:gd name="T74" fmla="*/ 477 w 467"/>
                <a:gd name="T75" fmla="*/ 629 h 789"/>
                <a:gd name="T76" fmla="*/ 445 w 467"/>
                <a:gd name="T77" fmla="*/ 567 h 789"/>
                <a:gd name="T78" fmla="*/ 468 w 467"/>
                <a:gd name="T79" fmla="*/ 515 h 789"/>
                <a:gd name="T80" fmla="*/ 408 w 467"/>
                <a:gd name="T81" fmla="*/ 456 h 789"/>
                <a:gd name="T82" fmla="*/ 415 w 467"/>
                <a:gd name="T83" fmla="*/ 416 h 789"/>
                <a:gd name="T84" fmla="*/ 378 w 467"/>
                <a:gd name="T85" fmla="*/ 356 h 789"/>
                <a:gd name="T86" fmla="*/ 364 w 467"/>
                <a:gd name="T87" fmla="*/ 291 h 789"/>
                <a:gd name="T88" fmla="*/ 324 w 467"/>
                <a:gd name="T89" fmla="*/ 191 h 789"/>
                <a:gd name="T90" fmla="*/ 294 w 467"/>
                <a:gd name="T91" fmla="*/ 149 h 789"/>
                <a:gd name="T92" fmla="*/ 265 w 467"/>
                <a:gd name="T93" fmla="*/ 162 h 789"/>
                <a:gd name="T94" fmla="*/ 168 w 467"/>
                <a:gd name="T95" fmla="*/ 83 h 789"/>
                <a:gd name="T96" fmla="*/ 112 w 467"/>
                <a:gd name="T97" fmla="*/ 80 h 7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7"/>
                <a:gd name="T148" fmla="*/ 0 h 789"/>
                <a:gd name="T149" fmla="*/ 481 w 467"/>
                <a:gd name="T150" fmla="*/ 813 h 7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7" h="789">
                  <a:moveTo>
                    <a:pt x="77" y="31"/>
                  </a:moveTo>
                  <a:lnTo>
                    <a:pt x="56" y="20"/>
                  </a:lnTo>
                  <a:lnTo>
                    <a:pt x="56" y="31"/>
                  </a:lnTo>
                  <a:lnTo>
                    <a:pt x="45" y="29"/>
                  </a:lnTo>
                  <a:lnTo>
                    <a:pt x="45" y="16"/>
                  </a:lnTo>
                  <a:lnTo>
                    <a:pt x="42" y="5"/>
                  </a:lnTo>
                  <a:lnTo>
                    <a:pt x="35" y="0"/>
                  </a:lnTo>
                  <a:lnTo>
                    <a:pt x="30" y="15"/>
                  </a:lnTo>
                  <a:lnTo>
                    <a:pt x="15" y="15"/>
                  </a:lnTo>
                  <a:lnTo>
                    <a:pt x="1" y="34"/>
                  </a:lnTo>
                  <a:lnTo>
                    <a:pt x="0" y="63"/>
                  </a:lnTo>
                  <a:lnTo>
                    <a:pt x="13" y="78"/>
                  </a:lnTo>
                  <a:lnTo>
                    <a:pt x="6" y="93"/>
                  </a:lnTo>
                  <a:lnTo>
                    <a:pt x="10" y="108"/>
                  </a:lnTo>
                  <a:lnTo>
                    <a:pt x="20" y="110"/>
                  </a:lnTo>
                  <a:lnTo>
                    <a:pt x="32" y="128"/>
                  </a:lnTo>
                  <a:lnTo>
                    <a:pt x="27" y="151"/>
                  </a:lnTo>
                  <a:lnTo>
                    <a:pt x="39" y="154"/>
                  </a:lnTo>
                  <a:lnTo>
                    <a:pt x="59" y="177"/>
                  </a:lnTo>
                  <a:lnTo>
                    <a:pt x="58" y="186"/>
                  </a:lnTo>
                  <a:lnTo>
                    <a:pt x="90" y="207"/>
                  </a:lnTo>
                  <a:lnTo>
                    <a:pt x="102" y="195"/>
                  </a:lnTo>
                  <a:lnTo>
                    <a:pt x="115" y="195"/>
                  </a:lnTo>
                  <a:lnTo>
                    <a:pt x="119" y="221"/>
                  </a:lnTo>
                  <a:lnTo>
                    <a:pt x="108" y="232"/>
                  </a:lnTo>
                  <a:lnTo>
                    <a:pt x="97" y="244"/>
                  </a:lnTo>
                  <a:lnTo>
                    <a:pt x="111" y="258"/>
                  </a:lnTo>
                  <a:lnTo>
                    <a:pt x="131" y="239"/>
                  </a:lnTo>
                  <a:lnTo>
                    <a:pt x="131" y="217"/>
                  </a:lnTo>
                  <a:lnTo>
                    <a:pt x="144" y="203"/>
                  </a:lnTo>
                  <a:lnTo>
                    <a:pt x="146" y="185"/>
                  </a:lnTo>
                  <a:lnTo>
                    <a:pt x="164" y="197"/>
                  </a:lnTo>
                  <a:lnTo>
                    <a:pt x="163" y="215"/>
                  </a:lnTo>
                  <a:lnTo>
                    <a:pt x="146" y="230"/>
                  </a:lnTo>
                  <a:lnTo>
                    <a:pt x="146" y="245"/>
                  </a:lnTo>
                  <a:lnTo>
                    <a:pt x="161" y="247"/>
                  </a:lnTo>
                  <a:lnTo>
                    <a:pt x="151" y="268"/>
                  </a:lnTo>
                  <a:lnTo>
                    <a:pt x="132" y="262"/>
                  </a:lnTo>
                  <a:lnTo>
                    <a:pt x="131" y="277"/>
                  </a:lnTo>
                  <a:lnTo>
                    <a:pt x="146" y="294"/>
                  </a:lnTo>
                  <a:lnTo>
                    <a:pt x="167" y="293"/>
                  </a:lnTo>
                  <a:lnTo>
                    <a:pt x="179" y="302"/>
                  </a:lnTo>
                  <a:lnTo>
                    <a:pt x="193" y="293"/>
                  </a:lnTo>
                  <a:lnTo>
                    <a:pt x="193" y="282"/>
                  </a:lnTo>
                  <a:lnTo>
                    <a:pt x="210" y="287"/>
                  </a:lnTo>
                  <a:lnTo>
                    <a:pt x="222" y="311"/>
                  </a:lnTo>
                  <a:lnTo>
                    <a:pt x="269" y="305"/>
                  </a:lnTo>
                  <a:lnTo>
                    <a:pt x="256" y="316"/>
                  </a:lnTo>
                  <a:lnTo>
                    <a:pt x="236" y="334"/>
                  </a:lnTo>
                  <a:lnTo>
                    <a:pt x="248" y="348"/>
                  </a:lnTo>
                  <a:lnTo>
                    <a:pt x="309" y="401"/>
                  </a:lnTo>
                  <a:lnTo>
                    <a:pt x="295" y="421"/>
                  </a:lnTo>
                  <a:lnTo>
                    <a:pt x="286" y="415"/>
                  </a:lnTo>
                  <a:lnTo>
                    <a:pt x="295" y="408"/>
                  </a:lnTo>
                  <a:lnTo>
                    <a:pt x="269" y="384"/>
                  </a:lnTo>
                  <a:lnTo>
                    <a:pt x="254" y="370"/>
                  </a:lnTo>
                  <a:lnTo>
                    <a:pt x="242" y="390"/>
                  </a:lnTo>
                  <a:lnTo>
                    <a:pt x="263" y="410"/>
                  </a:lnTo>
                  <a:lnTo>
                    <a:pt x="269" y="425"/>
                  </a:lnTo>
                  <a:lnTo>
                    <a:pt x="283" y="422"/>
                  </a:lnTo>
                  <a:lnTo>
                    <a:pt x="292" y="436"/>
                  </a:lnTo>
                  <a:lnTo>
                    <a:pt x="268" y="431"/>
                  </a:lnTo>
                  <a:lnTo>
                    <a:pt x="250" y="422"/>
                  </a:lnTo>
                  <a:lnTo>
                    <a:pt x="237" y="405"/>
                  </a:lnTo>
                  <a:lnTo>
                    <a:pt x="227" y="398"/>
                  </a:lnTo>
                  <a:lnTo>
                    <a:pt x="213" y="410"/>
                  </a:lnTo>
                  <a:lnTo>
                    <a:pt x="236" y="447"/>
                  </a:lnTo>
                  <a:lnTo>
                    <a:pt x="248" y="459"/>
                  </a:lnTo>
                  <a:lnTo>
                    <a:pt x="243" y="475"/>
                  </a:lnTo>
                  <a:lnTo>
                    <a:pt x="292" y="509"/>
                  </a:lnTo>
                  <a:lnTo>
                    <a:pt x="304" y="495"/>
                  </a:lnTo>
                  <a:lnTo>
                    <a:pt x="303" y="479"/>
                  </a:lnTo>
                  <a:lnTo>
                    <a:pt x="295" y="468"/>
                  </a:lnTo>
                  <a:lnTo>
                    <a:pt x="298" y="457"/>
                  </a:lnTo>
                  <a:lnTo>
                    <a:pt x="288" y="448"/>
                  </a:lnTo>
                  <a:lnTo>
                    <a:pt x="306" y="456"/>
                  </a:lnTo>
                  <a:lnTo>
                    <a:pt x="315" y="447"/>
                  </a:lnTo>
                  <a:lnTo>
                    <a:pt x="309" y="424"/>
                  </a:lnTo>
                  <a:lnTo>
                    <a:pt x="320" y="413"/>
                  </a:lnTo>
                  <a:lnTo>
                    <a:pt x="318" y="433"/>
                  </a:lnTo>
                  <a:lnTo>
                    <a:pt x="321" y="444"/>
                  </a:lnTo>
                  <a:lnTo>
                    <a:pt x="316" y="453"/>
                  </a:lnTo>
                  <a:lnTo>
                    <a:pt x="326" y="468"/>
                  </a:lnTo>
                  <a:lnTo>
                    <a:pt x="313" y="477"/>
                  </a:lnTo>
                  <a:lnTo>
                    <a:pt x="316" y="497"/>
                  </a:lnTo>
                  <a:lnTo>
                    <a:pt x="306" y="501"/>
                  </a:lnTo>
                  <a:lnTo>
                    <a:pt x="327" y="521"/>
                  </a:lnTo>
                  <a:lnTo>
                    <a:pt x="327" y="509"/>
                  </a:lnTo>
                  <a:lnTo>
                    <a:pt x="344" y="526"/>
                  </a:lnTo>
                  <a:lnTo>
                    <a:pt x="332" y="533"/>
                  </a:lnTo>
                  <a:lnTo>
                    <a:pt x="350" y="555"/>
                  </a:lnTo>
                  <a:lnTo>
                    <a:pt x="345" y="567"/>
                  </a:lnTo>
                  <a:lnTo>
                    <a:pt x="364" y="599"/>
                  </a:lnTo>
                  <a:lnTo>
                    <a:pt x="377" y="608"/>
                  </a:lnTo>
                  <a:lnTo>
                    <a:pt x="370" y="616"/>
                  </a:lnTo>
                  <a:lnTo>
                    <a:pt x="358" y="616"/>
                  </a:lnTo>
                  <a:lnTo>
                    <a:pt x="362" y="626"/>
                  </a:lnTo>
                  <a:lnTo>
                    <a:pt x="377" y="628"/>
                  </a:lnTo>
                  <a:lnTo>
                    <a:pt x="393" y="666"/>
                  </a:lnTo>
                  <a:lnTo>
                    <a:pt x="380" y="683"/>
                  </a:lnTo>
                  <a:lnTo>
                    <a:pt x="388" y="695"/>
                  </a:lnTo>
                  <a:lnTo>
                    <a:pt x="385" y="709"/>
                  </a:lnTo>
                  <a:lnTo>
                    <a:pt x="396" y="724"/>
                  </a:lnTo>
                  <a:lnTo>
                    <a:pt x="399" y="740"/>
                  </a:lnTo>
                  <a:lnTo>
                    <a:pt x="397" y="760"/>
                  </a:lnTo>
                  <a:lnTo>
                    <a:pt x="412" y="782"/>
                  </a:lnTo>
                  <a:lnTo>
                    <a:pt x="425" y="782"/>
                  </a:lnTo>
                  <a:lnTo>
                    <a:pt x="438" y="789"/>
                  </a:lnTo>
                  <a:lnTo>
                    <a:pt x="447" y="774"/>
                  </a:lnTo>
                  <a:lnTo>
                    <a:pt x="441" y="745"/>
                  </a:lnTo>
                  <a:lnTo>
                    <a:pt x="460" y="727"/>
                  </a:lnTo>
                  <a:lnTo>
                    <a:pt x="467" y="704"/>
                  </a:lnTo>
                  <a:lnTo>
                    <a:pt x="458" y="680"/>
                  </a:lnTo>
                  <a:lnTo>
                    <a:pt x="467" y="661"/>
                  </a:lnTo>
                  <a:lnTo>
                    <a:pt x="463" y="610"/>
                  </a:lnTo>
                  <a:lnTo>
                    <a:pt x="444" y="587"/>
                  </a:lnTo>
                  <a:lnTo>
                    <a:pt x="444" y="561"/>
                  </a:lnTo>
                  <a:lnTo>
                    <a:pt x="432" y="550"/>
                  </a:lnTo>
                  <a:lnTo>
                    <a:pt x="449" y="529"/>
                  </a:lnTo>
                  <a:lnTo>
                    <a:pt x="438" y="517"/>
                  </a:lnTo>
                  <a:lnTo>
                    <a:pt x="454" y="500"/>
                  </a:lnTo>
                  <a:lnTo>
                    <a:pt x="444" y="494"/>
                  </a:lnTo>
                  <a:lnTo>
                    <a:pt x="434" y="488"/>
                  </a:lnTo>
                  <a:lnTo>
                    <a:pt x="396" y="443"/>
                  </a:lnTo>
                  <a:lnTo>
                    <a:pt x="405" y="425"/>
                  </a:lnTo>
                  <a:lnTo>
                    <a:pt x="399" y="415"/>
                  </a:lnTo>
                  <a:lnTo>
                    <a:pt x="403" y="404"/>
                  </a:lnTo>
                  <a:lnTo>
                    <a:pt x="373" y="390"/>
                  </a:lnTo>
                  <a:lnTo>
                    <a:pt x="379" y="360"/>
                  </a:lnTo>
                  <a:lnTo>
                    <a:pt x="367" y="345"/>
                  </a:lnTo>
                  <a:lnTo>
                    <a:pt x="374" y="323"/>
                  </a:lnTo>
                  <a:lnTo>
                    <a:pt x="367" y="290"/>
                  </a:lnTo>
                  <a:lnTo>
                    <a:pt x="353" y="282"/>
                  </a:lnTo>
                  <a:lnTo>
                    <a:pt x="355" y="268"/>
                  </a:lnTo>
                  <a:lnTo>
                    <a:pt x="333" y="238"/>
                  </a:lnTo>
                  <a:lnTo>
                    <a:pt x="315" y="185"/>
                  </a:lnTo>
                  <a:lnTo>
                    <a:pt x="294" y="169"/>
                  </a:lnTo>
                  <a:lnTo>
                    <a:pt x="295" y="156"/>
                  </a:lnTo>
                  <a:lnTo>
                    <a:pt x="285" y="145"/>
                  </a:lnTo>
                  <a:lnTo>
                    <a:pt x="269" y="118"/>
                  </a:lnTo>
                  <a:lnTo>
                    <a:pt x="253" y="131"/>
                  </a:lnTo>
                  <a:lnTo>
                    <a:pt x="257" y="157"/>
                  </a:lnTo>
                  <a:lnTo>
                    <a:pt x="233" y="163"/>
                  </a:lnTo>
                  <a:lnTo>
                    <a:pt x="187" y="137"/>
                  </a:lnTo>
                  <a:lnTo>
                    <a:pt x="163" y="81"/>
                  </a:lnTo>
                  <a:lnTo>
                    <a:pt x="134" y="78"/>
                  </a:lnTo>
                  <a:lnTo>
                    <a:pt x="119" y="90"/>
                  </a:lnTo>
                  <a:lnTo>
                    <a:pt x="109" y="78"/>
                  </a:lnTo>
                  <a:lnTo>
                    <a:pt x="97" y="47"/>
                  </a:lnTo>
                  <a:lnTo>
                    <a:pt x="77" y="31"/>
                  </a:lnTo>
                  <a:close/>
                </a:path>
              </a:pathLst>
            </a:custGeom>
            <a:noFill/>
            <a:ln w="1270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19" name="Freeform 16"/>
            <p:cNvSpPr>
              <a:spLocks/>
            </p:cNvSpPr>
            <p:nvPr/>
          </p:nvSpPr>
          <p:spPr bwMode="auto">
            <a:xfrm>
              <a:off x="4512379" y="2494076"/>
              <a:ext cx="268314" cy="358692"/>
            </a:xfrm>
            <a:custGeom>
              <a:avLst/>
              <a:gdLst>
                <a:gd name="T0" fmla="*/ 141 w 448"/>
                <a:gd name="T1" fmla="*/ 168 h 833"/>
                <a:gd name="T2" fmla="*/ 178 w 448"/>
                <a:gd name="T3" fmla="*/ 187 h 833"/>
                <a:gd name="T4" fmla="*/ 186 w 448"/>
                <a:gd name="T5" fmla="*/ 220 h 833"/>
                <a:gd name="T6" fmla="*/ 199 w 448"/>
                <a:gd name="T7" fmla="*/ 253 h 833"/>
                <a:gd name="T8" fmla="*/ 223 w 448"/>
                <a:gd name="T9" fmla="*/ 252 h 833"/>
                <a:gd name="T10" fmla="*/ 231 w 448"/>
                <a:gd name="T11" fmla="*/ 270 h 833"/>
                <a:gd name="T12" fmla="*/ 243 w 448"/>
                <a:gd name="T13" fmla="*/ 303 h 833"/>
                <a:gd name="T14" fmla="*/ 226 w 448"/>
                <a:gd name="T15" fmla="*/ 321 h 833"/>
                <a:gd name="T16" fmla="*/ 249 w 448"/>
                <a:gd name="T17" fmla="*/ 346 h 833"/>
                <a:gd name="T18" fmla="*/ 267 w 448"/>
                <a:gd name="T19" fmla="*/ 373 h 833"/>
                <a:gd name="T20" fmla="*/ 301 w 448"/>
                <a:gd name="T21" fmla="*/ 390 h 833"/>
                <a:gd name="T22" fmla="*/ 319 w 448"/>
                <a:gd name="T23" fmla="*/ 432 h 833"/>
                <a:gd name="T24" fmla="*/ 348 w 448"/>
                <a:gd name="T25" fmla="*/ 466 h 833"/>
                <a:gd name="T26" fmla="*/ 379 w 448"/>
                <a:gd name="T27" fmla="*/ 493 h 833"/>
                <a:gd name="T28" fmla="*/ 393 w 448"/>
                <a:gd name="T29" fmla="*/ 546 h 833"/>
                <a:gd name="T30" fmla="*/ 382 w 448"/>
                <a:gd name="T31" fmla="*/ 561 h 833"/>
                <a:gd name="T32" fmla="*/ 418 w 448"/>
                <a:gd name="T33" fmla="*/ 598 h 833"/>
                <a:gd name="T34" fmla="*/ 442 w 448"/>
                <a:gd name="T35" fmla="*/ 637 h 833"/>
                <a:gd name="T36" fmla="*/ 462 w 448"/>
                <a:gd name="T37" fmla="*/ 609 h 833"/>
                <a:gd name="T38" fmla="*/ 450 w 448"/>
                <a:gd name="T39" fmla="*/ 673 h 833"/>
                <a:gd name="T40" fmla="*/ 423 w 448"/>
                <a:gd name="T41" fmla="*/ 667 h 833"/>
                <a:gd name="T42" fmla="*/ 405 w 448"/>
                <a:gd name="T43" fmla="*/ 712 h 833"/>
                <a:gd name="T44" fmla="*/ 400 w 448"/>
                <a:gd name="T45" fmla="*/ 748 h 833"/>
                <a:gd name="T46" fmla="*/ 415 w 448"/>
                <a:gd name="T47" fmla="*/ 807 h 833"/>
                <a:gd name="T48" fmla="*/ 387 w 448"/>
                <a:gd name="T49" fmla="*/ 816 h 833"/>
                <a:gd name="T50" fmla="*/ 376 w 448"/>
                <a:gd name="T51" fmla="*/ 840 h 833"/>
                <a:gd name="T52" fmla="*/ 340 w 448"/>
                <a:gd name="T53" fmla="*/ 846 h 833"/>
                <a:gd name="T54" fmla="*/ 270 w 448"/>
                <a:gd name="T55" fmla="*/ 748 h 833"/>
                <a:gd name="T56" fmla="*/ 256 w 448"/>
                <a:gd name="T57" fmla="*/ 711 h 833"/>
                <a:gd name="T58" fmla="*/ 271 w 448"/>
                <a:gd name="T59" fmla="*/ 679 h 833"/>
                <a:gd name="T60" fmla="*/ 255 w 448"/>
                <a:gd name="T61" fmla="*/ 649 h 833"/>
                <a:gd name="T62" fmla="*/ 309 w 448"/>
                <a:gd name="T63" fmla="*/ 660 h 833"/>
                <a:gd name="T64" fmla="*/ 298 w 448"/>
                <a:gd name="T65" fmla="*/ 621 h 833"/>
                <a:gd name="T66" fmla="*/ 280 w 448"/>
                <a:gd name="T67" fmla="*/ 597 h 833"/>
                <a:gd name="T68" fmla="*/ 243 w 448"/>
                <a:gd name="T69" fmla="*/ 562 h 833"/>
                <a:gd name="T70" fmla="*/ 216 w 448"/>
                <a:gd name="T71" fmla="*/ 543 h 833"/>
                <a:gd name="T72" fmla="*/ 198 w 448"/>
                <a:gd name="T73" fmla="*/ 496 h 833"/>
                <a:gd name="T74" fmla="*/ 201 w 448"/>
                <a:gd name="T75" fmla="*/ 462 h 833"/>
                <a:gd name="T76" fmla="*/ 192 w 448"/>
                <a:gd name="T77" fmla="*/ 418 h 833"/>
                <a:gd name="T78" fmla="*/ 177 w 448"/>
                <a:gd name="T79" fmla="*/ 370 h 833"/>
                <a:gd name="T80" fmla="*/ 159 w 448"/>
                <a:gd name="T81" fmla="*/ 373 h 833"/>
                <a:gd name="T82" fmla="*/ 138 w 448"/>
                <a:gd name="T83" fmla="*/ 319 h 833"/>
                <a:gd name="T84" fmla="*/ 121 w 448"/>
                <a:gd name="T85" fmla="*/ 294 h 833"/>
                <a:gd name="T86" fmla="*/ 135 w 448"/>
                <a:gd name="T87" fmla="*/ 264 h 833"/>
                <a:gd name="T88" fmla="*/ 126 w 448"/>
                <a:gd name="T89" fmla="*/ 240 h 833"/>
                <a:gd name="T90" fmla="*/ 97 w 448"/>
                <a:gd name="T91" fmla="*/ 223 h 833"/>
                <a:gd name="T92" fmla="*/ 81 w 448"/>
                <a:gd name="T93" fmla="*/ 168 h 833"/>
                <a:gd name="T94" fmla="*/ 61 w 448"/>
                <a:gd name="T95" fmla="*/ 172 h 833"/>
                <a:gd name="T96" fmla="*/ 22 w 448"/>
                <a:gd name="T97" fmla="*/ 153 h 833"/>
                <a:gd name="T98" fmla="*/ 34 w 448"/>
                <a:gd name="T99" fmla="*/ 121 h 833"/>
                <a:gd name="T100" fmla="*/ 31 w 448"/>
                <a:gd name="T101" fmla="*/ 105 h 833"/>
                <a:gd name="T102" fmla="*/ 6 w 448"/>
                <a:gd name="T103" fmla="*/ 114 h 833"/>
                <a:gd name="T104" fmla="*/ 27 w 448"/>
                <a:gd name="T105" fmla="*/ 88 h 833"/>
                <a:gd name="T106" fmla="*/ 7 w 448"/>
                <a:gd name="T107" fmla="*/ 34 h 833"/>
                <a:gd name="T108" fmla="*/ 7 w 448"/>
                <a:gd name="T109" fmla="*/ 0 h 833"/>
                <a:gd name="T110" fmla="*/ 33 w 448"/>
                <a:gd name="T111" fmla="*/ 19 h 833"/>
                <a:gd name="T112" fmla="*/ 76 w 448"/>
                <a:gd name="T113" fmla="*/ 40 h 833"/>
                <a:gd name="T114" fmla="*/ 85 w 448"/>
                <a:gd name="T115" fmla="*/ 61 h 833"/>
                <a:gd name="T116" fmla="*/ 85 w 448"/>
                <a:gd name="T117" fmla="*/ 97 h 833"/>
                <a:gd name="T118" fmla="*/ 109 w 448"/>
                <a:gd name="T119" fmla="*/ 118 h 833"/>
                <a:gd name="T120" fmla="*/ 123 w 448"/>
                <a:gd name="T121" fmla="*/ 159 h 8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8"/>
                <a:gd name="T184" fmla="*/ 0 h 833"/>
                <a:gd name="T185" fmla="*/ 462 w 448"/>
                <a:gd name="T186" fmla="*/ 859 h 83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8" h="833">
                  <a:moveTo>
                    <a:pt x="119" y="154"/>
                  </a:moveTo>
                  <a:lnTo>
                    <a:pt x="137" y="163"/>
                  </a:lnTo>
                  <a:lnTo>
                    <a:pt x="161" y="160"/>
                  </a:lnTo>
                  <a:lnTo>
                    <a:pt x="173" y="181"/>
                  </a:lnTo>
                  <a:lnTo>
                    <a:pt x="164" y="196"/>
                  </a:lnTo>
                  <a:lnTo>
                    <a:pt x="180" y="213"/>
                  </a:lnTo>
                  <a:lnTo>
                    <a:pt x="177" y="224"/>
                  </a:lnTo>
                  <a:lnTo>
                    <a:pt x="193" y="245"/>
                  </a:lnTo>
                  <a:lnTo>
                    <a:pt x="199" y="230"/>
                  </a:lnTo>
                  <a:lnTo>
                    <a:pt x="216" y="244"/>
                  </a:lnTo>
                  <a:lnTo>
                    <a:pt x="212" y="257"/>
                  </a:lnTo>
                  <a:lnTo>
                    <a:pt x="224" y="262"/>
                  </a:lnTo>
                  <a:lnTo>
                    <a:pt x="230" y="283"/>
                  </a:lnTo>
                  <a:lnTo>
                    <a:pt x="236" y="294"/>
                  </a:lnTo>
                  <a:lnTo>
                    <a:pt x="231" y="312"/>
                  </a:lnTo>
                  <a:lnTo>
                    <a:pt x="219" y="311"/>
                  </a:lnTo>
                  <a:lnTo>
                    <a:pt x="219" y="333"/>
                  </a:lnTo>
                  <a:lnTo>
                    <a:pt x="241" y="336"/>
                  </a:lnTo>
                  <a:lnTo>
                    <a:pt x="242" y="362"/>
                  </a:lnTo>
                  <a:lnTo>
                    <a:pt x="259" y="362"/>
                  </a:lnTo>
                  <a:lnTo>
                    <a:pt x="266" y="378"/>
                  </a:lnTo>
                  <a:lnTo>
                    <a:pt x="292" y="378"/>
                  </a:lnTo>
                  <a:lnTo>
                    <a:pt x="298" y="402"/>
                  </a:lnTo>
                  <a:lnTo>
                    <a:pt x="309" y="419"/>
                  </a:lnTo>
                  <a:lnTo>
                    <a:pt x="308" y="433"/>
                  </a:lnTo>
                  <a:lnTo>
                    <a:pt x="337" y="452"/>
                  </a:lnTo>
                  <a:lnTo>
                    <a:pt x="349" y="471"/>
                  </a:lnTo>
                  <a:lnTo>
                    <a:pt x="368" y="478"/>
                  </a:lnTo>
                  <a:lnTo>
                    <a:pt x="387" y="509"/>
                  </a:lnTo>
                  <a:lnTo>
                    <a:pt x="381" y="529"/>
                  </a:lnTo>
                  <a:lnTo>
                    <a:pt x="370" y="529"/>
                  </a:lnTo>
                  <a:lnTo>
                    <a:pt x="370" y="544"/>
                  </a:lnTo>
                  <a:lnTo>
                    <a:pt x="401" y="564"/>
                  </a:lnTo>
                  <a:lnTo>
                    <a:pt x="405" y="580"/>
                  </a:lnTo>
                  <a:lnTo>
                    <a:pt x="416" y="618"/>
                  </a:lnTo>
                  <a:lnTo>
                    <a:pt x="429" y="618"/>
                  </a:lnTo>
                  <a:lnTo>
                    <a:pt x="431" y="594"/>
                  </a:lnTo>
                  <a:lnTo>
                    <a:pt x="438" y="590"/>
                  </a:lnTo>
                  <a:lnTo>
                    <a:pt x="448" y="591"/>
                  </a:lnTo>
                  <a:lnTo>
                    <a:pt x="445" y="637"/>
                  </a:lnTo>
                  <a:lnTo>
                    <a:pt x="436" y="653"/>
                  </a:lnTo>
                  <a:lnTo>
                    <a:pt x="420" y="652"/>
                  </a:lnTo>
                  <a:lnTo>
                    <a:pt x="410" y="647"/>
                  </a:lnTo>
                  <a:lnTo>
                    <a:pt x="396" y="667"/>
                  </a:lnTo>
                  <a:lnTo>
                    <a:pt x="393" y="690"/>
                  </a:lnTo>
                  <a:lnTo>
                    <a:pt x="399" y="705"/>
                  </a:lnTo>
                  <a:lnTo>
                    <a:pt x="388" y="725"/>
                  </a:lnTo>
                  <a:lnTo>
                    <a:pt x="396" y="766"/>
                  </a:lnTo>
                  <a:lnTo>
                    <a:pt x="402" y="783"/>
                  </a:lnTo>
                  <a:lnTo>
                    <a:pt x="388" y="797"/>
                  </a:lnTo>
                  <a:lnTo>
                    <a:pt x="375" y="791"/>
                  </a:lnTo>
                  <a:lnTo>
                    <a:pt x="364" y="801"/>
                  </a:lnTo>
                  <a:lnTo>
                    <a:pt x="365" y="815"/>
                  </a:lnTo>
                  <a:lnTo>
                    <a:pt x="343" y="833"/>
                  </a:lnTo>
                  <a:lnTo>
                    <a:pt x="330" y="820"/>
                  </a:lnTo>
                  <a:lnTo>
                    <a:pt x="288" y="751"/>
                  </a:lnTo>
                  <a:lnTo>
                    <a:pt x="262" y="725"/>
                  </a:lnTo>
                  <a:lnTo>
                    <a:pt x="257" y="699"/>
                  </a:lnTo>
                  <a:lnTo>
                    <a:pt x="248" y="689"/>
                  </a:lnTo>
                  <a:lnTo>
                    <a:pt x="263" y="673"/>
                  </a:lnTo>
                  <a:lnTo>
                    <a:pt x="263" y="658"/>
                  </a:lnTo>
                  <a:lnTo>
                    <a:pt x="239" y="645"/>
                  </a:lnTo>
                  <a:lnTo>
                    <a:pt x="248" y="633"/>
                  </a:lnTo>
                  <a:lnTo>
                    <a:pt x="277" y="646"/>
                  </a:lnTo>
                  <a:lnTo>
                    <a:pt x="300" y="640"/>
                  </a:lnTo>
                  <a:lnTo>
                    <a:pt x="303" y="624"/>
                  </a:lnTo>
                  <a:lnTo>
                    <a:pt x="288" y="602"/>
                  </a:lnTo>
                  <a:lnTo>
                    <a:pt x="276" y="597"/>
                  </a:lnTo>
                  <a:lnTo>
                    <a:pt x="272" y="579"/>
                  </a:lnTo>
                  <a:lnTo>
                    <a:pt x="250" y="568"/>
                  </a:lnTo>
                  <a:lnTo>
                    <a:pt x="234" y="546"/>
                  </a:lnTo>
                  <a:lnTo>
                    <a:pt x="209" y="544"/>
                  </a:lnTo>
                  <a:lnTo>
                    <a:pt x="209" y="527"/>
                  </a:lnTo>
                  <a:lnTo>
                    <a:pt x="187" y="507"/>
                  </a:lnTo>
                  <a:lnTo>
                    <a:pt x="192" y="481"/>
                  </a:lnTo>
                  <a:lnTo>
                    <a:pt x="184" y="468"/>
                  </a:lnTo>
                  <a:lnTo>
                    <a:pt x="195" y="448"/>
                  </a:lnTo>
                  <a:lnTo>
                    <a:pt x="198" y="425"/>
                  </a:lnTo>
                  <a:lnTo>
                    <a:pt x="186" y="405"/>
                  </a:lnTo>
                  <a:lnTo>
                    <a:pt x="181" y="375"/>
                  </a:lnTo>
                  <a:lnTo>
                    <a:pt x="172" y="359"/>
                  </a:lnTo>
                  <a:lnTo>
                    <a:pt x="172" y="343"/>
                  </a:lnTo>
                  <a:lnTo>
                    <a:pt x="154" y="362"/>
                  </a:lnTo>
                  <a:lnTo>
                    <a:pt x="134" y="353"/>
                  </a:lnTo>
                  <a:lnTo>
                    <a:pt x="134" y="309"/>
                  </a:lnTo>
                  <a:lnTo>
                    <a:pt x="120" y="306"/>
                  </a:lnTo>
                  <a:lnTo>
                    <a:pt x="117" y="285"/>
                  </a:lnTo>
                  <a:lnTo>
                    <a:pt x="131" y="272"/>
                  </a:lnTo>
                  <a:lnTo>
                    <a:pt x="131" y="256"/>
                  </a:lnTo>
                  <a:lnTo>
                    <a:pt x="119" y="247"/>
                  </a:lnTo>
                  <a:lnTo>
                    <a:pt x="122" y="233"/>
                  </a:lnTo>
                  <a:lnTo>
                    <a:pt x="108" y="233"/>
                  </a:lnTo>
                  <a:lnTo>
                    <a:pt x="94" y="216"/>
                  </a:lnTo>
                  <a:lnTo>
                    <a:pt x="93" y="172"/>
                  </a:lnTo>
                  <a:lnTo>
                    <a:pt x="79" y="163"/>
                  </a:lnTo>
                  <a:lnTo>
                    <a:pt x="70" y="183"/>
                  </a:lnTo>
                  <a:lnTo>
                    <a:pt x="59" y="167"/>
                  </a:lnTo>
                  <a:lnTo>
                    <a:pt x="39" y="175"/>
                  </a:lnTo>
                  <a:lnTo>
                    <a:pt x="21" y="148"/>
                  </a:lnTo>
                  <a:lnTo>
                    <a:pt x="35" y="129"/>
                  </a:lnTo>
                  <a:lnTo>
                    <a:pt x="33" y="117"/>
                  </a:lnTo>
                  <a:lnTo>
                    <a:pt x="42" y="105"/>
                  </a:lnTo>
                  <a:lnTo>
                    <a:pt x="30" y="102"/>
                  </a:lnTo>
                  <a:lnTo>
                    <a:pt x="16" y="120"/>
                  </a:lnTo>
                  <a:lnTo>
                    <a:pt x="6" y="111"/>
                  </a:lnTo>
                  <a:lnTo>
                    <a:pt x="21" y="102"/>
                  </a:lnTo>
                  <a:lnTo>
                    <a:pt x="26" y="85"/>
                  </a:lnTo>
                  <a:lnTo>
                    <a:pt x="15" y="79"/>
                  </a:lnTo>
                  <a:lnTo>
                    <a:pt x="7" y="33"/>
                  </a:lnTo>
                  <a:lnTo>
                    <a:pt x="0" y="21"/>
                  </a:lnTo>
                  <a:lnTo>
                    <a:pt x="7" y="0"/>
                  </a:lnTo>
                  <a:lnTo>
                    <a:pt x="16" y="10"/>
                  </a:lnTo>
                  <a:lnTo>
                    <a:pt x="35" y="18"/>
                  </a:lnTo>
                  <a:lnTo>
                    <a:pt x="55" y="18"/>
                  </a:lnTo>
                  <a:lnTo>
                    <a:pt x="74" y="39"/>
                  </a:lnTo>
                  <a:lnTo>
                    <a:pt x="87" y="29"/>
                  </a:lnTo>
                  <a:lnTo>
                    <a:pt x="82" y="59"/>
                  </a:lnTo>
                  <a:lnTo>
                    <a:pt x="90" y="76"/>
                  </a:lnTo>
                  <a:lnTo>
                    <a:pt x="82" y="94"/>
                  </a:lnTo>
                  <a:lnTo>
                    <a:pt x="99" y="105"/>
                  </a:lnTo>
                  <a:lnTo>
                    <a:pt x="106" y="114"/>
                  </a:lnTo>
                  <a:lnTo>
                    <a:pt x="103" y="132"/>
                  </a:lnTo>
                  <a:lnTo>
                    <a:pt x="119" y="154"/>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20" name="Freeform 18"/>
            <p:cNvSpPr>
              <a:spLocks/>
            </p:cNvSpPr>
            <p:nvPr/>
          </p:nvSpPr>
          <p:spPr bwMode="auto">
            <a:xfrm>
              <a:off x="4719005" y="3059457"/>
              <a:ext cx="27550" cy="33587"/>
            </a:xfrm>
            <a:custGeom>
              <a:avLst/>
              <a:gdLst>
                <a:gd name="T0" fmla="*/ 12 w 48"/>
                <a:gd name="T1" fmla="*/ 0 h 81"/>
                <a:gd name="T2" fmla="*/ 0 w 48"/>
                <a:gd name="T3" fmla="*/ 4 h 81"/>
                <a:gd name="T4" fmla="*/ 0 w 48"/>
                <a:gd name="T5" fmla="*/ 19 h 81"/>
                <a:gd name="T6" fmla="*/ 14 w 48"/>
                <a:gd name="T7" fmla="*/ 45 h 81"/>
                <a:gd name="T8" fmla="*/ 6 w 48"/>
                <a:gd name="T9" fmla="*/ 55 h 81"/>
                <a:gd name="T10" fmla="*/ 2 w 48"/>
                <a:gd name="T11" fmla="*/ 70 h 81"/>
                <a:gd name="T12" fmla="*/ 12 w 48"/>
                <a:gd name="T13" fmla="*/ 81 h 81"/>
                <a:gd name="T14" fmla="*/ 20 w 48"/>
                <a:gd name="T15" fmla="*/ 73 h 81"/>
                <a:gd name="T16" fmla="*/ 21 w 48"/>
                <a:gd name="T17" fmla="*/ 60 h 81"/>
                <a:gd name="T18" fmla="*/ 48 w 48"/>
                <a:gd name="T19" fmla="*/ 39 h 81"/>
                <a:gd name="T20" fmla="*/ 38 w 48"/>
                <a:gd name="T21" fmla="*/ 33 h 81"/>
                <a:gd name="T22" fmla="*/ 36 w 48"/>
                <a:gd name="T23" fmla="*/ 21 h 81"/>
                <a:gd name="T24" fmla="*/ 26 w 48"/>
                <a:gd name="T25" fmla="*/ 33 h 81"/>
                <a:gd name="T26" fmla="*/ 18 w 48"/>
                <a:gd name="T27" fmla="*/ 25 h 81"/>
                <a:gd name="T28" fmla="*/ 21 w 48"/>
                <a:gd name="T29" fmla="*/ 10 h 81"/>
                <a:gd name="T30" fmla="*/ 12 w 48"/>
                <a:gd name="T31" fmla="*/ 0 h 8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81"/>
                <a:gd name="T50" fmla="*/ 48 w 48"/>
                <a:gd name="T51" fmla="*/ 81 h 8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81">
                  <a:moveTo>
                    <a:pt x="12" y="0"/>
                  </a:moveTo>
                  <a:lnTo>
                    <a:pt x="0" y="4"/>
                  </a:lnTo>
                  <a:lnTo>
                    <a:pt x="0" y="19"/>
                  </a:lnTo>
                  <a:lnTo>
                    <a:pt x="14" y="45"/>
                  </a:lnTo>
                  <a:lnTo>
                    <a:pt x="6" y="55"/>
                  </a:lnTo>
                  <a:lnTo>
                    <a:pt x="2" y="70"/>
                  </a:lnTo>
                  <a:lnTo>
                    <a:pt x="12" y="81"/>
                  </a:lnTo>
                  <a:lnTo>
                    <a:pt x="20" y="73"/>
                  </a:lnTo>
                  <a:lnTo>
                    <a:pt x="21" y="60"/>
                  </a:lnTo>
                  <a:lnTo>
                    <a:pt x="48" y="39"/>
                  </a:lnTo>
                  <a:lnTo>
                    <a:pt x="38" y="33"/>
                  </a:lnTo>
                  <a:lnTo>
                    <a:pt x="36" y="21"/>
                  </a:lnTo>
                  <a:lnTo>
                    <a:pt x="26" y="33"/>
                  </a:lnTo>
                  <a:lnTo>
                    <a:pt x="18" y="25"/>
                  </a:lnTo>
                  <a:lnTo>
                    <a:pt x="21" y="10"/>
                  </a:lnTo>
                  <a:lnTo>
                    <a:pt x="12"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21" name="Freeform 19"/>
            <p:cNvSpPr>
              <a:spLocks/>
            </p:cNvSpPr>
            <p:nvPr/>
          </p:nvSpPr>
          <p:spPr bwMode="auto">
            <a:xfrm>
              <a:off x="4735774" y="3107254"/>
              <a:ext cx="24556" cy="20239"/>
            </a:xfrm>
            <a:custGeom>
              <a:avLst/>
              <a:gdLst>
                <a:gd name="T0" fmla="*/ 1 w 42"/>
                <a:gd name="T1" fmla="*/ 0 h 48"/>
                <a:gd name="T2" fmla="*/ 0 w 42"/>
                <a:gd name="T3" fmla="*/ 17 h 48"/>
                <a:gd name="T4" fmla="*/ 12 w 42"/>
                <a:gd name="T5" fmla="*/ 29 h 48"/>
                <a:gd name="T6" fmla="*/ 9 w 42"/>
                <a:gd name="T7" fmla="*/ 44 h 48"/>
                <a:gd name="T8" fmla="*/ 22 w 42"/>
                <a:gd name="T9" fmla="*/ 48 h 48"/>
                <a:gd name="T10" fmla="*/ 42 w 42"/>
                <a:gd name="T11" fmla="*/ 41 h 48"/>
                <a:gd name="T12" fmla="*/ 27 w 42"/>
                <a:gd name="T13" fmla="*/ 24 h 48"/>
                <a:gd name="T14" fmla="*/ 1 w 42"/>
                <a:gd name="T15" fmla="*/ 0 h 48"/>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48"/>
                <a:gd name="T26" fmla="*/ 42 w 42"/>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48">
                  <a:moveTo>
                    <a:pt x="1" y="0"/>
                  </a:moveTo>
                  <a:lnTo>
                    <a:pt x="0" y="17"/>
                  </a:lnTo>
                  <a:lnTo>
                    <a:pt x="12" y="29"/>
                  </a:lnTo>
                  <a:lnTo>
                    <a:pt x="9" y="44"/>
                  </a:lnTo>
                  <a:lnTo>
                    <a:pt x="22" y="48"/>
                  </a:lnTo>
                  <a:lnTo>
                    <a:pt x="42" y="41"/>
                  </a:lnTo>
                  <a:lnTo>
                    <a:pt x="27" y="24"/>
                  </a:lnTo>
                  <a:lnTo>
                    <a:pt x="1"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22" name="Freeform 20"/>
            <p:cNvSpPr>
              <a:spLocks/>
            </p:cNvSpPr>
            <p:nvPr/>
          </p:nvSpPr>
          <p:spPr bwMode="auto">
            <a:xfrm>
              <a:off x="4730983" y="3133090"/>
              <a:ext cx="20962" cy="21960"/>
            </a:xfrm>
            <a:custGeom>
              <a:avLst/>
              <a:gdLst>
                <a:gd name="T0" fmla="*/ 12 w 36"/>
                <a:gd name="T1" fmla="*/ 0 h 52"/>
                <a:gd name="T2" fmla="*/ 0 w 36"/>
                <a:gd name="T3" fmla="*/ 12 h 52"/>
                <a:gd name="T4" fmla="*/ 0 w 36"/>
                <a:gd name="T5" fmla="*/ 27 h 52"/>
                <a:gd name="T6" fmla="*/ 20 w 36"/>
                <a:gd name="T7" fmla="*/ 52 h 52"/>
                <a:gd name="T8" fmla="*/ 33 w 36"/>
                <a:gd name="T9" fmla="*/ 40 h 52"/>
                <a:gd name="T10" fmla="*/ 36 w 36"/>
                <a:gd name="T11" fmla="*/ 13 h 52"/>
                <a:gd name="T12" fmla="*/ 32 w 36"/>
                <a:gd name="T13" fmla="*/ 0 h 52"/>
                <a:gd name="T14" fmla="*/ 12 w 36"/>
                <a:gd name="T15" fmla="*/ 0 h 52"/>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52"/>
                <a:gd name="T26" fmla="*/ 36 w 36"/>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52">
                  <a:moveTo>
                    <a:pt x="12" y="0"/>
                  </a:moveTo>
                  <a:lnTo>
                    <a:pt x="0" y="12"/>
                  </a:lnTo>
                  <a:lnTo>
                    <a:pt x="0" y="27"/>
                  </a:lnTo>
                  <a:lnTo>
                    <a:pt x="20" y="52"/>
                  </a:lnTo>
                  <a:lnTo>
                    <a:pt x="33" y="40"/>
                  </a:lnTo>
                  <a:lnTo>
                    <a:pt x="36" y="13"/>
                  </a:lnTo>
                  <a:lnTo>
                    <a:pt x="32" y="0"/>
                  </a:lnTo>
                  <a:lnTo>
                    <a:pt x="12"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23" name="Freeform 21"/>
            <p:cNvSpPr>
              <a:spLocks/>
            </p:cNvSpPr>
            <p:nvPr/>
          </p:nvSpPr>
          <p:spPr bwMode="auto">
            <a:xfrm>
              <a:off x="4705828" y="3127062"/>
              <a:ext cx="19764" cy="37893"/>
            </a:xfrm>
            <a:custGeom>
              <a:avLst/>
              <a:gdLst>
                <a:gd name="T0" fmla="*/ 18 w 34"/>
                <a:gd name="T1" fmla="*/ 0 h 91"/>
                <a:gd name="T2" fmla="*/ 28 w 34"/>
                <a:gd name="T3" fmla="*/ 6 h 91"/>
                <a:gd name="T4" fmla="*/ 27 w 34"/>
                <a:gd name="T5" fmla="*/ 16 h 91"/>
                <a:gd name="T6" fmla="*/ 34 w 34"/>
                <a:gd name="T7" fmla="*/ 24 h 91"/>
                <a:gd name="T8" fmla="*/ 34 w 34"/>
                <a:gd name="T9" fmla="*/ 48 h 91"/>
                <a:gd name="T10" fmla="*/ 25 w 34"/>
                <a:gd name="T11" fmla="*/ 55 h 91"/>
                <a:gd name="T12" fmla="*/ 27 w 34"/>
                <a:gd name="T13" fmla="*/ 73 h 91"/>
                <a:gd name="T14" fmla="*/ 18 w 34"/>
                <a:gd name="T15" fmla="*/ 91 h 91"/>
                <a:gd name="T16" fmla="*/ 0 w 34"/>
                <a:gd name="T17" fmla="*/ 91 h 91"/>
                <a:gd name="T18" fmla="*/ 3 w 34"/>
                <a:gd name="T19" fmla="*/ 78 h 91"/>
                <a:gd name="T20" fmla="*/ 9 w 34"/>
                <a:gd name="T21" fmla="*/ 52 h 91"/>
                <a:gd name="T22" fmla="*/ 13 w 34"/>
                <a:gd name="T23" fmla="*/ 33 h 91"/>
                <a:gd name="T24" fmla="*/ 24 w 34"/>
                <a:gd name="T25" fmla="*/ 19 h 91"/>
                <a:gd name="T26" fmla="*/ 18 w 34"/>
                <a:gd name="T27" fmla="*/ 0 h 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91"/>
                <a:gd name="T44" fmla="*/ 34 w 34"/>
                <a:gd name="T45" fmla="*/ 91 h 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91">
                  <a:moveTo>
                    <a:pt x="18" y="0"/>
                  </a:moveTo>
                  <a:lnTo>
                    <a:pt x="28" y="6"/>
                  </a:lnTo>
                  <a:lnTo>
                    <a:pt x="27" y="16"/>
                  </a:lnTo>
                  <a:lnTo>
                    <a:pt x="34" y="24"/>
                  </a:lnTo>
                  <a:lnTo>
                    <a:pt x="34" y="48"/>
                  </a:lnTo>
                  <a:lnTo>
                    <a:pt x="25" y="55"/>
                  </a:lnTo>
                  <a:lnTo>
                    <a:pt x="27" y="73"/>
                  </a:lnTo>
                  <a:lnTo>
                    <a:pt x="18" y="91"/>
                  </a:lnTo>
                  <a:lnTo>
                    <a:pt x="0" y="91"/>
                  </a:lnTo>
                  <a:lnTo>
                    <a:pt x="3" y="78"/>
                  </a:lnTo>
                  <a:lnTo>
                    <a:pt x="9" y="52"/>
                  </a:lnTo>
                  <a:lnTo>
                    <a:pt x="13" y="33"/>
                  </a:lnTo>
                  <a:lnTo>
                    <a:pt x="24" y="19"/>
                  </a:lnTo>
                  <a:lnTo>
                    <a:pt x="18"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24" name="Freeform 22"/>
            <p:cNvSpPr>
              <a:spLocks/>
            </p:cNvSpPr>
            <p:nvPr/>
          </p:nvSpPr>
          <p:spPr bwMode="auto">
            <a:xfrm>
              <a:off x="4741164" y="3192083"/>
              <a:ext cx="11978" cy="15502"/>
            </a:xfrm>
            <a:custGeom>
              <a:avLst/>
              <a:gdLst>
                <a:gd name="T0" fmla="*/ 8 w 20"/>
                <a:gd name="T1" fmla="*/ 0 h 37"/>
                <a:gd name="T2" fmla="*/ 20 w 20"/>
                <a:gd name="T3" fmla="*/ 9 h 37"/>
                <a:gd name="T4" fmla="*/ 20 w 20"/>
                <a:gd name="T5" fmla="*/ 30 h 37"/>
                <a:gd name="T6" fmla="*/ 11 w 20"/>
                <a:gd name="T7" fmla="*/ 37 h 37"/>
                <a:gd name="T8" fmla="*/ 0 w 20"/>
                <a:gd name="T9" fmla="*/ 25 h 37"/>
                <a:gd name="T10" fmla="*/ 9 w 20"/>
                <a:gd name="T11" fmla="*/ 13 h 37"/>
                <a:gd name="T12" fmla="*/ 8 w 20"/>
                <a:gd name="T13" fmla="*/ 0 h 37"/>
                <a:gd name="T14" fmla="*/ 0 60000 65536"/>
                <a:gd name="T15" fmla="*/ 0 60000 65536"/>
                <a:gd name="T16" fmla="*/ 0 60000 65536"/>
                <a:gd name="T17" fmla="*/ 0 60000 65536"/>
                <a:gd name="T18" fmla="*/ 0 60000 65536"/>
                <a:gd name="T19" fmla="*/ 0 60000 65536"/>
                <a:gd name="T20" fmla="*/ 0 60000 65536"/>
                <a:gd name="T21" fmla="*/ 0 w 20"/>
                <a:gd name="T22" fmla="*/ 0 h 37"/>
                <a:gd name="T23" fmla="*/ 20 w 20"/>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7">
                  <a:moveTo>
                    <a:pt x="8" y="0"/>
                  </a:moveTo>
                  <a:lnTo>
                    <a:pt x="20" y="9"/>
                  </a:lnTo>
                  <a:lnTo>
                    <a:pt x="20" y="30"/>
                  </a:lnTo>
                  <a:lnTo>
                    <a:pt x="11" y="37"/>
                  </a:lnTo>
                  <a:lnTo>
                    <a:pt x="0" y="25"/>
                  </a:lnTo>
                  <a:lnTo>
                    <a:pt x="9" y="13"/>
                  </a:lnTo>
                  <a:lnTo>
                    <a:pt x="8"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25" name="Freeform 23"/>
            <p:cNvSpPr>
              <a:spLocks/>
            </p:cNvSpPr>
            <p:nvPr/>
          </p:nvSpPr>
          <p:spPr bwMode="auto">
            <a:xfrm>
              <a:off x="4694449" y="3204571"/>
              <a:ext cx="32341" cy="27989"/>
            </a:xfrm>
            <a:custGeom>
              <a:avLst/>
              <a:gdLst>
                <a:gd name="T0" fmla="*/ 12 w 56"/>
                <a:gd name="T1" fmla="*/ 22 h 67"/>
                <a:gd name="T2" fmla="*/ 21 w 56"/>
                <a:gd name="T3" fmla="*/ 15 h 67"/>
                <a:gd name="T4" fmla="*/ 41 w 56"/>
                <a:gd name="T5" fmla="*/ 37 h 67"/>
                <a:gd name="T6" fmla="*/ 35 w 56"/>
                <a:gd name="T7" fmla="*/ 48 h 67"/>
                <a:gd name="T8" fmla="*/ 41 w 56"/>
                <a:gd name="T9" fmla="*/ 67 h 67"/>
                <a:gd name="T10" fmla="*/ 56 w 56"/>
                <a:gd name="T11" fmla="*/ 54 h 67"/>
                <a:gd name="T12" fmla="*/ 56 w 56"/>
                <a:gd name="T13" fmla="*/ 27 h 67"/>
                <a:gd name="T14" fmla="*/ 33 w 56"/>
                <a:gd name="T15" fmla="*/ 0 h 67"/>
                <a:gd name="T16" fmla="*/ 15 w 56"/>
                <a:gd name="T17" fmla="*/ 0 h 67"/>
                <a:gd name="T18" fmla="*/ 0 w 56"/>
                <a:gd name="T19" fmla="*/ 13 h 67"/>
                <a:gd name="T20" fmla="*/ 12 w 56"/>
                <a:gd name="T21" fmla="*/ 22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67"/>
                <a:gd name="T35" fmla="*/ 56 w 56"/>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67">
                  <a:moveTo>
                    <a:pt x="12" y="22"/>
                  </a:moveTo>
                  <a:lnTo>
                    <a:pt x="21" y="15"/>
                  </a:lnTo>
                  <a:lnTo>
                    <a:pt x="41" y="37"/>
                  </a:lnTo>
                  <a:lnTo>
                    <a:pt x="35" y="48"/>
                  </a:lnTo>
                  <a:lnTo>
                    <a:pt x="41" y="67"/>
                  </a:lnTo>
                  <a:lnTo>
                    <a:pt x="56" y="54"/>
                  </a:lnTo>
                  <a:lnTo>
                    <a:pt x="56" y="27"/>
                  </a:lnTo>
                  <a:lnTo>
                    <a:pt x="33" y="0"/>
                  </a:lnTo>
                  <a:lnTo>
                    <a:pt x="15" y="0"/>
                  </a:lnTo>
                  <a:lnTo>
                    <a:pt x="0" y="13"/>
                  </a:lnTo>
                  <a:lnTo>
                    <a:pt x="12" y="22"/>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26" name="Freeform 24"/>
            <p:cNvSpPr>
              <a:spLocks/>
            </p:cNvSpPr>
            <p:nvPr/>
          </p:nvSpPr>
          <p:spPr bwMode="auto">
            <a:xfrm>
              <a:off x="4741164" y="3209738"/>
              <a:ext cx="13775" cy="11626"/>
            </a:xfrm>
            <a:custGeom>
              <a:avLst/>
              <a:gdLst>
                <a:gd name="T0" fmla="*/ 0 w 23"/>
                <a:gd name="T1" fmla="*/ 12 h 28"/>
                <a:gd name="T2" fmla="*/ 11 w 23"/>
                <a:gd name="T3" fmla="*/ 0 h 28"/>
                <a:gd name="T4" fmla="*/ 23 w 23"/>
                <a:gd name="T5" fmla="*/ 15 h 28"/>
                <a:gd name="T6" fmla="*/ 20 w 23"/>
                <a:gd name="T7" fmla="*/ 28 h 28"/>
                <a:gd name="T8" fmla="*/ 8 w 23"/>
                <a:gd name="T9" fmla="*/ 22 h 28"/>
                <a:gd name="T10" fmla="*/ 0 w 23"/>
                <a:gd name="T11" fmla="*/ 12 h 28"/>
                <a:gd name="T12" fmla="*/ 0 60000 65536"/>
                <a:gd name="T13" fmla="*/ 0 60000 65536"/>
                <a:gd name="T14" fmla="*/ 0 60000 65536"/>
                <a:gd name="T15" fmla="*/ 0 60000 65536"/>
                <a:gd name="T16" fmla="*/ 0 60000 65536"/>
                <a:gd name="T17" fmla="*/ 0 60000 65536"/>
                <a:gd name="T18" fmla="*/ 0 w 23"/>
                <a:gd name="T19" fmla="*/ 0 h 28"/>
                <a:gd name="T20" fmla="*/ 23 w 2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23" h="28">
                  <a:moveTo>
                    <a:pt x="0" y="12"/>
                  </a:moveTo>
                  <a:lnTo>
                    <a:pt x="11" y="0"/>
                  </a:lnTo>
                  <a:lnTo>
                    <a:pt x="23" y="15"/>
                  </a:lnTo>
                  <a:lnTo>
                    <a:pt x="20" y="28"/>
                  </a:lnTo>
                  <a:lnTo>
                    <a:pt x="8" y="22"/>
                  </a:lnTo>
                  <a:lnTo>
                    <a:pt x="0" y="12"/>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27" name="Freeform 25"/>
            <p:cNvSpPr>
              <a:spLocks/>
            </p:cNvSpPr>
            <p:nvPr/>
          </p:nvSpPr>
          <p:spPr bwMode="auto">
            <a:xfrm>
              <a:off x="4672888" y="3207154"/>
              <a:ext cx="12577" cy="9043"/>
            </a:xfrm>
            <a:custGeom>
              <a:avLst/>
              <a:gdLst>
                <a:gd name="T0" fmla="*/ 12 w 22"/>
                <a:gd name="T1" fmla="*/ 0 h 22"/>
                <a:gd name="T2" fmla="*/ 22 w 22"/>
                <a:gd name="T3" fmla="*/ 9 h 22"/>
                <a:gd name="T4" fmla="*/ 7 w 22"/>
                <a:gd name="T5" fmla="*/ 22 h 22"/>
                <a:gd name="T6" fmla="*/ 0 w 22"/>
                <a:gd name="T7" fmla="*/ 9 h 22"/>
                <a:gd name="T8" fmla="*/ 12 w 22"/>
                <a:gd name="T9" fmla="*/ 0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12" y="0"/>
                  </a:moveTo>
                  <a:lnTo>
                    <a:pt x="22" y="9"/>
                  </a:lnTo>
                  <a:lnTo>
                    <a:pt x="7" y="22"/>
                  </a:lnTo>
                  <a:lnTo>
                    <a:pt x="0" y="9"/>
                  </a:lnTo>
                  <a:lnTo>
                    <a:pt x="12"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28" name="Freeform 28"/>
            <p:cNvSpPr>
              <a:spLocks/>
            </p:cNvSpPr>
            <p:nvPr/>
          </p:nvSpPr>
          <p:spPr bwMode="auto">
            <a:xfrm>
              <a:off x="4683669" y="3128785"/>
              <a:ext cx="16170" cy="18516"/>
            </a:xfrm>
            <a:custGeom>
              <a:avLst/>
              <a:gdLst>
                <a:gd name="T0" fmla="*/ 9 w 27"/>
                <a:gd name="T1" fmla="*/ 0 h 45"/>
                <a:gd name="T2" fmla="*/ 11 w 27"/>
                <a:gd name="T3" fmla="*/ 15 h 45"/>
                <a:gd name="T4" fmla="*/ 27 w 27"/>
                <a:gd name="T5" fmla="*/ 32 h 45"/>
                <a:gd name="T6" fmla="*/ 15 w 27"/>
                <a:gd name="T7" fmla="*/ 45 h 45"/>
                <a:gd name="T8" fmla="*/ 6 w 27"/>
                <a:gd name="T9" fmla="*/ 33 h 45"/>
                <a:gd name="T10" fmla="*/ 0 w 27"/>
                <a:gd name="T11" fmla="*/ 15 h 45"/>
                <a:gd name="T12" fmla="*/ 9 w 27"/>
                <a:gd name="T13" fmla="*/ 0 h 45"/>
                <a:gd name="T14" fmla="*/ 0 60000 65536"/>
                <a:gd name="T15" fmla="*/ 0 60000 65536"/>
                <a:gd name="T16" fmla="*/ 0 60000 65536"/>
                <a:gd name="T17" fmla="*/ 0 60000 65536"/>
                <a:gd name="T18" fmla="*/ 0 60000 65536"/>
                <a:gd name="T19" fmla="*/ 0 60000 65536"/>
                <a:gd name="T20" fmla="*/ 0 60000 65536"/>
                <a:gd name="T21" fmla="*/ 0 w 27"/>
                <a:gd name="T22" fmla="*/ 0 h 45"/>
                <a:gd name="T23" fmla="*/ 27 w 27"/>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5">
                  <a:moveTo>
                    <a:pt x="9" y="0"/>
                  </a:moveTo>
                  <a:lnTo>
                    <a:pt x="11" y="15"/>
                  </a:lnTo>
                  <a:lnTo>
                    <a:pt x="27" y="32"/>
                  </a:lnTo>
                  <a:lnTo>
                    <a:pt x="15" y="45"/>
                  </a:lnTo>
                  <a:lnTo>
                    <a:pt x="6" y="33"/>
                  </a:lnTo>
                  <a:lnTo>
                    <a:pt x="0" y="15"/>
                  </a:lnTo>
                  <a:lnTo>
                    <a:pt x="9"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29" name="Freeform 29"/>
            <p:cNvSpPr>
              <a:spLocks/>
            </p:cNvSpPr>
            <p:nvPr/>
          </p:nvSpPr>
          <p:spPr bwMode="auto">
            <a:xfrm>
              <a:off x="4685465" y="3118450"/>
              <a:ext cx="8385" cy="7320"/>
            </a:xfrm>
            <a:custGeom>
              <a:avLst/>
              <a:gdLst>
                <a:gd name="T0" fmla="*/ 0 w 14"/>
                <a:gd name="T1" fmla="*/ 0 h 17"/>
                <a:gd name="T2" fmla="*/ 2 w 14"/>
                <a:gd name="T3" fmla="*/ 17 h 17"/>
                <a:gd name="T4" fmla="*/ 14 w 14"/>
                <a:gd name="T5" fmla="*/ 12 h 17"/>
                <a:gd name="T6" fmla="*/ 0 w 14"/>
                <a:gd name="T7" fmla="*/ 0 h 17"/>
                <a:gd name="T8" fmla="*/ 0 60000 65536"/>
                <a:gd name="T9" fmla="*/ 0 60000 65536"/>
                <a:gd name="T10" fmla="*/ 0 60000 65536"/>
                <a:gd name="T11" fmla="*/ 0 60000 65536"/>
                <a:gd name="T12" fmla="*/ 0 w 14"/>
                <a:gd name="T13" fmla="*/ 0 h 17"/>
                <a:gd name="T14" fmla="*/ 14 w 14"/>
                <a:gd name="T15" fmla="*/ 17 h 17"/>
              </a:gdLst>
              <a:ahLst/>
              <a:cxnLst>
                <a:cxn ang="T8">
                  <a:pos x="T0" y="T1"/>
                </a:cxn>
                <a:cxn ang="T9">
                  <a:pos x="T2" y="T3"/>
                </a:cxn>
                <a:cxn ang="T10">
                  <a:pos x="T4" y="T5"/>
                </a:cxn>
                <a:cxn ang="T11">
                  <a:pos x="T6" y="T7"/>
                </a:cxn>
              </a:cxnLst>
              <a:rect l="T12" t="T13" r="T14" b="T15"/>
              <a:pathLst>
                <a:path w="14" h="17">
                  <a:moveTo>
                    <a:pt x="0" y="0"/>
                  </a:moveTo>
                  <a:lnTo>
                    <a:pt x="2" y="17"/>
                  </a:lnTo>
                  <a:lnTo>
                    <a:pt x="14" y="12"/>
                  </a:lnTo>
                  <a:lnTo>
                    <a:pt x="0"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30" name="Freeform 30"/>
            <p:cNvSpPr>
              <a:spLocks/>
            </p:cNvSpPr>
            <p:nvPr/>
          </p:nvSpPr>
          <p:spPr bwMode="auto">
            <a:xfrm>
              <a:off x="4689059" y="3093475"/>
              <a:ext cx="15572" cy="13349"/>
            </a:xfrm>
            <a:custGeom>
              <a:avLst/>
              <a:gdLst>
                <a:gd name="T0" fmla="*/ 0 w 27"/>
                <a:gd name="T1" fmla="*/ 14 h 32"/>
                <a:gd name="T2" fmla="*/ 15 w 27"/>
                <a:gd name="T3" fmla="*/ 0 h 32"/>
                <a:gd name="T4" fmla="*/ 21 w 27"/>
                <a:gd name="T5" fmla="*/ 11 h 32"/>
                <a:gd name="T6" fmla="*/ 27 w 27"/>
                <a:gd name="T7" fmla="*/ 21 h 32"/>
                <a:gd name="T8" fmla="*/ 14 w 27"/>
                <a:gd name="T9" fmla="*/ 32 h 32"/>
                <a:gd name="T10" fmla="*/ 0 w 27"/>
                <a:gd name="T11" fmla="*/ 14 h 32"/>
                <a:gd name="T12" fmla="*/ 0 60000 65536"/>
                <a:gd name="T13" fmla="*/ 0 60000 65536"/>
                <a:gd name="T14" fmla="*/ 0 60000 65536"/>
                <a:gd name="T15" fmla="*/ 0 60000 65536"/>
                <a:gd name="T16" fmla="*/ 0 60000 65536"/>
                <a:gd name="T17" fmla="*/ 0 60000 65536"/>
                <a:gd name="T18" fmla="*/ 0 w 27"/>
                <a:gd name="T19" fmla="*/ 0 h 32"/>
                <a:gd name="T20" fmla="*/ 27 w 27"/>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7" h="32">
                  <a:moveTo>
                    <a:pt x="0" y="14"/>
                  </a:moveTo>
                  <a:lnTo>
                    <a:pt x="15" y="0"/>
                  </a:lnTo>
                  <a:lnTo>
                    <a:pt x="21" y="11"/>
                  </a:lnTo>
                  <a:lnTo>
                    <a:pt x="27" y="21"/>
                  </a:lnTo>
                  <a:lnTo>
                    <a:pt x="14" y="32"/>
                  </a:lnTo>
                  <a:lnTo>
                    <a:pt x="0" y="14"/>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31" name="Freeform 31"/>
            <p:cNvSpPr>
              <a:spLocks/>
            </p:cNvSpPr>
            <p:nvPr/>
          </p:nvSpPr>
          <p:spPr bwMode="auto">
            <a:xfrm>
              <a:off x="4676482" y="3082279"/>
              <a:ext cx="24556" cy="13349"/>
            </a:xfrm>
            <a:custGeom>
              <a:avLst/>
              <a:gdLst>
                <a:gd name="T0" fmla="*/ 0 w 42"/>
                <a:gd name="T1" fmla="*/ 15 h 32"/>
                <a:gd name="T2" fmla="*/ 10 w 42"/>
                <a:gd name="T3" fmla="*/ 5 h 32"/>
                <a:gd name="T4" fmla="*/ 22 w 42"/>
                <a:gd name="T5" fmla="*/ 12 h 32"/>
                <a:gd name="T6" fmla="*/ 33 w 42"/>
                <a:gd name="T7" fmla="*/ 0 h 32"/>
                <a:gd name="T8" fmla="*/ 42 w 42"/>
                <a:gd name="T9" fmla="*/ 9 h 32"/>
                <a:gd name="T10" fmla="*/ 30 w 42"/>
                <a:gd name="T11" fmla="*/ 21 h 32"/>
                <a:gd name="T12" fmla="*/ 16 w 42"/>
                <a:gd name="T13" fmla="*/ 32 h 32"/>
                <a:gd name="T14" fmla="*/ 0 w 42"/>
                <a:gd name="T15" fmla="*/ 15 h 32"/>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32"/>
                <a:gd name="T26" fmla="*/ 42 w 42"/>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32">
                  <a:moveTo>
                    <a:pt x="0" y="15"/>
                  </a:moveTo>
                  <a:lnTo>
                    <a:pt x="10" y="5"/>
                  </a:lnTo>
                  <a:lnTo>
                    <a:pt x="22" y="12"/>
                  </a:lnTo>
                  <a:lnTo>
                    <a:pt x="33" y="0"/>
                  </a:lnTo>
                  <a:lnTo>
                    <a:pt x="42" y="9"/>
                  </a:lnTo>
                  <a:lnTo>
                    <a:pt x="30" y="21"/>
                  </a:lnTo>
                  <a:lnTo>
                    <a:pt x="16" y="32"/>
                  </a:lnTo>
                  <a:lnTo>
                    <a:pt x="0" y="15"/>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32" name="Freeform 32"/>
            <p:cNvSpPr>
              <a:spLocks/>
            </p:cNvSpPr>
            <p:nvPr/>
          </p:nvSpPr>
          <p:spPr bwMode="auto">
            <a:xfrm>
              <a:off x="4659113" y="2931568"/>
              <a:ext cx="8385" cy="8612"/>
            </a:xfrm>
            <a:custGeom>
              <a:avLst/>
              <a:gdLst>
                <a:gd name="T0" fmla="*/ 0 w 15"/>
                <a:gd name="T1" fmla="*/ 0 h 21"/>
                <a:gd name="T2" fmla="*/ 0 w 15"/>
                <a:gd name="T3" fmla="*/ 16 h 21"/>
                <a:gd name="T4" fmla="*/ 9 w 15"/>
                <a:gd name="T5" fmla="*/ 21 h 21"/>
                <a:gd name="T6" fmla="*/ 15 w 15"/>
                <a:gd name="T7" fmla="*/ 13 h 21"/>
                <a:gd name="T8" fmla="*/ 0 w 15"/>
                <a:gd name="T9" fmla="*/ 0 h 21"/>
                <a:gd name="T10" fmla="*/ 0 60000 65536"/>
                <a:gd name="T11" fmla="*/ 0 60000 65536"/>
                <a:gd name="T12" fmla="*/ 0 60000 65536"/>
                <a:gd name="T13" fmla="*/ 0 60000 65536"/>
                <a:gd name="T14" fmla="*/ 0 60000 65536"/>
                <a:gd name="T15" fmla="*/ 0 w 15"/>
                <a:gd name="T16" fmla="*/ 0 h 21"/>
                <a:gd name="T17" fmla="*/ 15 w 15"/>
                <a:gd name="T18" fmla="*/ 21 h 21"/>
              </a:gdLst>
              <a:ahLst/>
              <a:cxnLst>
                <a:cxn ang="T10">
                  <a:pos x="T0" y="T1"/>
                </a:cxn>
                <a:cxn ang="T11">
                  <a:pos x="T2" y="T3"/>
                </a:cxn>
                <a:cxn ang="T12">
                  <a:pos x="T4" y="T5"/>
                </a:cxn>
                <a:cxn ang="T13">
                  <a:pos x="T6" y="T7"/>
                </a:cxn>
                <a:cxn ang="T14">
                  <a:pos x="T8" y="T9"/>
                </a:cxn>
              </a:cxnLst>
              <a:rect l="T15" t="T16" r="T17" b="T18"/>
              <a:pathLst>
                <a:path w="15" h="21">
                  <a:moveTo>
                    <a:pt x="0" y="0"/>
                  </a:moveTo>
                  <a:lnTo>
                    <a:pt x="0" y="16"/>
                  </a:lnTo>
                  <a:lnTo>
                    <a:pt x="9" y="21"/>
                  </a:lnTo>
                  <a:lnTo>
                    <a:pt x="15" y="13"/>
                  </a:lnTo>
                  <a:lnTo>
                    <a:pt x="0"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33" name="Freeform 33"/>
            <p:cNvSpPr>
              <a:spLocks/>
            </p:cNvSpPr>
            <p:nvPr/>
          </p:nvSpPr>
          <p:spPr bwMode="auto">
            <a:xfrm>
              <a:off x="4672888" y="2962141"/>
              <a:ext cx="5390" cy="3445"/>
            </a:xfrm>
            <a:custGeom>
              <a:avLst/>
              <a:gdLst>
                <a:gd name="T0" fmla="*/ 9 w 9"/>
                <a:gd name="T1" fmla="*/ 0 h 9"/>
                <a:gd name="T2" fmla="*/ 0 w 9"/>
                <a:gd name="T3" fmla="*/ 9 h 9"/>
                <a:gd name="T4" fmla="*/ 9 w 9"/>
                <a:gd name="T5" fmla="*/ 0 h 9"/>
                <a:gd name="T6" fmla="*/ 0 60000 65536"/>
                <a:gd name="T7" fmla="*/ 0 60000 65536"/>
                <a:gd name="T8" fmla="*/ 0 60000 65536"/>
                <a:gd name="T9" fmla="*/ 0 w 9"/>
                <a:gd name="T10" fmla="*/ 0 h 9"/>
                <a:gd name="T11" fmla="*/ 9 w 9"/>
                <a:gd name="T12" fmla="*/ 9 h 9"/>
              </a:gdLst>
              <a:ahLst/>
              <a:cxnLst>
                <a:cxn ang="T6">
                  <a:pos x="T0" y="T1"/>
                </a:cxn>
                <a:cxn ang="T7">
                  <a:pos x="T2" y="T3"/>
                </a:cxn>
                <a:cxn ang="T8">
                  <a:pos x="T4" y="T5"/>
                </a:cxn>
              </a:cxnLst>
              <a:rect l="T9" t="T10" r="T11" b="T12"/>
              <a:pathLst>
                <a:path w="9" h="9">
                  <a:moveTo>
                    <a:pt x="9" y="0"/>
                  </a:moveTo>
                  <a:lnTo>
                    <a:pt x="0" y="9"/>
                  </a:lnTo>
                  <a:lnTo>
                    <a:pt x="9"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34" name="Freeform 34"/>
            <p:cNvSpPr>
              <a:spLocks/>
            </p:cNvSpPr>
            <p:nvPr/>
          </p:nvSpPr>
          <p:spPr bwMode="auto">
            <a:xfrm>
              <a:off x="4671091" y="2960419"/>
              <a:ext cx="7187" cy="6028"/>
            </a:xfrm>
            <a:custGeom>
              <a:avLst/>
              <a:gdLst>
                <a:gd name="T0" fmla="*/ 10 w 12"/>
                <a:gd name="T1" fmla="*/ 0 h 15"/>
                <a:gd name="T2" fmla="*/ 0 w 12"/>
                <a:gd name="T3" fmla="*/ 13 h 15"/>
                <a:gd name="T4" fmla="*/ 12 w 12"/>
                <a:gd name="T5" fmla="*/ 15 h 15"/>
                <a:gd name="T6" fmla="*/ 10 w 12"/>
                <a:gd name="T7" fmla="*/ 0 h 15"/>
                <a:gd name="T8" fmla="*/ 0 60000 65536"/>
                <a:gd name="T9" fmla="*/ 0 60000 65536"/>
                <a:gd name="T10" fmla="*/ 0 60000 65536"/>
                <a:gd name="T11" fmla="*/ 0 60000 65536"/>
                <a:gd name="T12" fmla="*/ 0 w 12"/>
                <a:gd name="T13" fmla="*/ 0 h 15"/>
                <a:gd name="T14" fmla="*/ 12 w 12"/>
                <a:gd name="T15" fmla="*/ 15 h 15"/>
              </a:gdLst>
              <a:ahLst/>
              <a:cxnLst>
                <a:cxn ang="T8">
                  <a:pos x="T0" y="T1"/>
                </a:cxn>
                <a:cxn ang="T9">
                  <a:pos x="T2" y="T3"/>
                </a:cxn>
                <a:cxn ang="T10">
                  <a:pos x="T4" y="T5"/>
                </a:cxn>
                <a:cxn ang="T11">
                  <a:pos x="T6" y="T7"/>
                </a:cxn>
              </a:cxnLst>
              <a:rect l="T12" t="T13" r="T14" b="T15"/>
              <a:pathLst>
                <a:path w="12" h="15">
                  <a:moveTo>
                    <a:pt x="10" y="0"/>
                  </a:moveTo>
                  <a:lnTo>
                    <a:pt x="0" y="13"/>
                  </a:lnTo>
                  <a:lnTo>
                    <a:pt x="12" y="15"/>
                  </a:lnTo>
                  <a:lnTo>
                    <a:pt x="10"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35" name="Freeform 35"/>
            <p:cNvSpPr>
              <a:spLocks/>
            </p:cNvSpPr>
            <p:nvPr/>
          </p:nvSpPr>
          <p:spPr bwMode="auto">
            <a:xfrm>
              <a:off x="4663904" y="3048262"/>
              <a:ext cx="8984" cy="5167"/>
            </a:xfrm>
            <a:custGeom>
              <a:avLst/>
              <a:gdLst>
                <a:gd name="T0" fmla="*/ 0 w 15"/>
                <a:gd name="T1" fmla="*/ 0 h 13"/>
                <a:gd name="T2" fmla="*/ 6 w 15"/>
                <a:gd name="T3" fmla="*/ 13 h 13"/>
                <a:gd name="T4" fmla="*/ 15 w 15"/>
                <a:gd name="T5" fmla="*/ 7 h 13"/>
                <a:gd name="T6" fmla="*/ 0 w 15"/>
                <a:gd name="T7" fmla="*/ 0 h 13"/>
                <a:gd name="T8" fmla="*/ 0 60000 65536"/>
                <a:gd name="T9" fmla="*/ 0 60000 65536"/>
                <a:gd name="T10" fmla="*/ 0 60000 65536"/>
                <a:gd name="T11" fmla="*/ 0 60000 65536"/>
                <a:gd name="T12" fmla="*/ 0 w 15"/>
                <a:gd name="T13" fmla="*/ 0 h 13"/>
                <a:gd name="T14" fmla="*/ 15 w 15"/>
                <a:gd name="T15" fmla="*/ 13 h 13"/>
              </a:gdLst>
              <a:ahLst/>
              <a:cxnLst>
                <a:cxn ang="T8">
                  <a:pos x="T0" y="T1"/>
                </a:cxn>
                <a:cxn ang="T9">
                  <a:pos x="T2" y="T3"/>
                </a:cxn>
                <a:cxn ang="T10">
                  <a:pos x="T4" y="T5"/>
                </a:cxn>
                <a:cxn ang="T11">
                  <a:pos x="T6" y="T7"/>
                </a:cxn>
              </a:cxnLst>
              <a:rect l="T12" t="T13" r="T14" b="T15"/>
              <a:pathLst>
                <a:path w="15" h="13">
                  <a:moveTo>
                    <a:pt x="0" y="0"/>
                  </a:moveTo>
                  <a:lnTo>
                    <a:pt x="6" y="13"/>
                  </a:lnTo>
                  <a:lnTo>
                    <a:pt x="15" y="7"/>
                  </a:lnTo>
                  <a:lnTo>
                    <a:pt x="0"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36" name="Freeform 36"/>
            <p:cNvSpPr>
              <a:spLocks/>
            </p:cNvSpPr>
            <p:nvPr/>
          </p:nvSpPr>
          <p:spPr bwMode="auto">
            <a:xfrm>
              <a:off x="4661509" y="3064625"/>
              <a:ext cx="9583" cy="8612"/>
            </a:xfrm>
            <a:custGeom>
              <a:avLst/>
              <a:gdLst>
                <a:gd name="T0" fmla="*/ 11 w 17"/>
                <a:gd name="T1" fmla="*/ 0 h 20"/>
                <a:gd name="T2" fmla="*/ 0 w 17"/>
                <a:gd name="T3" fmla="*/ 6 h 20"/>
                <a:gd name="T4" fmla="*/ 8 w 17"/>
                <a:gd name="T5" fmla="*/ 20 h 20"/>
                <a:gd name="T6" fmla="*/ 17 w 17"/>
                <a:gd name="T7" fmla="*/ 12 h 20"/>
                <a:gd name="T8" fmla="*/ 11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11" y="0"/>
                  </a:moveTo>
                  <a:lnTo>
                    <a:pt x="0" y="6"/>
                  </a:lnTo>
                  <a:lnTo>
                    <a:pt x="8" y="20"/>
                  </a:lnTo>
                  <a:lnTo>
                    <a:pt x="17" y="12"/>
                  </a:lnTo>
                  <a:lnTo>
                    <a:pt x="11"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37" name="Freeform 136"/>
            <p:cNvSpPr>
              <a:spLocks/>
            </p:cNvSpPr>
            <p:nvPr/>
          </p:nvSpPr>
          <p:spPr bwMode="auto">
            <a:xfrm>
              <a:off x="4721400" y="3050414"/>
              <a:ext cx="9583" cy="5598"/>
            </a:xfrm>
            <a:custGeom>
              <a:avLst/>
              <a:gdLst>
                <a:gd name="T0" fmla="*/ 0 w 16"/>
                <a:gd name="T1" fmla="*/ 0 h 13"/>
                <a:gd name="T2" fmla="*/ 4 w 16"/>
                <a:gd name="T3" fmla="*/ 13 h 13"/>
                <a:gd name="T4" fmla="*/ 16 w 16"/>
                <a:gd name="T5" fmla="*/ 12 h 13"/>
                <a:gd name="T6" fmla="*/ 0 w 16"/>
                <a:gd name="T7" fmla="*/ 0 h 13"/>
                <a:gd name="T8" fmla="*/ 0 60000 65536"/>
                <a:gd name="T9" fmla="*/ 0 60000 65536"/>
                <a:gd name="T10" fmla="*/ 0 60000 65536"/>
                <a:gd name="T11" fmla="*/ 0 60000 65536"/>
                <a:gd name="T12" fmla="*/ 0 w 16"/>
                <a:gd name="T13" fmla="*/ 0 h 13"/>
                <a:gd name="T14" fmla="*/ 16 w 16"/>
                <a:gd name="T15" fmla="*/ 13 h 13"/>
              </a:gdLst>
              <a:ahLst/>
              <a:cxnLst>
                <a:cxn ang="T8">
                  <a:pos x="T0" y="T1"/>
                </a:cxn>
                <a:cxn ang="T9">
                  <a:pos x="T2" y="T3"/>
                </a:cxn>
                <a:cxn ang="T10">
                  <a:pos x="T4" y="T5"/>
                </a:cxn>
                <a:cxn ang="T11">
                  <a:pos x="T6" y="T7"/>
                </a:cxn>
              </a:cxnLst>
              <a:rect l="T12" t="T13" r="T14" b="T15"/>
              <a:pathLst>
                <a:path w="16" h="13">
                  <a:moveTo>
                    <a:pt x="0" y="0"/>
                  </a:moveTo>
                  <a:lnTo>
                    <a:pt x="4" y="13"/>
                  </a:lnTo>
                  <a:lnTo>
                    <a:pt x="16" y="12"/>
                  </a:lnTo>
                  <a:lnTo>
                    <a:pt x="0"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38" name="Freeform 137"/>
            <p:cNvSpPr>
              <a:spLocks/>
            </p:cNvSpPr>
            <p:nvPr/>
          </p:nvSpPr>
          <p:spPr bwMode="auto">
            <a:xfrm>
              <a:off x="4710021" y="3066778"/>
              <a:ext cx="8984" cy="9043"/>
            </a:xfrm>
            <a:custGeom>
              <a:avLst/>
              <a:gdLst>
                <a:gd name="T0" fmla="*/ 5 w 15"/>
                <a:gd name="T1" fmla="*/ 0 h 21"/>
                <a:gd name="T2" fmla="*/ 15 w 15"/>
                <a:gd name="T3" fmla="*/ 21 h 21"/>
                <a:gd name="T4" fmla="*/ 0 w 15"/>
                <a:gd name="T5" fmla="*/ 19 h 21"/>
                <a:gd name="T6" fmla="*/ 5 w 15"/>
                <a:gd name="T7" fmla="*/ 0 h 21"/>
                <a:gd name="T8" fmla="*/ 0 60000 65536"/>
                <a:gd name="T9" fmla="*/ 0 60000 65536"/>
                <a:gd name="T10" fmla="*/ 0 60000 65536"/>
                <a:gd name="T11" fmla="*/ 0 60000 65536"/>
                <a:gd name="T12" fmla="*/ 0 w 15"/>
                <a:gd name="T13" fmla="*/ 0 h 21"/>
                <a:gd name="T14" fmla="*/ 15 w 15"/>
                <a:gd name="T15" fmla="*/ 21 h 21"/>
              </a:gdLst>
              <a:ahLst/>
              <a:cxnLst>
                <a:cxn ang="T8">
                  <a:pos x="T0" y="T1"/>
                </a:cxn>
                <a:cxn ang="T9">
                  <a:pos x="T2" y="T3"/>
                </a:cxn>
                <a:cxn ang="T10">
                  <a:pos x="T4" y="T5"/>
                </a:cxn>
                <a:cxn ang="T11">
                  <a:pos x="T6" y="T7"/>
                </a:cxn>
              </a:cxnLst>
              <a:rect l="T12" t="T13" r="T14" b="T15"/>
              <a:pathLst>
                <a:path w="15" h="21">
                  <a:moveTo>
                    <a:pt x="5" y="0"/>
                  </a:moveTo>
                  <a:lnTo>
                    <a:pt x="15" y="21"/>
                  </a:lnTo>
                  <a:lnTo>
                    <a:pt x="0" y="19"/>
                  </a:lnTo>
                  <a:lnTo>
                    <a:pt x="5"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39" name="Freeform 42"/>
            <p:cNvSpPr>
              <a:spLocks/>
            </p:cNvSpPr>
            <p:nvPr/>
          </p:nvSpPr>
          <p:spPr bwMode="auto">
            <a:xfrm>
              <a:off x="4657915" y="3076681"/>
              <a:ext cx="9583" cy="5598"/>
            </a:xfrm>
            <a:custGeom>
              <a:avLst/>
              <a:gdLst>
                <a:gd name="T0" fmla="*/ 11 w 17"/>
                <a:gd name="T1" fmla="*/ 0 h 13"/>
                <a:gd name="T2" fmla="*/ 0 w 17"/>
                <a:gd name="T3" fmla="*/ 13 h 13"/>
                <a:gd name="T4" fmla="*/ 17 w 17"/>
                <a:gd name="T5" fmla="*/ 13 h 13"/>
                <a:gd name="T6" fmla="*/ 11 w 17"/>
                <a:gd name="T7" fmla="*/ 0 h 13"/>
                <a:gd name="T8" fmla="*/ 0 60000 65536"/>
                <a:gd name="T9" fmla="*/ 0 60000 65536"/>
                <a:gd name="T10" fmla="*/ 0 60000 65536"/>
                <a:gd name="T11" fmla="*/ 0 60000 65536"/>
                <a:gd name="T12" fmla="*/ 0 w 17"/>
                <a:gd name="T13" fmla="*/ 0 h 13"/>
                <a:gd name="T14" fmla="*/ 17 w 17"/>
                <a:gd name="T15" fmla="*/ 13 h 13"/>
              </a:gdLst>
              <a:ahLst/>
              <a:cxnLst>
                <a:cxn ang="T8">
                  <a:pos x="T0" y="T1"/>
                </a:cxn>
                <a:cxn ang="T9">
                  <a:pos x="T2" y="T3"/>
                </a:cxn>
                <a:cxn ang="T10">
                  <a:pos x="T4" y="T5"/>
                </a:cxn>
                <a:cxn ang="T11">
                  <a:pos x="T6" y="T7"/>
                </a:cxn>
              </a:cxnLst>
              <a:rect l="T12" t="T13" r="T14" b="T15"/>
              <a:pathLst>
                <a:path w="17" h="13">
                  <a:moveTo>
                    <a:pt x="11" y="0"/>
                  </a:moveTo>
                  <a:lnTo>
                    <a:pt x="0" y="13"/>
                  </a:lnTo>
                  <a:lnTo>
                    <a:pt x="17" y="13"/>
                  </a:lnTo>
                  <a:lnTo>
                    <a:pt x="11"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40" name="Freeform 43"/>
            <p:cNvSpPr>
              <a:spLocks/>
            </p:cNvSpPr>
            <p:nvPr/>
          </p:nvSpPr>
          <p:spPr bwMode="auto">
            <a:xfrm>
              <a:off x="4659113" y="3089600"/>
              <a:ext cx="8385" cy="7320"/>
            </a:xfrm>
            <a:custGeom>
              <a:avLst/>
              <a:gdLst>
                <a:gd name="T0" fmla="*/ 4 w 15"/>
                <a:gd name="T1" fmla="*/ 0 h 18"/>
                <a:gd name="T2" fmla="*/ 0 w 15"/>
                <a:gd name="T3" fmla="*/ 18 h 18"/>
                <a:gd name="T4" fmla="*/ 15 w 15"/>
                <a:gd name="T5" fmla="*/ 13 h 18"/>
                <a:gd name="T6" fmla="*/ 4 w 15"/>
                <a:gd name="T7" fmla="*/ 0 h 18"/>
                <a:gd name="T8" fmla="*/ 0 60000 65536"/>
                <a:gd name="T9" fmla="*/ 0 60000 65536"/>
                <a:gd name="T10" fmla="*/ 0 60000 65536"/>
                <a:gd name="T11" fmla="*/ 0 60000 65536"/>
                <a:gd name="T12" fmla="*/ 0 w 15"/>
                <a:gd name="T13" fmla="*/ 0 h 18"/>
                <a:gd name="T14" fmla="*/ 15 w 15"/>
                <a:gd name="T15" fmla="*/ 18 h 18"/>
              </a:gdLst>
              <a:ahLst/>
              <a:cxnLst>
                <a:cxn ang="T8">
                  <a:pos x="T0" y="T1"/>
                </a:cxn>
                <a:cxn ang="T9">
                  <a:pos x="T2" y="T3"/>
                </a:cxn>
                <a:cxn ang="T10">
                  <a:pos x="T4" y="T5"/>
                </a:cxn>
                <a:cxn ang="T11">
                  <a:pos x="T6" y="T7"/>
                </a:cxn>
              </a:cxnLst>
              <a:rect l="T12" t="T13" r="T14" b="T15"/>
              <a:pathLst>
                <a:path w="15" h="18">
                  <a:moveTo>
                    <a:pt x="4" y="0"/>
                  </a:moveTo>
                  <a:lnTo>
                    <a:pt x="0" y="18"/>
                  </a:lnTo>
                  <a:lnTo>
                    <a:pt x="15" y="13"/>
                  </a:lnTo>
                  <a:lnTo>
                    <a:pt x="4"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41" name="Freeform 44"/>
            <p:cNvSpPr>
              <a:spLocks/>
            </p:cNvSpPr>
            <p:nvPr/>
          </p:nvSpPr>
          <p:spPr bwMode="auto">
            <a:xfrm>
              <a:off x="4651926" y="3102087"/>
              <a:ext cx="7187" cy="7320"/>
            </a:xfrm>
            <a:custGeom>
              <a:avLst/>
              <a:gdLst>
                <a:gd name="T0" fmla="*/ 0 w 12"/>
                <a:gd name="T1" fmla="*/ 4 h 18"/>
                <a:gd name="T2" fmla="*/ 0 w 12"/>
                <a:gd name="T3" fmla="*/ 18 h 18"/>
                <a:gd name="T4" fmla="*/ 12 w 12"/>
                <a:gd name="T5" fmla="*/ 13 h 18"/>
                <a:gd name="T6" fmla="*/ 12 w 12"/>
                <a:gd name="T7" fmla="*/ 0 h 18"/>
                <a:gd name="T8" fmla="*/ 0 w 12"/>
                <a:gd name="T9" fmla="*/ 4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0" y="4"/>
                  </a:moveTo>
                  <a:lnTo>
                    <a:pt x="0" y="18"/>
                  </a:lnTo>
                  <a:lnTo>
                    <a:pt x="12" y="13"/>
                  </a:lnTo>
                  <a:lnTo>
                    <a:pt x="12" y="0"/>
                  </a:lnTo>
                  <a:lnTo>
                    <a:pt x="0" y="4"/>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42" name="Freeform 45"/>
            <p:cNvSpPr>
              <a:spLocks/>
            </p:cNvSpPr>
            <p:nvPr/>
          </p:nvSpPr>
          <p:spPr bwMode="auto">
            <a:xfrm>
              <a:off x="4643542" y="3127062"/>
              <a:ext cx="7187" cy="4306"/>
            </a:xfrm>
            <a:custGeom>
              <a:avLst/>
              <a:gdLst>
                <a:gd name="T0" fmla="*/ 0 w 13"/>
                <a:gd name="T1" fmla="*/ 0 h 10"/>
                <a:gd name="T2" fmla="*/ 3 w 13"/>
                <a:gd name="T3" fmla="*/ 10 h 10"/>
                <a:gd name="T4" fmla="*/ 13 w 13"/>
                <a:gd name="T5" fmla="*/ 10 h 10"/>
                <a:gd name="T6" fmla="*/ 0 w 13"/>
                <a:gd name="T7" fmla="*/ 0 h 10"/>
                <a:gd name="T8" fmla="*/ 0 60000 65536"/>
                <a:gd name="T9" fmla="*/ 0 60000 65536"/>
                <a:gd name="T10" fmla="*/ 0 60000 65536"/>
                <a:gd name="T11" fmla="*/ 0 60000 65536"/>
                <a:gd name="T12" fmla="*/ 0 w 13"/>
                <a:gd name="T13" fmla="*/ 0 h 10"/>
                <a:gd name="T14" fmla="*/ 13 w 13"/>
                <a:gd name="T15" fmla="*/ 10 h 10"/>
              </a:gdLst>
              <a:ahLst/>
              <a:cxnLst>
                <a:cxn ang="T8">
                  <a:pos x="T0" y="T1"/>
                </a:cxn>
                <a:cxn ang="T9">
                  <a:pos x="T2" y="T3"/>
                </a:cxn>
                <a:cxn ang="T10">
                  <a:pos x="T4" y="T5"/>
                </a:cxn>
                <a:cxn ang="T11">
                  <a:pos x="T6" y="T7"/>
                </a:cxn>
              </a:cxnLst>
              <a:rect l="T12" t="T13" r="T14" b="T15"/>
              <a:pathLst>
                <a:path w="13" h="10">
                  <a:moveTo>
                    <a:pt x="0" y="0"/>
                  </a:moveTo>
                  <a:lnTo>
                    <a:pt x="3" y="10"/>
                  </a:lnTo>
                  <a:lnTo>
                    <a:pt x="13" y="10"/>
                  </a:lnTo>
                  <a:lnTo>
                    <a:pt x="0"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43" name="Freeform 5"/>
            <p:cNvSpPr>
              <a:spLocks/>
            </p:cNvSpPr>
            <p:nvPr/>
          </p:nvSpPr>
          <p:spPr bwMode="auto">
            <a:xfrm>
              <a:off x="4453086" y="1772816"/>
              <a:ext cx="295265" cy="394432"/>
            </a:xfrm>
            <a:custGeom>
              <a:avLst/>
              <a:gdLst>
                <a:gd name="T0" fmla="*/ 210 w 493"/>
                <a:gd name="T1" fmla="*/ 279 h 916"/>
                <a:gd name="T2" fmla="*/ 207 w 493"/>
                <a:gd name="T3" fmla="*/ 252 h 916"/>
                <a:gd name="T4" fmla="*/ 178 w 493"/>
                <a:gd name="T5" fmla="*/ 185 h 916"/>
                <a:gd name="T6" fmla="*/ 265 w 493"/>
                <a:gd name="T7" fmla="*/ 110 h 916"/>
                <a:gd name="T8" fmla="*/ 274 w 493"/>
                <a:gd name="T9" fmla="*/ 48 h 916"/>
                <a:gd name="T10" fmla="*/ 294 w 493"/>
                <a:gd name="T11" fmla="*/ 0 h 916"/>
                <a:gd name="T12" fmla="*/ 331 w 493"/>
                <a:gd name="T13" fmla="*/ 30 h 916"/>
                <a:gd name="T14" fmla="*/ 366 w 493"/>
                <a:gd name="T15" fmla="*/ 50 h 916"/>
                <a:gd name="T16" fmla="*/ 397 w 493"/>
                <a:gd name="T17" fmla="*/ 81 h 916"/>
                <a:gd name="T18" fmla="*/ 412 w 493"/>
                <a:gd name="T19" fmla="*/ 161 h 916"/>
                <a:gd name="T20" fmla="*/ 433 w 493"/>
                <a:gd name="T21" fmla="*/ 191 h 916"/>
                <a:gd name="T22" fmla="*/ 490 w 493"/>
                <a:gd name="T23" fmla="*/ 183 h 916"/>
                <a:gd name="T24" fmla="*/ 486 w 493"/>
                <a:gd name="T25" fmla="*/ 246 h 916"/>
                <a:gd name="T26" fmla="*/ 501 w 493"/>
                <a:gd name="T27" fmla="*/ 416 h 916"/>
                <a:gd name="T28" fmla="*/ 487 w 493"/>
                <a:gd name="T29" fmla="*/ 468 h 916"/>
                <a:gd name="T30" fmla="*/ 493 w 493"/>
                <a:gd name="T31" fmla="*/ 515 h 916"/>
                <a:gd name="T32" fmla="*/ 451 w 493"/>
                <a:gd name="T33" fmla="*/ 534 h 916"/>
                <a:gd name="T34" fmla="*/ 423 w 493"/>
                <a:gd name="T35" fmla="*/ 579 h 916"/>
                <a:gd name="T36" fmla="*/ 390 w 493"/>
                <a:gd name="T37" fmla="*/ 584 h 916"/>
                <a:gd name="T38" fmla="*/ 366 w 493"/>
                <a:gd name="T39" fmla="*/ 641 h 916"/>
                <a:gd name="T40" fmla="*/ 342 w 493"/>
                <a:gd name="T41" fmla="*/ 659 h 916"/>
                <a:gd name="T42" fmla="*/ 331 w 493"/>
                <a:gd name="T43" fmla="*/ 719 h 916"/>
                <a:gd name="T44" fmla="*/ 298 w 493"/>
                <a:gd name="T45" fmla="*/ 768 h 916"/>
                <a:gd name="T46" fmla="*/ 327 w 493"/>
                <a:gd name="T47" fmla="*/ 798 h 916"/>
                <a:gd name="T48" fmla="*/ 337 w 493"/>
                <a:gd name="T49" fmla="*/ 837 h 916"/>
                <a:gd name="T50" fmla="*/ 297 w 493"/>
                <a:gd name="T51" fmla="*/ 882 h 916"/>
                <a:gd name="T52" fmla="*/ 283 w 493"/>
                <a:gd name="T53" fmla="*/ 911 h 916"/>
                <a:gd name="T54" fmla="*/ 175 w 493"/>
                <a:gd name="T55" fmla="*/ 906 h 916"/>
                <a:gd name="T56" fmla="*/ 193 w 493"/>
                <a:gd name="T57" fmla="*/ 875 h 916"/>
                <a:gd name="T58" fmla="*/ 141 w 493"/>
                <a:gd name="T59" fmla="*/ 845 h 916"/>
                <a:gd name="T60" fmla="*/ 142 w 493"/>
                <a:gd name="T61" fmla="*/ 786 h 916"/>
                <a:gd name="T62" fmla="*/ 93 w 493"/>
                <a:gd name="T63" fmla="*/ 774 h 916"/>
                <a:gd name="T64" fmla="*/ 39 w 493"/>
                <a:gd name="T65" fmla="*/ 734 h 916"/>
                <a:gd name="T66" fmla="*/ 12 w 493"/>
                <a:gd name="T67" fmla="*/ 702 h 916"/>
                <a:gd name="T68" fmla="*/ 22 w 493"/>
                <a:gd name="T69" fmla="*/ 671 h 916"/>
                <a:gd name="T70" fmla="*/ 21 w 493"/>
                <a:gd name="T71" fmla="*/ 636 h 916"/>
                <a:gd name="T72" fmla="*/ 24 w 493"/>
                <a:gd name="T73" fmla="*/ 563 h 916"/>
                <a:gd name="T74" fmla="*/ 33 w 493"/>
                <a:gd name="T75" fmla="*/ 501 h 916"/>
                <a:gd name="T76" fmla="*/ 21 w 493"/>
                <a:gd name="T77" fmla="*/ 402 h 916"/>
                <a:gd name="T78" fmla="*/ 34 w 493"/>
                <a:gd name="T79" fmla="*/ 353 h 916"/>
                <a:gd name="T80" fmla="*/ 78 w 493"/>
                <a:gd name="T81" fmla="*/ 318 h 916"/>
                <a:gd name="T82" fmla="*/ 132 w 493"/>
                <a:gd name="T83" fmla="*/ 308 h 9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3"/>
                <a:gd name="T127" fmla="*/ 0 h 916"/>
                <a:gd name="T128" fmla="*/ 508 w 493"/>
                <a:gd name="T129" fmla="*/ 944 h 9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3" h="916">
                  <a:moveTo>
                    <a:pt x="178" y="284"/>
                  </a:moveTo>
                  <a:lnTo>
                    <a:pt x="196" y="284"/>
                  </a:lnTo>
                  <a:lnTo>
                    <a:pt x="204" y="271"/>
                  </a:lnTo>
                  <a:lnTo>
                    <a:pt x="221" y="273"/>
                  </a:lnTo>
                  <a:lnTo>
                    <a:pt x="215" y="256"/>
                  </a:lnTo>
                  <a:lnTo>
                    <a:pt x="201" y="245"/>
                  </a:lnTo>
                  <a:lnTo>
                    <a:pt x="195" y="229"/>
                  </a:lnTo>
                  <a:lnTo>
                    <a:pt x="173" y="212"/>
                  </a:lnTo>
                  <a:lnTo>
                    <a:pt x="173" y="180"/>
                  </a:lnTo>
                  <a:lnTo>
                    <a:pt x="230" y="128"/>
                  </a:lnTo>
                  <a:lnTo>
                    <a:pt x="245" y="128"/>
                  </a:lnTo>
                  <a:lnTo>
                    <a:pt x="257" y="107"/>
                  </a:lnTo>
                  <a:lnTo>
                    <a:pt x="240" y="83"/>
                  </a:lnTo>
                  <a:lnTo>
                    <a:pt x="251" y="66"/>
                  </a:lnTo>
                  <a:lnTo>
                    <a:pt x="266" y="47"/>
                  </a:lnTo>
                  <a:lnTo>
                    <a:pt x="269" y="20"/>
                  </a:lnTo>
                  <a:lnTo>
                    <a:pt x="279" y="15"/>
                  </a:lnTo>
                  <a:lnTo>
                    <a:pt x="285" y="0"/>
                  </a:lnTo>
                  <a:lnTo>
                    <a:pt x="298" y="16"/>
                  </a:lnTo>
                  <a:lnTo>
                    <a:pt x="306" y="8"/>
                  </a:lnTo>
                  <a:lnTo>
                    <a:pt x="321" y="29"/>
                  </a:lnTo>
                  <a:lnTo>
                    <a:pt x="329" y="35"/>
                  </a:lnTo>
                  <a:lnTo>
                    <a:pt x="345" y="35"/>
                  </a:lnTo>
                  <a:lnTo>
                    <a:pt x="355" y="49"/>
                  </a:lnTo>
                  <a:lnTo>
                    <a:pt x="355" y="58"/>
                  </a:lnTo>
                  <a:lnTo>
                    <a:pt x="370" y="75"/>
                  </a:lnTo>
                  <a:lnTo>
                    <a:pt x="385" y="79"/>
                  </a:lnTo>
                  <a:lnTo>
                    <a:pt x="384" y="114"/>
                  </a:lnTo>
                  <a:lnTo>
                    <a:pt x="399" y="137"/>
                  </a:lnTo>
                  <a:lnTo>
                    <a:pt x="400" y="156"/>
                  </a:lnTo>
                  <a:lnTo>
                    <a:pt x="409" y="171"/>
                  </a:lnTo>
                  <a:lnTo>
                    <a:pt x="411" y="189"/>
                  </a:lnTo>
                  <a:lnTo>
                    <a:pt x="420" y="185"/>
                  </a:lnTo>
                  <a:lnTo>
                    <a:pt x="420" y="171"/>
                  </a:lnTo>
                  <a:lnTo>
                    <a:pt x="434" y="159"/>
                  </a:lnTo>
                  <a:lnTo>
                    <a:pt x="476" y="178"/>
                  </a:lnTo>
                  <a:lnTo>
                    <a:pt x="472" y="212"/>
                  </a:lnTo>
                  <a:lnTo>
                    <a:pt x="476" y="224"/>
                  </a:lnTo>
                  <a:lnTo>
                    <a:pt x="472" y="239"/>
                  </a:lnTo>
                  <a:lnTo>
                    <a:pt x="484" y="277"/>
                  </a:lnTo>
                  <a:lnTo>
                    <a:pt x="493" y="346"/>
                  </a:lnTo>
                  <a:lnTo>
                    <a:pt x="486" y="404"/>
                  </a:lnTo>
                  <a:lnTo>
                    <a:pt x="475" y="418"/>
                  </a:lnTo>
                  <a:lnTo>
                    <a:pt x="480" y="433"/>
                  </a:lnTo>
                  <a:lnTo>
                    <a:pt x="473" y="454"/>
                  </a:lnTo>
                  <a:lnTo>
                    <a:pt x="460" y="447"/>
                  </a:lnTo>
                  <a:lnTo>
                    <a:pt x="454" y="456"/>
                  </a:lnTo>
                  <a:lnTo>
                    <a:pt x="472" y="490"/>
                  </a:lnTo>
                  <a:lnTo>
                    <a:pt x="476" y="499"/>
                  </a:lnTo>
                  <a:lnTo>
                    <a:pt x="470" y="508"/>
                  </a:lnTo>
                  <a:lnTo>
                    <a:pt x="461" y="512"/>
                  </a:lnTo>
                  <a:lnTo>
                    <a:pt x="452" y="501"/>
                  </a:lnTo>
                  <a:lnTo>
                    <a:pt x="438" y="518"/>
                  </a:lnTo>
                  <a:lnTo>
                    <a:pt x="426" y="535"/>
                  </a:lnTo>
                  <a:lnTo>
                    <a:pt x="432" y="543"/>
                  </a:lnTo>
                  <a:lnTo>
                    <a:pt x="419" y="562"/>
                  </a:lnTo>
                  <a:lnTo>
                    <a:pt x="411" y="562"/>
                  </a:lnTo>
                  <a:lnTo>
                    <a:pt x="391" y="541"/>
                  </a:lnTo>
                  <a:lnTo>
                    <a:pt x="394" y="558"/>
                  </a:lnTo>
                  <a:lnTo>
                    <a:pt x="378" y="567"/>
                  </a:lnTo>
                  <a:lnTo>
                    <a:pt x="388" y="573"/>
                  </a:lnTo>
                  <a:lnTo>
                    <a:pt x="387" y="587"/>
                  </a:lnTo>
                  <a:lnTo>
                    <a:pt x="374" y="589"/>
                  </a:lnTo>
                  <a:lnTo>
                    <a:pt x="365" y="600"/>
                  </a:lnTo>
                  <a:lnTo>
                    <a:pt x="363" y="616"/>
                  </a:lnTo>
                  <a:lnTo>
                    <a:pt x="355" y="622"/>
                  </a:lnTo>
                  <a:lnTo>
                    <a:pt x="338" y="608"/>
                  </a:lnTo>
                  <a:lnTo>
                    <a:pt x="332" y="622"/>
                  </a:lnTo>
                  <a:lnTo>
                    <a:pt x="332" y="639"/>
                  </a:lnTo>
                  <a:lnTo>
                    <a:pt x="318" y="642"/>
                  </a:lnTo>
                  <a:lnTo>
                    <a:pt x="320" y="671"/>
                  </a:lnTo>
                  <a:lnTo>
                    <a:pt x="326" y="693"/>
                  </a:lnTo>
                  <a:lnTo>
                    <a:pt x="321" y="698"/>
                  </a:lnTo>
                  <a:lnTo>
                    <a:pt x="304" y="690"/>
                  </a:lnTo>
                  <a:lnTo>
                    <a:pt x="291" y="704"/>
                  </a:lnTo>
                  <a:lnTo>
                    <a:pt x="289" y="745"/>
                  </a:lnTo>
                  <a:lnTo>
                    <a:pt x="300" y="763"/>
                  </a:lnTo>
                  <a:lnTo>
                    <a:pt x="314" y="760"/>
                  </a:lnTo>
                  <a:lnTo>
                    <a:pt x="317" y="774"/>
                  </a:lnTo>
                  <a:lnTo>
                    <a:pt x="306" y="791"/>
                  </a:lnTo>
                  <a:lnTo>
                    <a:pt x="317" y="789"/>
                  </a:lnTo>
                  <a:lnTo>
                    <a:pt x="327" y="812"/>
                  </a:lnTo>
                  <a:lnTo>
                    <a:pt x="312" y="832"/>
                  </a:lnTo>
                  <a:lnTo>
                    <a:pt x="294" y="847"/>
                  </a:lnTo>
                  <a:lnTo>
                    <a:pt x="288" y="856"/>
                  </a:lnTo>
                  <a:lnTo>
                    <a:pt x="310" y="873"/>
                  </a:lnTo>
                  <a:lnTo>
                    <a:pt x="288" y="887"/>
                  </a:lnTo>
                  <a:lnTo>
                    <a:pt x="275" y="884"/>
                  </a:lnTo>
                  <a:lnTo>
                    <a:pt x="219" y="907"/>
                  </a:lnTo>
                  <a:lnTo>
                    <a:pt x="201" y="916"/>
                  </a:lnTo>
                  <a:lnTo>
                    <a:pt x="170" y="879"/>
                  </a:lnTo>
                  <a:lnTo>
                    <a:pt x="192" y="867"/>
                  </a:lnTo>
                  <a:lnTo>
                    <a:pt x="186" y="855"/>
                  </a:lnTo>
                  <a:lnTo>
                    <a:pt x="179" y="843"/>
                  </a:lnTo>
                  <a:lnTo>
                    <a:pt x="164" y="855"/>
                  </a:lnTo>
                  <a:lnTo>
                    <a:pt x="137" y="820"/>
                  </a:lnTo>
                  <a:lnTo>
                    <a:pt x="125" y="795"/>
                  </a:lnTo>
                  <a:lnTo>
                    <a:pt x="128" y="774"/>
                  </a:lnTo>
                  <a:lnTo>
                    <a:pt x="138" y="763"/>
                  </a:lnTo>
                  <a:lnTo>
                    <a:pt x="116" y="763"/>
                  </a:lnTo>
                  <a:lnTo>
                    <a:pt x="105" y="745"/>
                  </a:lnTo>
                  <a:lnTo>
                    <a:pt x="90" y="751"/>
                  </a:lnTo>
                  <a:lnTo>
                    <a:pt x="62" y="757"/>
                  </a:lnTo>
                  <a:lnTo>
                    <a:pt x="47" y="736"/>
                  </a:lnTo>
                  <a:lnTo>
                    <a:pt x="38" y="712"/>
                  </a:lnTo>
                  <a:lnTo>
                    <a:pt x="21" y="718"/>
                  </a:lnTo>
                  <a:lnTo>
                    <a:pt x="3" y="704"/>
                  </a:lnTo>
                  <a:lnTo>
                    <a:pt x="12" y="681"/>
                  </a:lnTo>
                  <a:lnTo>
                    <a:pt x="0" y="658"/>
                  </a:lnTo>
                  <a:lnTo>
                    <a:pt x="10" y="648"/>
                  </a:lnTo>
                  <a:lnTo>
                    <a:pt x="21" y="651"/>
                  </a:lnTo>
                  <a:lnTo>
                    <a:pt x="39" y="651"/>
                  </a:lnTo>
                  <a:lnTo>
                    <a:pt x="47" y="638"/>
                  </a:lnTo>
                  <a:lnTo>
                    <a:pt x="20" y="617"/>
                  </a:lnTo>
                  <a:lnTo>
                    <a:pt x="21" y="573"/>
                  </a:lnTo>
                  <a:lnTo>
                    <a:pt x="17" y="556"/>
                  </a:lnTo>
                  <a:lnTo>
                    <a:pt x="23" y="546"/>
                  </a:lnTo>
                  <a:lnTo>
                    <a:pt x="42" y="549"/>
                  </a:lnTo>
                  <a:lnTo>
                    <a:pt x="59" y="530"/>
                  </a:lnTo>
                  <a:lnTo>
                    <a:pt x="32" y="486"/>
                  </a:lnTo>
                  <a:lnTo>
                    <a:pt x="56" y="457"/>
                  </a:lnTo>
                  <a:lnTo>
                    <a:pt x="33" y="409"/>
                  </a:lnTo>
                  <a:lnTo>
                    <a:pt x="20" y="390"/>
                  </a:lnTo>
                  <a:lnTo>
                    <a:pt x="32" y="379"/>
                  </a:lnTo>
                  <a:lnTo>
                    <a:pt x="53" y="375"/>
                  </a:lnTo>
                  <a:lnTo>
                    <a:pt x="33" y="343"/>
                  </a:lnTo>
                  <a:lnTo>
                    <a:pt x="42" y="331"/>
                  </a:lnTo>
                  <a:lnTo>
                    <a:pt x="64" y="328"/>
                  </a:lnTo>
                  <a:lnTo>
                    <a:pt x="76" y="309"/>
                  </a:lnTo>
                  <a:lnTo>
                    <a:pt x="74" y="293"/>
                  </a:lnTo>
                  <a:lnTo>
                    <a:pt x="91" y="293"/>
                  </a:lnTo>
                  <a:lnTo>
                    <a:pt x="128" y="299"/>
                  </a:lnTo>
                  <a:lnTo>
                    <a:pt x="146" y="283"/>
                  </a:lnTo>
                  <a:lnTo>
                    <a:pt x="178" y="284"/>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44" name="Freeform 6"/>
            <p:cNvSpPr>
              <a:spLocks/>
            </p:cNvSpPr>
            <p:nvPr/>
          </p:nvSpPr>
          <p:spPr bwMode="auto">
            <a:xfrm>
              <a:off x="4256043" y="1870132"/>
              <a:ext cx="319821" cy="456439"/>
            </a:xfrm>
            <a:custGeom>
              <a:avLst/>
              <a:gdLst>
                <a:gd name="T0" fmla="*/ 462 w 534"/>
                <a:gd name="T1" fmla="*/ 615 h 1060"/>
                <a:gd name="T2" fmla="*/ 429 w 534"/>
                <a:gd name="T3" fmla="*/ 618 h 1060"/>
                <a:gd name="T4" fmla="*/ 447 w 534"/>
                <a:gd name="T5" fmla="*/ 630 h 1060"/>
                <a:gd name="T6" fmla="*/ 463 w 534"/>
                <a:gd name="T7" fmla="*/ 676 h 1060"/>
                <a:gd name="T8" fmla="*/ 436 w 534"/>
                <a:gd name="T9" fmla="*/ 721 h 1060"/>
                <a:gd name="T10" fmla="*/ 391 w 534"/>
                <a:gd name="T11" fmla="*/ 726 h 1060"/>
                <a:gd name="T12" fmla="*/ 378 w 534"/>
                <a:gd name="T13" fmla="*/ 703 h 1060"/>
                <a:gd name="T14" fmla="*/ 358 w 534"/>
                <a:gd name="T15" fmla="*/ 808 h 1060"/>
                <a:gd name="T16" fmla="*/ 351 w 534"/>
                <a:gd name="T17" fmla="*/ 900 h 1060"/>
                <a:gd name="T18" fmla="*/ 357 w 534"/>
                <a:gd name="T19" fmla="*/ 939 h 1060"/>
                <a:gd name="T20" fmla="*/ 352 w 534"/>
                <a:gd name="T21" fmla="*/ 973 h 1060"/>
                <a:gd name="T22" fmla="*/ 363 w 534"/>
                <a:gd name="T23" fmla="*/ 1015 h 1060"/>
                <a:gd name="T24" fmla="*/ 360 w 534"/>
                <a:gd name="T25" fmla="*/ 1062 h 1060"/>
                <a:gd name="T26" fmla="*/ 333 w 534"/>
                <a:gd name="T27" fmla="*/ 1057 h 1060"/>
                <a:gd name="T28" fmla="*/ 315 w 534"/>
                <a:gd name="T29" fmla="*/ 1090 h 1060"/>
                <a:gd name="T30" fmla="*/ 256 w 534"/>
                <a:gd name="T31" fmla="*/ 1065 h 1060"/>
                <a:gd name="T32" fmla="*/ 210 w 534"/>
                <a:gd name="T33" fmla="*/ 1044 h 1060"/>
                <a:gd name="T34" fmla="*/ 196 w 534"/>
                <a:gd name="T35" fmla="*/ 1054 h 1060"/>
                <a:gd name="T36" fmla="*/ 112 w 534"/>
                <a:gd name="T37" fmla="*/ 1044 h 1060"/>
                <a:gd name="T38" fmla="*/ 78 w 534"/>
                <a:gd name="T39" fmla="*/ 1047 h 1060"/>
                <a:gd name="T40" fmla="*/ 61 w 534"/>
                <a:gd name="T41" fmla="*/ 990 h 1060"/>
                <a:gd name="T42" fmla="*/ 63 w 534"/>
                <a:gd name="T43" fmla="*/ 939 h 1060"/>
                <a:gd name="T44" fmla="*/ 7 w 534"/>
                <a:gd name="T45" fmla="*/ 879 h 1060"/>
                <a:gd name="T46" fmla="*/ 21 w 534"/>
                <a:gd name="T47" fmla="*/ 844 h 1060"/>
                <a:gd name="T48" fmla="*/ 10 w 534"/>
                <a:gd name="T49" fmla="*/ 784 h 1060"/>
                <a:gd name="T50" fmla="*/ 24 w 534"/>
                <a:gd name="T51" fmla="*/ 741 h 1060"/>
                <a:gd name="T52" fmla="*/ 37 w 534"/>
                <a:gd name="T53" fmla="*/ 726 h 1060"/>
                <a:gd name="T54" fmla="*/ 76 w 534"/>
                <a:gd name="T55" fmla="*/ 564 h 1060"/>
                <a:gd name="T56" fmla="*/ 127 w 534"/>
                <a:gd name="T57" fmla="*/ 489 h 1060"/>
                <a:gd name="T58" fmla="*/ 145 w 534"/>
                <a:gd name="T59" fmla="*/ 444 h 1060"/>
                <a:gd name="T60" fmla="*/ 129 w 534"/>
                <a:gd name="T61" fmla="*/ 414 h 1060"/>
                <a:gd name="T62" fmla="*/ 127 w 534"/>
                <a:gd name="T63" fmla="*/ 363 h 1060"/>
                <a:gd name="T64" fmla="*/ 189 w 534"/>
                <a:gd name="T65" fmla="*/ 318 h 1060"/>
                <a:gd name="T66" fmla="*/ 201 w 534"/>
                <a:gd name="T67" fmla="*/ 268 h 1060"/>
                <a:gd name="T68" fmla="*/ 225 w 534"/>
                <a:gd name="T69" fmla="*/ 232 h 1060"/>
                <a:gd name="T70" fmla="*/ 222 w 534"/>
                <a:gd name="T71" fmla="*/ 129 h 1060"/>
                <a:gd name="T72" fmla="*/ 291 w 534"/>
                <a:gd name="T73" fmla="*/ 105 h 1060"/>
                <a:gd name="T74" fmla="*/ 340 w 534"/>
                <a:gd name="T75" fmla="*/ 61 h 1060"/>
                <a:gd name="T76" fmla="*/ 370 w 534"/>
                <a:gd name="T77" fmla="*/ 34 h 1060"/>
                <a:gd name="T78" fmla="*/ 445 w 534"/>
                <a:gd name="T79" fmla="*/ 13 h 1060"/>
                <a:gd name="T80" fmla="*/ 522 w 534"/>
                <a:gd name="T81" fmla="*/ 16 h 1060"/>
                <a:gd name="T82" fmla="*/ 526 w 534"/>
                <a:gd name="T83" fmla="*/ 33 h 1060"/>
                <a:gd name="T84" fmla="*/ 540 w 534"/>
                <a:gd name="T85" fmla="*/ 60 h 1060"/>
                <a:gd name="T86" fmla="*/ 471 w 534"/>
                <a:gd name="T87" fmla="*/ 75 h 1060"/>
                <a:gd name="T88" fmla="*/ 415 w 534"/>
                <a:gd name="T89" fmla="*/ 69 h 1060"/>
                <a:gd name="T90" fmla="*/ 406 w 534"/>
                <a:gd name="T91" fmla="*/ 105 h 1060"/>
                <a:gd name="T92" fmla="*/ 370 w 534"/>
                <a:gd name="T93" fmla="*/ 121 h 1060"/>
                <a:gd name="T94" fmla="*/ 375 w 534"/>
                <a:gd name="T95" fmla="*/ 163 h 1060"/>
                <a:gd name="T96" fmla="*/ 373 w 534"/>
                <a:gd name="T97" fmla="*/ 190 h 1060"/>
                <a:gd name="T98" fmla="*/ 370 w 534"/>
                <a:gd name="T99" fmla="*/ 268 h 1060"/>
                <a:gd name="T100" fmla="*/ 382 w 534"/>
                <a:gd name="T101" fmla="*/ 333 h 1060"/>
                <a:gd name="T102" fmla="*/ 357 w 534"/>
                <a:gd name="T103" fmla="*/ 340 h 1060"/>
                <a:gd name="T104" fmla="*/ 361 w 534"/>
                <a:gd name="T105" fmla="*/ 402 h 1060"/>
                <a:gd name="T106" fmla="*/ 381 w 534"/>
                <a:gd name="T107" fmla="*/ 438 h 1060"/>
                <a:gd name="T108" fmla="*/ 349 w 534"/>
                <a:gd name="T109" fmla="*/ 435 h 1060"/>
                <a:gd name="T110" fmla="*/ 349 w 534"/>
                <a:gd name="T111" fmla="*/ 471 h 1060"/>
                <a:gd name="T112" fmla="*/ 358 w 534"/>
                <a:gd name="T113" fmla="*/ 507 h 1060"/>
                <a:gd name="T114" fmla="*/ 385 w 534"/>
                <a:gd name="T115" fmla="*/ 526 h 1060"/>
                <a:gd name="T116" fmla="*/ 435 w 534"/>
                <a:gd name="T117" fmla="*/ 541 h 1060"/>
                <a:gd name="T118" fmla="*/ 459 w 534"/>
                <a:gd name="T119" fmla="*/ 555 h 1060"/>
                <a:gd name="T120" fmla="*/ 471 w 534"/>
                <a:gd name="T121" fmla="*/ 565 h 1060"/>
                <a:gd name="T122" fmla="*/ 477 w 534"/>
                <a:gd name="T123" fmla="*/ 603 h 10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34"/>
                <a:gd name="T187" fmla="*/ 0 h 1060"/>
                <a:gd name="T188" fmla="*/ 550 w 534"/>
                <a:gd name="T189" fmla="*/ 1093 h 10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34" h="1060">
                  <a:moveTo>
                    <a:pt x="463" y="585"/>
                  </a:moveTo>
                  <a:lnTo>
                    <a:pt x="449" y="596"/>
                  </a:lnTo>
                  <a:lnTo>
                    <a:pt x="426" y="592"/>
                  </a:lnTo>
                  <a:lnTo>
                    <a:pt x="417" y="599"/>
                  </a:lnTo>
                  <a:lnTo>
                    <a:pt x="423" y="620"/>
                  </a:lnTo>
                  <a:lnTo>
                    <a:pt x="434" y="611"/>
                  </a:lnTo>
                  <a:lnTo>
                    <a:pt x="446" y="631"/>
                  </a:lnTo>
                  <a:lnTo>
                    <a:pt x="450" y="656"/>
                  </a:lnTo>
                  <a:lnTo>
                    <a:pt x="432" y="669"/>
                  </a:lnTo>
                  <a:lnTo>
                    <a:pt x="423" y="699"/>
                  </a:lnTo>
                  <a:lnTo>
                    <a:pt x="405" y="713"/>
                  </a:lnTo>
                  <a:lnTo>
                    <a:pt x="380" y="704"/>
                  </a:lnTo>
                  <a:lnTo>
                    <a:pt x="380" y="682"/>
                  </a:lnTo>
                  <a:lnTo>
                    <a:pt x="367" y="682"/>
                  </a:lnTo>
                  <a:lnTo>
                    <a:pt x="339" y="724"/>
                  </a:lnTo>
                  <a:lnTo>
                    <a:pt x="348" y="784"/>
                  </a:lnTo>
                  <a:lnTo>
                    <a:pt x="341" y="861"/>
                  </a:lnTo>
                  <a:lnTo>
                    <a:pt x="341" y="873"/>
                  </a:lnTo>
                  <a:lnTo>
                    <a:pt x="342" y="883"/>
                  </a:lnTo>
                  <a:lnTo>
                    <a:pt x="347" y="911"/>
                  </a:lnTo>
                  <a:lnTo>
                    <a:pt x="362" y="925"/>
                  </a:lnTo>
                  <a:lnTo>
                    <a:pt x="342" y="944"/>
                  </a:lnTo>
                  <a:lnTo>
                    <a:pt x="352" y="955"/>
                  </a:lnTo>
                  <a:lnTo>
                    <a:pt x="352" y="984"/>
                  </a:lnTo>
                  <a:lnTo>
                    <a:pt x="364" y="999"/>
                  </a:lnTo>
                  <a:lnTo>
                    <a:pt x="350" y="1030"/>
                  </a:lnTo>
                  <a:lnTo>
                    <a:pt x="335" y="1022"/>
                  </a:lnTo>
                  <a:lnTo>
                    <a:pt x="323" y="1025"/>
                  </a:lnTo>
                  <a:lnTo>
                    <a:pt x="323" y="1043"/>
                  </a:lnTo>
                  <a:lnTo>
                    <a:pt x="306" y="1057"/>
                  </a:lnTo>
                  <a:lnTo>
                    <a:pt x="272" y="1036"/>
                  </a:lnTo>
                  <a:lnTo>
                    <a:pt x="249" y="1033"/>
                  </a:lnTo>
                  <a:lnTo>
                    <a:pt x="233" y="1060"/>
                  </a:lnTo>
                  <a:lnTo>
                    <a:pt x="204" y="1012"/>
                  </a:lnTo>
                  <a:lnTo>
                    <a:pt x="193" y="1012"/>
                  </a:lnTo>
                  <a:lnTo>
                    <a:pt x="190" y="1022"/>
                  </a:lnTo>
                  <a:lnTo>
                    <a:pt x="128" y="1021"/>
                  </a:lnTo>
                  <a:lnTo>
                    <a:pt x="109" y="1012"/>
                  </a:lnTo>
                  <a:lnTo>
                    <a:pt x="91" y="1030"/>
                  </a:lnTo>
                  <a:lnTo>
                    <a:pt x="76" y="1015"/>
                  </a:lnTo>
                  <a:lnTo>
                    <a:pt x="76" y="978"/>
                  </a:lnTo>
                  <a:lnTo>
                    <a:pt x="59" y="960"/>
                  </a:lnTo>
                  <a:lnTo>
                    <a:pt x="50" y="922"/>
                  </a:lnTo>
                  <a:lnTo>
                    <a:pt x="62" y="908"/>
                  </a:lnTo>
                  <a:lnTo>
                    <a:pt x="26" y="848"/>
                  </a:lnTo>
                  <a:lnTo>
                    <a:pt x="14" y="849"/>
                  </a:lnTo>
                  <a:lnTo>
                    <a:pt x="0" y="839"/>
                  </a:lnTo>
                  <a:lnTo>
                    <a:pt x="20" y="819"/>
                  </a:lnTo>
                  <a:lnTo>
                    <a:pt x="7" y="803"/>
                  </a:lnTo>
                  <a:lnTo>
                    <a:pt x="13" y="767"/>
                  </a:lnTo>
                  <a:lnTo>
                    <a:pt x="4" y="748"/>
                  </a:lnTo>
                  <a:lnTo>
                    <a:pt x="23" y="719"/>
                  </a:lnTo>
                  <a:lnTo>
                    <a:pt x="23" y="704"/>
                  </a:lnTo>
                  <a:lnTo>
                    <a:pt x="36" y="704"/>
                  </a:lnTo>
                  <a:lnTo>
                    <a:pt x="44" y="626"/>
                  </a:lnTo>
                  <a:lnTo>
                    <a:pt x="74" y="547"/>
                  </a:lnTo>
                  <a:lnTo>
                    <a:pt x="102" y="496"/>
                  </a:lnTo>
                  <a:lnTo>
                    <a:pt x="123" y="474"/>
                  </a:lnTo>
                  <a:lnTo>
                    <a:pt x="128" y="454"/>
                  </a:lnTo>
                  <a:lnTo>
                    <a:pt x="141" y="431"/>
                  </a:lnTo>
                  <a:lnTo>
                    <a:pt x="137" y="404"/>
                  </a:lnTo>
                  <a:lnTo>
                    <a:pt x="125" y="402"/>
                  </a:lnTo>
                  <a:lnTo>
                    <a:pt x="117" y="375"/>
                  </a:lnTo>
                  <a:lnTo>
                    <a:pt x="123" y="352"/>
                  </a:lnTo>
                  <a:lnTo>
                    <a:pt x="151" y="337"/>
                  </a:lnTo>
                  <a:lnTo>
                    <a:pt x="184" y="308"/>
                  </a:lnTo>
                  <a:lnTo>
                    <a:pt x="204" y="285"/>
                  </a:lnTo>
                  <a:lnTo>
                    <a:pt x="195" y="260"/>
                  </a:lnTo>
                  <a:lnTo>
                    <a:pt x="219" y="240"/>
                  </a:lnTo>
                  <a:lnTo>
                    <a:pt x="218" y="225"/>
                  </a:lnTo>
                  <a:lnTo>
                    <a:pt x="201" y="192"/>
                  </a:lnTo>
                  <a:lnTo>
                    <a:pt x="216" y="125"/>
                  </a:lnTo>
                  <a:lnTo>
                    <a:pt x="254" y="126"/>
                  </a:lnTo>
                  <a:lnTo>
                    <a:pt x="283" y="102"/>
                  </a:lnTo>
                  <a:lnTo>
                    <a:pt x="310" y="84"/>
                  </a:lnTo>
                  <a:lnTo>
                    <a:pt x="330" y="59"/>
                  </a:lnTo>
                  <a:lnTo>
                    <a:pt x="344" y="59"/>
                  </a:lnTo>
                  <a:lnTo>
                    <a:pt x="359" y="33"/>
                  </a:lnTo>
                  <a:lnTo>
                    <a:pt x="387" y="13"/>
                  </a:lnTo>
                  <a:lnTo>
                    <a:pt x="432" y="13"/>
                  </a:lnTo>
                  <a:lnTo>
                    <a:pt x="481" y="0"/>
                  </a:lnTo>
                  <a:lnTo>
                    <a:pt x="507" y="16"/>
                  </a:lnTo>
                  <a:lnTo>
                    <a:pt x="501" y="35"/>
                  </a:lnTo>
                  <a:lnTo>
                    <a:pt x="511" y="32"/>
                  </a:lnTo>
                  <a:lnTo>
                    <a:pt x="534" y="48"/>
                  </a:lnTo>
                  <a:lnTo>
                    <a:pt x="524" y="58"/>
                  </a:lnTo>
                  <a:lnTo>
                    <a:pt x="475" y="58"/>
                  </a:lnTo>
                  <a:lnTo>
                    <a:pt x="457" y="73"/>
                  </a:lnTo>
                  <a:lnTo>
                    <a:pt x="422" y="67"/>
                  </a:lnTo>
                  <a:lnTo>
                    <a:pt x="403" y="67"/>
                  </a:lnTo>
                  <a:lnTo>
                    <a:pt x="405" y="81"/>
                  </a:lnTo>
                  <a:lnTo>
                    <a:pt x="394" y="102"/>
                  </a:lnTo>
                  <a:lnTo>
                    <a:pt x="371" y="105"/>
                  </a:lnTo>
                  <a:lnTo>
                    <a:pt x="359" y="117"/>
                  </a:lnTo>
                  <a:lnTo>
                    <a:pt x="383" y="148"/>
                  </a:lnTo>
                  <a:lnTo>
                    <a:pt x="361" y="153"/>
                  </a:lnTo>
                  <a:lnTo>
                    <a:pt x="350" y="164"/>
                  </a:lnTo>
                  <a:lnTo>
                    <a:pt x="362" y="184"/>
                  </a:lnTo>
                  <a:lnTo>
                    <a:pt x="385" y="230"/>
                  </a:lnTo>
                  <a:lnTo>
                    <a:pt x="359" y="260"/>
                  </a:lnTo>
                  <a:lnTo>
                    <a:pt x="388" y="304"/>
                  </a:lnTo>
                  <a:lnTo>
                    <a:pt x="371" y="323"/>
                  </a:lnTo>
                  <a:lnTo>
                    <a:pt x="350" y="320"/>
                  </a:lnTo>
                  <a:lnTo>
                    <a:pt x="347" y="330"/>
                  </a:lnTo>
                  <a:lnTo>
                    <a:pt x="352" y="346"/>
                  </a:lnTo>
                  <a:lnTo>
                    <a:pt x="350" y="390"/>
                  </a:lnTo>
                  <a:lnTo>
                    <a:pt x="376" y="410"/>
                  </a:lnTo>
                  <a:lnTo>
                    <a:pt x="370" y="425"/>
                  </a:lnTo>
                  <a:lnTo>
                    <a:pt x="353" y="426"/>
                  </a:lnTo>
                  <a:lnTo>
                    <a:pt x="339" y="422"/>
                  </a:lnTo>
                  <a:lnTo>
                    <a:pt x="327" y="432"/>
                  </a:lnTo>
                  <a:lnTo>
                    <a:pt x="339" y="457"/>
                  </a:lnTo>
                  <a:lnTo>
                    <a:pt x="333" y="480"/>
                  </a:lnTo>
                  <a:lnTo>
                    <a:pt x="348" y="492"/>
                  </a:lnTo>
                  <a:lnTo>
                    <a:pt x="365" y="486"/>
                  </a:lnTo>
                  <a:lnTo>
                    <a:pt x="374" y="510"/>
                  </a:lnTo>
                  <a:lnTo>
                    <a:pt x="391" y="532"/>
                  </a:lnTo>
                  <a:lnTo>
                    <a:pt x="422" y="525"/>
                  </a:lnTo>
                  <a:lnTo>
                    <a:pt x="432" y="518"/>
                  </a:lnTo>
                  <a:lnTo>
                    <a:pt x="446" y="538"/>
                  </a:lnTo>
                  <a:lnTo>
                    <a:pt x="467" y="535"/>
                  </a:lnTo>
                  <a:lnTo>
                    <a:pt x="457" y="548"/>
                  </a:lnTo>
                  <a:lnTo>
                    <a:pt x="454" y="571"/>
                  </a:lnTo>
                  <a:lnTo>
                    <a:pt x="463" y="585"/>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45" name="Freeform 7"/>
            <p:cNvSpPr>
              <a:spLocks/>
            </p:cNvSpPr>
            <p:nvPr/>
          </p:nvSpPr>
          <p:spPr bwMode="auto">
            <a:xfrm>
              <a:off x="4340490" y="2163803"/>
              <a:ext cx="210818" cy="340177"/>
            </a:xfrm>
            <a:custGeom>
              <a:avLst/>
              <a:gdLst>
                <a:gd name="T0" fmla="*/ 270 w 352"/>
                <a:gd name="T1" fmla="*/ 53 h 790"/>
                <a:gd name="T2" fmla="*/ 251 w 352"/>
                <a:gd name="T3" fmla="*/ 65 h 790"/>
                <a:gd name="T4" fmla="*/ 246 w 352"/>
                <a:gd name="T5" fmla="*/ 96 h 790"/>
                <a:gd name="T6" fmla="*/ 282 w 352"/>
                <a:gd name="T7" fmla="*/ 122 h 790"/>
                <a:gd name="T8" fmla="*/ 308 w 352"/>
                <a:gd name="T9" fmla="*/ 111 h 790"/>
                <a:gd name="T10" fmla="*/ 347 w 352"/>
                <a:gd name="T11" fmla="*/ 144 h 790"/>
                <a:gd name="T12" fmla="*/ 311 w 352"/>
                <a:gd name="T13" fmla="*/ 168 h 790"/>
                <a:gd name="T14" fmla="*/ 251 w 352"/>
                <a:gd name="T15" fmla="*/ 168 h 790"/>
                <a:gd name="T16" fmla="*/ 273 w 352"/>
                <a:gd name="T17" fmla="*/ 209 h 790"/>
                <a:gd name="T18" fmla="*/ 305 w 352"/>
                <a:gd name="T19" fmla="*/ 249 h 790"/>
                <a:gd name="T20" fmla="*/ 326 w 352"/>
                <a:gd name="T21" fmla="*/ 288 h 790"/>
                <a:gd name="T22" fmla="*/ 350 w 352"/>
                <a:gd name="T23" fmla="*/ 320 h 790"/>
                <a:gd name="T24" fmla="*/ 362 w 352"/>
                <a:gd name="T25" fmla="*/ 362 h 790"/>
                <a:gd name="T26" fmla="*/ 323 w 352"/>
                <a:gd name="T27" fmla="*/ 381 h 790"/>
                <a:gd name="T28" fmla="*/ 290 w 352"/>
                <a:gd name="T29" fmla="*/ 395 h 790"/>
                <a:gd name="T30" fmla="*/ 275 w 352"/>
                <a:gd name="T31" fmla="*/ 438 h 790"/>
                <a:gd name="T32" fmla="*/ 281 w 352"/>
                <a:gd name="T33" fmla="*/ 477 h 790"/>
                <a:gd name="T34" fmla="*/ 261 w 352"/>
                <a:gd name="T35" fmla="*/ 488 h 790"/>
                <a:gd name="T36" fmla="*/ 279 w 352"/>
                <a:gd name="T37" fmla="*/ 516 h 790"/>
                <a:gd name="T38" fmla="*/ 312 w 352"/>
                <a:gd name="T39" fmla="*/ 521 h 790"/>
                <a:gd name="T40" fmla="*/ 305 w 352"/>
                <a:gd name="T41" fmla="*/ 552 h 790"/>
                <a:gd name="T42" fmla="*/ 317 w 352"/>
                <a:gd name="T43" fmla="*/ 588 h 790"/>
                <a:gd name="T44" fmla="*/ 303 w 352"/>
                <a:gd name="T45" fmla="*/ 632 h 790"/>
                <a:gd name="T46" fmla="*/ 312 w 352"/>
                <a:gd name="T47" fmla="*/ 668 h 790"/>
                <a:gd name="T48" fmla="*/ 296 w 352"/>
                <a:gd name="T49" fmla="*/ 696 h 790"/>
                <a:gd name="T50" fmla="*/ 284 w 352"/>
                <a:gd name="T51" fmla="*/ 708 h 790"/>
                <a:gd name="T52" fmla="*/ 326 w 352"/>
                <a:gd name="T53" fmla="*/ 771 h 790"/>
                <a:gd name="T54" fmla="*/ 341 w 352"/>
                <a:gd name="T55" fmla="*/ 786 h 790"/>
                <a:gd name="T56" fmla="*/ 314 w 352"/>
                <a:gd name="T57" fmla="*/ 803 h 790"/>
                <a:gd name="T58" fmla="*/ 302 w 352"/>
                <a:gd name="T59" fmla="*/ 792 h 790"/>
                <a:gd name="T60" fmla="*/ 278 w 352"/>
                <a:gd name="T61" fmla="*/ 801 h 790"/>
                <a:gd name="T62" fmla="*/ 234 w 352"/>
                <a:gd name="T63" fmla="*/ 812 h 790"/>
                <a:gd name="T64" fmla="*/ 186 w 352"/>
                <a:gd name="T65" fmla="*/ 809 h 790"/>
                <a:gd name="T66" fmla="*/ 161 w 352"/>
                <a:gd name="T67" fmla="*/ 762 h 790"/>
                <a:gd name="T68" fmla="*/ 168 w 352"/>
                <a:gd name="T69" fmla="*/ 693 h 790"/>
                <a:gd name="T70" fmla="*/ 167 w 352"/>
                <a:gd name="T71" fmla="*/ 633 h 790"/>
                <a:gd name="T72" fmla="*/ 150 w 352"/>
                <a:gd name="T73" fmla="*/ 581 h 790"/>
                <a:gd name="T74" fmla="*/ 138 w 352"/>
                <a:gd name="T75" fmla="*/ 549 h 790"/>
                <a:gd name="T76" fmla="*/ 107 w 352"/>
                <a:gd name="T77" fmla="*/ 561 h 790"/>
                <a:gd name="T78" fmla="*/ 56 w 352"/>
                <a:gd name="T79" fmla="*/ 590 h 790"/>
                <a:gd name="T80" fmla="*/ 51 w 352"/>
                <a:gd name="T81" fmla="*/ 551 h 790"/>
                <a:gd name="T82" fmla="*/ 20 w 352"/>
                <a:gd name="T83" fmla="*/ 531 h 790"/>
                <a:gd name="T84" fmla="*/ 6 w 352"/>
                <a:gd name="T85" fmla="*/ 495 h 790"/>
                <a:gd name="T86" fmla="*/ 12 w 352"/>
                <a:gd name="T87" fmla="*/ 471 h 790"/>
                <a:gd name="T88" fmla="*/ 39 w 352"/>
                <a:gd name="T89" fmla="*/ 450 h 790"/>
                <a:gd name="T90" fmla="*/ 87 w 352"/>
                <a:gd name="T91" fmla="*/ 438 h 790"/>
                <a:gd name="T92" fmla="*/ 95 w 352"/>
                <a:gd name="T93" fmla="*/ 387 h 790"/>
                <a:gd name="T94" fmla="*/ 135 w 352"/>
                <a:gd name="T95" fmla="*/ 363 h 790"/>
                <a:gd name="T96" fmla="*/ 186 w 352"/>
                <a:gd name="T97" fmla="*/ 372 h 790"/>
                <a:gd name="T98" fmla="*/ 201 w 352"/>
                <a:gd name="T99" fmla="*/ 350 h 790"/>
                <a:gd name="T100" fmla="*/ 230 w 352"/>
                <a:gd name="T101" fmla="*/ 329 h 790"/>
                <a:gd name="T102" fmla="*/ 218 w 352"/>
                <a:gd name="T103" fmla="*/ 284 h 790"/>
                <a:gd name="T104" fmla="*/ 228 w 352"/>
                <a:gd name="T105" fmla="*/ 251 h 790"/>
                <a:gd name="T106" fmla="*/ 206 w 352"/>
                <a:gd name="T107" fmla="*/ 194 h 790"/>
                <a:gd name="T108" fmla="*/ 204 w 352"/>
                <a:gd name="T109" fmla="*/ 41 h 790"/>
                <a:gd name="T110" fmla="*/ 248 w 352"/>
                <a:gd name="T111" fmla="*/ 0 h 790"/>
                <a:gd name="T112" fmla="*/ 272 w 352"/>
                <a:gd name="T113" fmla="*/ 30 h 7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52"/>
                <a:gd name="T172" fmla="*/ 0 h 790"/>
                <a:gd name="T173" fmla="*/ 363 w 352"/>
                <a:gd name="T174" fmla="*/ 815 h 7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52" h="790">
                  <a:moveTo>
                    <a:pt x="264" y="29"/>
                  </a:moveTo>
                  <a:lnTo>
                    <a:pt x="262" y="51"/>
                  </a:lnTo>
                  <a:lnTo>
                    <a:pt x="244" y="51"/>
                  </a:lnTo>
                  <a:lnTo>
                    <a:pt x="243" y="63"/>
                  </a:lnTo>
                  <a:lnTo>
                    <a:pt x="249" y="83"/>
                  </a:lnTo>
                  <a:lnTo>
                    <a:pt x="239" y="93"/>
                  </a:lnTo>
                  <a:lnTo>
                    <a:pt x="252" y="112"/>
                  </a:lnTo>
                  <a:lnTo>
                    <a:pt x="273" y="118"/>
                  </a:lnTo>
                  <a:lnTo>
                    <a:pt x="291" y="116"/>
                  </a:lnTo>
                  <a:lnTo>
                    <a:pt x="299" y="108"/>
                  </a:lnTo>
                  <a:lnTo>
                    <a:pt x="325" y="122"/>
                  </a:lnTo>
                  <a:lnTo>
                    <a:pt x="336" y="140"/>
                  </a:lnTo>
                  <a:lnTo>
                    <a:pt x="320" y="153"/>
                  </a:lnTo>
                  <a:lnTo>
                    <a:pt x="302" y="163"/>
                  </a:lnTo>
                  <a:lnTo>
                    <a:pt x="276" y="157"/>
                  </a:lnTo>
                  <a:lnTo>
                    <a:pt x="243" y="163"/>
                  </a:lnTo>
                  <a:lnTo>
                    <a:pt x="258" y="183"/>
                  </a:lnTo>
                  <a:lnTo>
                    <a:pt x="265" y="203"/>
                  </a:lnTo>
                  <a:lnTo>
                    <a:pt x="267" y="223"/>
                  </a:lnTo>
                  <a:lnTo>
                    <a:pt x="296" y="241"/>
                  </a:lnTo>
                  <a:lnTo>
                    <a:pt x="297" y="282"/>
                  </a:lnTo>
                  <a:lnTo>
                    <a:pt x="316" y="279"/>
                  </a:lnTo>
                  <a:lnTo>
                    <a:pt x="339" y="299"/>
                  </a:lnTo>
                  <a:lnTo>
                    <a:pt x="339" y="310"/>
                  </a:lnTo>
                  <a:lnTo>
                    <a:pt x="352" y="317"/>
                  </a:lnTo>
                  <a:lnTo>
                    <a:pt x="351" y="351"/>
                  </a:lnTo>
                  <a:lnTo>
                    <a:pt x="329" y="369"/>
                  </a:lnTo>
                  <a:lnTo>
                    <a:pt x="313" y="369"/>
                  </a:lnTo>
                  <a:lnTo>
                    <a:pt x="293" y="392"/>
                  </a:lnTo>
                  <a:lnTo>
                    <a:pt x="281" y="383"/>
                  </a:lnTo>
                  <a:lnTo>
                    <a:pt x="264" y="390"/>
                  </a:lnTo>
                  <a:lnTo>
                    <a:pt x="267" y="425"/>
                  </a:lnTo>
                  <a:lnTo>
                    <a:pt x="276" y="438"/>
                  </a:lnTo>
                  <a:lnTo>
                    <a:pt x="272" y="462"/>
                  </a:lnTo>
                  <a:lnTo>
                    <a:pt x="259" y="461"/>
                  </a:lnTo>
                  <a:lnTo>
                    <a:pt x="253" y="473"/>
                  </a:lnTo>
                  <a:lnTo>
                    <a:pt x="255" y="497"/>
                  </a:lnTo>
                  <a:lnTo>
                    <a:pt x="271" y="500"/>
                  </a:lnTo>
                  <a:lnTo>
                    <a:pt x="285" y="508"/>
                  </a:lnTo>
                  <a:lnTo>
                    <a:pt x="303" y="505"/>
                  </a:lnTo>
                  <a:lnTo>
                    <a:pt x="314" y="520"/>
                  </a:lnTo>
                  <a:lnTo>
                    <a:pt x="296" y="535"/>
                  </a:lnTo>
                  <a:lnTo>
                    <a:pt x="288" y="557"/>
                  </a:lnTo>
                  <a:lnTo>
                    <a:pt x="307" y="570"/>
                  </a:lnTo>
                  <a:lnTo>
                    <a:pt x="294" y="585"/>
                  </a:lnTo>
                  <a:lnTo>
                    <a:pt x="294" y="613"/>
                  </a:lnTo>
                  <a:lnTo>
                    <a:pt x="308" y="634"/>
                  </a:lnTo>
                  <a:lnTo>
                    <a:pt x="303" y="648"/>
                  </a:lnTo>
                  <a:lnTo>
                    <a:pt x="291" y="648"/>
                  </a:lnTo>
                  <a:lnTo>
                    <a:pt x="287" y="675"/>
                  </a:lnTo>
                  <a:lnTo>
                    <a:pt x="275" y="675"/>
                  </a:lnTo>
                  <a:lnTo>
                    <a:pt x="275" y="686"/>
                  </a:lnTo>
                  <a:lnTo>
                    <a:pt x="325" y="738"/>
                  </a:lnTo>
                  <a:lnTo>
                    <a:pt x="316" y="747"/>
                  </a:lnTo>
                  <a:lnTo>
                    <a:pt x="307" y="758"/>
                  </a:lnTo>
                  <a:lnTo>
                    <a:pt x="331" y="762"/>
                  </a:lnTo>
                  <a:lnTo>
                    <a:pt x="320" y="782"/>
                  </a:lnTo>
                  <a:lnTo>
                    <a:pt x="304" y="778"/>
                  </a:lnTo>
                  <a:lnTo>
                    <a:pt x="320" y="787"/>
                  </a:lnTo>
                  <a:lnTo>
                    <a:pt x="293" y="768"/>
                  </a:lnTo>
                  <a:lnTo>
                    <a:pt x="287" y="790"/>
                  </a:lnTo>
                  <a:lnTo>
                    <a:pt x="270" y="776"/>
                  </a:lnTo>
                  <a:lnTo>
                    <a:pt x="246" y="779"/>
                  </a:lnTo>
                  <a:lnTo>
                    <a:pt x="227" y="787"/>
                  </a:lnTo>
                  <a:lnTo>
                    <a:pt x="207" y="771"/>
                  </a:lnTo>
                  <a:lnTo>
                    <a:pt x="180" y="784"/>
                  </a:lnTo>
                  <a:lnTo>
                    <a:pt x="166" y="768"/>
                  </a:lnTo>
                  <a:lnTo>
                    <a:pt x="156" y="739"/>
                  </a:lnTo>
                  <a:lnTo>
                    <a:pt x="179" y="688"/>
                  </a:lnTo>
                  <a:lnTo>
                    <a:pt x="163" y="672"/>
                  </a:lnTo>
                  <a:lnTo>
                    <a:pt x="179" y="650"/>
                  </a:lnTo>
                  <a:lnTo>
                    <a:pt x="162" y="614"/>
                  </a:lnTo>
                  <a:lnTo>
                    <a:pt x="174" y="590"/>
                  </a:lnTo>
                  <a:lnTo>
                    <a:pt x="145" y="563"/>
                  </a:lnTo>
                  <a:lnTo>
                    <a:pt x="154" y="549"/>
                  </a:lnTo>
                  <a:lnTo>
                    <a:pt x="134" y="532"/>
                  </a:lnTo>
                  <a:lnTo>
                    <a:pt x="119" y="532"/>
                  </a:lnTo>
                  <a:lnTo>
                    <a:pt x="104" y="544"/>
                  </a:lnTo>
                  <a:lnTo>
                    <a:pt x="90" y="541"/>
                  </a:lnTo>
                  <a:lnTo>
                    <a:pt x="54" y="572"/>
                  </a:lnTo>
                  <a:lnTo>
                    <a:pt x="37" y="555"/>
                  </a:lnTo>
                  <a:lnTo>
                    <a:pt x="49" y="534"/>
                  </a:lnTo>
                  <a:lnTo>
                    <a:pt x="40" y="517"/>
                  </a:lnTo>
                  <a:lnTo>
                    <a:pt x="19" y="515"/>
                  </a:lnTo>
                  <a:lnTo>
                    <a:pt x="3" y="500"/>
                  </a:lnTo>
                  <a:lnTo>
                    <a:pt x="6" y="480"/>
                  </a:lnTo>
                  <a:lnTo>
                    <a:pt x="0" y="468"/>
                  </a:lnTo>
                  <a:lnTo>
                    <a:pt x="12" y="457"/>
                  </a:lnTo>
                  <a:lnTo>
                    <a:pt x="28" y="457"/>
                  </a:lnTo>
                  <a:lnTo>
                    <a:pt x="38" y="436"/>
                  </a:lnTo>
                  <a:lnTo>
                    <a:pt x="57" y="436"/>
                  </a:lnTo>
                  <a:lnTo>
                    <a:pt x="84" y="425"/>
                  </a:lnTo>
                  <a:lnTo>
                    <a:pt x="101" y="400"/>
                  </a:lnTo>
                  <a:lnTo>
                    <a:pt x="92" y="375"/>
                  </a:lnTo>
                  <a:lnTo>
                    <a:pt x="106" y="352"/>
                  </a:lnTo>
                  <a:lnTo>
                    <a:pt x="131" y="352"/>
                  </a:lnTo>
                  <a:lnTo>
                    <a:pt x="166" y="375"/>
                  </a:lnTo>
                  <a:lnTo>
                    <a:pt x="180" y="361"/>
                  </a:lnTo>
                  <a:lnTo>
                    <a:pt x="180" y="342"/>
                  </a:lnTo>
                  <a:lnTo>
                    <a:pt x="195" y="339"/>
                  </a:lnTo>
                  <a:lnTo>
                    <a:pt x="211" y="349"/>
                  </a:lnTo>
                  <a:lnTo>
                    <a:pt x="223" y="319"/>
                  </a:lnTo>
                  <a:lnTo>
                    <a:pt x="212" y="302"/>
                  </a:lnTo>
                  <a:lnTo>
                    <a:pt x="211" y="275"/>
                  </a:lnTo>
                  <a:lnTo>
                    <a:pt x="201" y="261"/>
                  </a:lnTo>
                  <a:lnTo>
                    <a:pt x="221" y="243"/>
                  </a:lnTo>
                  <a:lnTo>
                    <a:pt x="207" y="229"/>
                  </a:lnTo>
                  <a:lnTo>
                    <a:pt x="200" y="188"/>
                  </a:lnTo>
                  <a:lnTo>
                    <a:pt x="207" y="98"/>
                  </a:lnTo>
                  <a:lnTo>
                    <a:pt x="198" y="40"/>
                  </a:lnTo>
                  <a:lnTo>
                    <a:pt x="226" y="0"/>
                  </a:lnTo>
                  <a:lnTo>
                    <a:pt x="240" y="0"/>
                  </a:lnTo>
                  <a:lnTo>
                    <a:pt x="240" y="23"/>
                  </a:lnTo>
                  <a:lnTo>
                    <a:pt x="264" y="29"/>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46" name="Freeform 8"/>
            <p:cNvSpPr>
              <a:spLocks/>
            </p:cNvSpPr>
            <p:nvPr/>
          </p:nvSpPr>
          <p:spPr bwMode="auto">
            <a:xfrm>
              <a:off x="4483631" y="2119451"/>
              <a:ext cx="520457" cy="392280"/>
            </a:xfrm>
            <a:custGeom>
              <a:avLst/>
              <a:gdLst>
                <a:gd name="T0" fmla="*/ 179 w 869"/>
                <a:gd name="T1" fmla="*/ 842 h 911"/>
                <a:gd name="T2" fmla="*/ 207 w 869"/>
                <a:gd name="T3" fmla="*/ 827 h 911"/>
                <a:gd name="T4" fmla="*/ 254 w 869"/>
                <a:gd name="T5" fmla="*/ 852 h 911"/>
                <a:gd name="T6" fmla="*/ 317 w 869"/>
                <a:gd name="T7" fmla="*/ 879 h 911"/>
                <a:gd name="T8" fmla="*/ 365 w 869"/>
                <a:gd name="T9" fmla="*/ 845 h 911"/>
                <a:gd name="T10" fmla="*/ 441 w 869"/>
                <a:gd name="T11" fmla="*/ 866 h 911"/>
                <a:gd name="T12" fmla="*/ 491 w 869"/>
                <a:gd name="T13" fmla="*/ 837 h 911"/>
                <a:gd name="T14" fmla="*/ 524 w 869"/>
                <a:gd name="T15" fmla="*/ 791 h 911"/>
                <a:gd name="T16" fmla="*/ 581 w 869"/>
                <a:gd name="T17" fmla="*/ 794 h 911"/>
                <a:gd name="T18" fmla="*/ 594 w 869"/>
                <a:gd name="T19" fmla="*/ 723 h 911"/>
                <a:gd name="T20" fmla="*/ 669 w 869"/>
                <a:gd name="T21" fmla="*/ 732 h 911"/>
                <a:gd name="T22" fmla="*/ 710 w 869"/>
                <a:gd name="T23" fmla="*/ 723 h 911"/>
                <a:gd name="T24" fmla="*/ 761 w 869"/>
                <a:gd name="T25" fmla="*/ 630 h 911"/>
                <a:gd name="T26" fmla="*/ 807 w 869"/>
                <a:gd name="T27" fmla="*/ 624 h 911"/>
                <a:gd name="T28" fmla="*/ 816 w 869"/>
                <a:gd name="T29" fmla="*/ 546 h 911"/>
                <a:gd name="T30" fmla="*/ 888 w 869"/>
                <a:gd name="T31" fmla="*/ 506 h 911"/>
                <a:gd name="T32" fmla="*/ 855 w 869"/>
                <a:gd name="T33" fmla="*/ 458 h 911"/>
                <a:gd name="T34" fmla="*/ 795 w 869"/>
                <a:gd name="T35" fmla="*/ 504 h 911"/>
                <a:gd name="T36" fmla="*/ 729 w 869"/>
                <a:gd name="T37" fmla="*/ 512 h 911"/>
                <a:gd name="T38" fmla="*/ 678 w 869"/>
                <a:gd name="T39" fmla="*/ 456 h 911"/>
                <a:gd name="T40" fmla="*/ 680 w 869"/>
                <a:gd name="T41" fmla="*/ 405 h 911"/>
                <a:gd name="T42" fmla="*/ 630 w 869"/>
                <a:gd name="T43" fmla="*/ 402 h 911"/>
                <a:gd name="T44" fmla="*/ 587 w 869"/>
                <a:gd name="T45" fmla="*/ 386 h 911"/>
                <a:gd name="T46" fmla="*/ 536 w 869"/>
                <a:gd name="T47" fmla="*/ 371 h 911"/>
                <a:gd name="T48" fmla="*/ 566 w 869"/>
                <a:gd name="T49" fmla="*/ 273 h 911"/>
                <a:gd name="T50" fmla="*/ 603 w 869"/>
                <a:gd name="T51" fmla="*/ 243 h 911"/>
                <a:gd name="T52" fmla="*/ 566 w 869"/>
                <a:gd name="T53" fmla="*/ 191 h 911"/>
                <a:gd name="T54" fmla="*/ 492 w 869"/>
                <a:gd name="T55" fmla="*/ 186 h 911"/>
                <a:gd name="T56" fmla="*/ 467 w 869"/>
                <a:gd name="T57" fmla="*/ 120 h 911"/>
                <a:gd name="T58" fmla="*/ 483 w 869"/>
                <a:gd name="T59" fmla="*/ 68 h 911"/>
                <a:gd name="T60" fmla="*/ 447 w 869"/>
                <a:gd name="T61" fmla="*/ 44 h 911"/>
                <a:gd name="T62" fmla="*/ 464 w 869"/>
                <a:gd name="T63" fmla="*/ 2 h 911"/>
                <a:gd name="T64" fmla="*/ 393 w 869"/>
                <a:gd name="T65" fmla="*/ 3 h 911"/>
                <a:gd name="T66" fmla="*/ 317 w 869"/>
                <a:gd name="T67" fmla="*/ 23 h 911"/>
                <a:gd name="T68" fmla="*/ 228 w 869"/>
                <a:gd name="T69" fmla="*/ 77 h 911"/>
                <a:gd name="T70" fmla="*/ 143 w 869"/>
                <a:gd name="T71" fmla="*/ 59 h 911"/>
                <a:gd name="T72" fmla="*/ 116 w 869"/>
                <a:gd name="T73" fmla="*/ 47 h 911"/>
                <a:gd name="T74" fmla="*/ 48 w 869"/>
                <a:gd name="T75" fmla="*/ 9 h 911"/>
                <a:gd name="T76" fmla="*/ 56 w 869"/>
                <a:gd name="T77" fmla="*/ 29 h 911"/>
                <a:gd name="T78" fmla="*/ 54 w 869"/>
                <a:gd name="T79" fmla="*/ 87 h 911"/>
                <a:gd name="T80" fmla="*/ 24 w 869"/>
                <a:gd name="T81" fmla="*/ 155 h 911"/>
                <a:gd name="T82" fmla="*/ 12 w 869"/>
                <a:gd name="T83" fmla="*/ 186 h 911"/>
                <a:gd name="T84" fmla="*/ 33 w 869"/>
                <a:gd name="T85" fmla="*/ 224 h 911"/>
                <a:gd name="T86" fmla="*/ 87 w 869"/>
                <a:gd name="T87" fmla="*/ 228 h 911"/>
                <a:gd name="T88" fmla="*/ 66 w 869"/>
                <a:gd name="T89" fmla="*/ 270 h 911"/>
                <a:gd name="T90" fmla="*/ 21 w 869"/>
                <a:gd name="T91" fmla="*/ 293 h 911"/>
                <a:gd name="T92" fmla="*/ 60 w 869"/>
                <a:gd name="T93" fmla="*/ 353 h 911"/>
                <a:gd name="T94" fmla="*/ 104 w 869"/>
                <a:gd name="T95" fmla="*/ 411 h 911"/>
                <a:gd name="T96" fmla="*/ 116 w 869"/>
                <a:gd name="T97" fmla="*/ 465 h 911"/>
                <a:gd name="T98" fmla="*/ 56 w 869"/>
                <a:gd name="T99" fmla="*/ 506 h 911"/>
                <a:gd name="T100" fmla="*/ 29 w 869"/>
                <a:gd name="T101" fmla="*/ 540 h 911"/>
                <a:gd name="T102" fmla="*/ 20 w 869"/>
                <a:gd name="T103" fmla="*/ 579 h 911"/>
                <a:gd name="T104" fmla="*/ 32 w 869"/>
                <a:gd name="T105" fmla="*/ 617 h 911"/>
                <a:gd name="T106" fmla="*/ 77 w 869"/>
                <a:gd name="T107" fmla="*/ 638 h 911"/>
                <a:gd name="T108" fmla="*/ 71 w 869"/>
                <a:gd name="T109" fmla="*/ 690 h 911"/>
                <a:gd name="T110" fmla="*/ 74 w 869"/>
                <a:gd name="T111" fmla="*/ 756 h 911"/>
                <a:gd name="T112" fmla="*/ 50 w 869"/>
                <a:gd name="T113" fmla="*/ 798 h 911"/>
                <a:gd name="T114" fmla="*/ 89 w 869"/>
                <a:gd name="T115" fmla="*/ 863 h 911"/>
                <a:gd name="T116" fmla="*/ 84 w 869"/>
                <a:gd name="T117" fmla="*/ 914 h 911"/>
                <a:gd name="T118" fmla="*/ 140 w 869"/>
                <a:gd name="T119" fmla="*/ 920 h 9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69"/>
                <a:gd name="T181" fmla="*/ 0 h 911"/>
                <a:gd name="T182" fmla="*/ 896 w 869"/>
                <a:gd name="T183" fmla="*/ 935 h 91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69" h="911">
                  <a:moveTo>
                    <a:pt x="131" y="867"/>
                  </a:moveTo>
                  <a:lnTo>
                    <a:pt x="143" y="850"/>
                  </a:lnTo>
                  <a:lnTo>
                    <a:pt x="171" y="822"/>
                  </a:lnTo>
                  <a:lnTo>
                    <a:pt x="174" y="784"/>
                  </a:lnTo>
                  <a:lnTo>
                    <a:pt x="185" y="787"/>
                  </a:lnTo>
                  <a:lnTo>
                    <a:pt x="201" y="806"/>
                  </a:lnTo>
                  <a:lnTo>
                    <a:pt x="215" y="792"/>
                  </a:lnTo>
                  <a:lnTo>
                    <a:pt x="246" y="807"/>
                  </a:lnTo>
                  <a:lnTo>
                    <a:pt x="246" y="830"/>
                  </a:lnTo>
                  <a:lnTo>
                    <a:pt x="273" y="851"/>
                  </a:lnTo>
                  <a:lnTo>
                    <a:pt x="285" y="839"/>
                  </a:lnTo>
                  <a:lnTo>
                    <a:pt x="307" y="857"/>
                  </a:lnTo>
                  <a:lnTo>
                    <a:pt x="329" y="854"/>
                  </a:lnTo>
                  <a:lnTo>
                    <a:pt x="329" y="821"/>
                  </a:lnTo>
                  <a:lnTo>
                    <a:pt x="354" y="824"/>
                  </a:lnTo>
                  <a:lnTo>
                    <a:pt x="374" y="850"/>
                  </a:lnTo>
                  <a:lnTo>
                    <a:pt x="389" y="838"/>
                  </a:lnTo>
                  <a:lnTo>
                    <a:pt x="428" y="844"/>
                  </a:lnTo>
                  <a:lnTo>
                    <a:pt x="445" y="825"/>
                  </a:lnTo>
                  <a:lnTo>
                    <a:pt x="463" y="830"/>
                  </a:lnTo>
                  <a:lnTo>
                    <a:pt x="476" y="816"/>
                  </a:lnTo>
                  <a:lnTo>
                    <a:pt x="508" y="813"/>
                  </a:lnTo>
                  <a:lnTo>
                    <a:pt x="514" y="803"/>
                  </a:lnTo>
                  <a:lnTo>
                    <a:pt x="508" y="771"/>
                  </a:lnTo>
                  <a:lnTo>
                    <a:pt x="527" y="757"/>
                  </a:lnTo>
                  <a:lnTo>
                    <a:pt x="549" y="758"/>
                  </a:lnTo>
                  <a:lnTo>
                    <a:pt x="563" y="774"/>
                  </a:lnTo>
                  <a:lnTo>
                    <a:pt x="594" y="762"/>
                  </a:lnTo>
                  <a:lnTo>
                    <a:pt x="602" y="748"/>
                  </a:lnTo>
                  <a:lnTo>
                    <a:pt x="587" y="726"/>
                  </a:lnTo>
                  <a:lnTo>
                    <a:pt x="576" y="705"/>
                  </a:lnTo>
                  <a:lnTo>
                    <a:pt x="599" y="720"/>
                  </a:lnTo>
                  <a:lnTo>
                    <a:pt x="619" y="725"/>
                  </a:lnTo>
                  <a:lnTo>
                    <a:pt x="649" y="714"/>
                  </a:lnTo>
                  <a:lnTo>
                    <a:pt x="660" y="696"/>
                  </a:lnTo>
                  <a:lnTo>
                    <a:pt x="678" y="701"/>
                  </a:lnTo>
                  <a:lnTo>
                    <a:pt x="689" y="705"/>
                  </a:lnTo>
                  <a:lnTo>
                    <a:pt x="701" y="685"/>
                  </a:lnTo>
                  <a:lnTo>
                    <a:pt x="700" y="664"/>
                  </a:lnTo>
                  <a:lnTo>
                    <a:pt x="738" y="615"/>
                  </a:lnTo>
                  <a:lnTo>
                    <a:pt x="753" y="626"/>
                  </a:lnTo>
                  <a:lnTo>
                    <a:pt x="773" y="627"/>
                  </a:lnTo>
                  <a:lnTo>
                    <a:pt x="783" y="609"/>
                  </a:lnTo>
                  <a:lnTo>
                    <a:pt x="785" y="569"/>
                  </a:lnTo>
                  <a:lnTo>
                    <a:pt x="796" y="545"/>
                  </a:lnTo>
                  <a:lnTo>
                    <a:pt x="791" y="534"/>
                  </a:lnTo>
                  <a:lnTo>
                    <a:pt x="799" y="528"/>
                  </a:lnTo>
                  <a:lnTo>
                    <a:pt x="808" y="534"/>
                  </a:lnTo>
                  <a:lnTo>
                    <a:pt x="861" y="495"/>
                  </a:lnTo>
                  <a:lnTo>
                    <a:pt x="869" y="461"/>
                  </a:lnTo>
                  <a:lnTo>
                    <a:pt x="864" y="440"/>
                  </a:lnTo>
                  <a:lnTo>
                    <a:pt x="857" y="431"/>
                  </a:lnTo>
                  <a:lnTo>
                    <a:pt x="829" y="448"/>
                  </a:lnTo>
                  <a:lnTo>
                    <a:pt x="802" y="464"/>
                  </a:lnTo>
                  <a:lnTo>
                    <a:pt x="780" y="498"/>
                  </a:lnTo>
                  <a:lnTo>
                    <a:pt x="771" y="493"/>
                  </a:lnTo>
                  <a:lnTo>
                    <a:pt x="761" y="506"/>
                  </a:lnTo>
                  <a:lnTo>
                    <a:pt x="732" y="483"/>
                  </a:lnTo>
                  <a:lnTo>
                    <a:pt x="707" y="501"/>
                  </a:lnTo>
                  <a:lnTo>
                    <a:pt x="687" y="487"/>
                  </a:lnTo>
                  <a:lnTo>
                    <a:pt x="687" y="473"/>
                  </a:lnTo>
                  <a:lnTo>
                    <a:pt x="658" y="446"/>
                  </a:lnTo>
                  <a:lnTo>
                    <a:pt x="652" y="431"/>
                  </a:lnTo>
                  <a:lnTo>
                    <a:pt x="660" y="417"/>
                  </a:lnTo>
                  <a:lnTo>
                    <a:pt x="660" y="397"/>
                  </a:lnTo>
                  <a:lnTo>
                    <a:pt x="639" y="400"/>
                  </a:lnTo>
                  <a:lnTo>
                    <a:pt x="625" y="388"/>
                  </a:lnTo>
                  <a:lnTo>
                    <a:pt x="611" y="394"/>
                  </a:lnTo>
                  <a:lnTo>
                    <a:pt x="594" y="385"/>
                  </a:lnTo>
                  <a:lnTo>
                    <a:pt x="584" y="391"/>
                  </a:lnTo>
                  <a:lnTo>
                    <a:pt x="569" y="378"/>
                  </a:lnTo>
                  <a:lnTo>
                    <a:pt x="555" y="393"/>
                  </a:lnTo>
                  <a:lnTo>
                    <a:pt x="530" y="384"/>
                  </a:lnTo>
                  <a:lnTo>
                    <a:pt x="520" y="364"/>
                  </a:lnTo>
                  <a:lnTo>
                    <a:pt x="541" y="323"/>
                  </a:lnTo>
                  <a:lnTo>
                    <a:pt x="561" y="301"/>
                  </a:lnTo>
                  <a:lnTo>
                    <a:pt x="549" y="269"/>
                  </a:lnTo>
                  <a:lnTo>
                    <a:pt x="562" y="250"/>
                  </a:lnTo>
                  <a:lnTo>
                    <a:pt x="563" y="231"/>
                  </a:lnTo>
                  <a:lnTo>
                    <a:pt x="575" y="242"/>
                  </a:lnTo>
                  <a:lnTo>
                    <a:pt x="585" y="240"/>
                  </a:lnTo>
                  <a:lnTo>
                    <a:pt x="584" y="218"/>
                  </a:lnTo>
                  <a:lnTo>
                    <a:pt x="569" y="196"/>
                  </a:lnTo>
                  <a:lnTo>
                    <a:pt x="549" y="189"/>
                  </a:lnTo>
                  <a:lnTo>
                    <a:pt x="532" y="205"/>
                  </a:lnTo>
                  <a:lnTo>
                    <a:pt x="497" y="189"/>
                  </a:lnTo>
                  <a:lnTo>
                    <a:pt x="477" y="184"/>
                  </a:lnTo>
                  <a:lnTo>
                    <a:pt x="476" y="152"/>
                  </a:lnTo>
                  <a:lnTo>
                    <a:pt x="468" y="132"/>
                  </a:lnTo>
                  <a:lnTo>
                    <a:pt x="453" y="120"/>
                  </a:lnTo>
                  <a:lnTo>
                    <a:pt x="468" y="105"/>
                  </a:lnTo>
                  <a:lnTo>
                    <a:pt x="479" y="85"/>
                  </a:lnTo>
                  <a:lnTo>
                    <a:pt x="468" y="70"/>
                  </a:lnTo>
                  <a:lnTo>
                    <a:pt x="457" y="82"/>
                  </a:lnTo>
                  <a:lnTo>
                    <a:pt x="434" y="71"/>
                  </a:lnTo>
                  <a:lnTo>
                    <a:pt x="434" y="47"/>
                  </a:lnTo>
                  <a:lnTo>
                    <a:pt x="456" y="30"/>
                  </a:lnTo>
                  <a:lnTo>
                    <a:pt x="471" y="4"/>
                  </a:lnTo>
                  <a:lnTo>
                    <a:pt x="461" y="0"/>
                  </a:lnTo>
                  <a:lnTo>
                    <a:pt x="450" y="6"/>
                  </a:lnTo>
                  <a:lnTo>
                    <a:pt x="419" y="15"/>
                  </a:lnTo>
                  <a:lnTo>
                    <a:pt x="402" y="10"/>
                  </a:lnTo>
                  <a:lnTo>
                    <a:pt x="381" y="7"/>
                  </a:lnTo>
                  <a:lnTo>
                    <a:pt x="372" y="16"/>
                  </a:lnTo>
                  <a:lnTo>
                    <a:pt x="355" y="9"/>
                  </a:lnTo>
                  <a:lnTo>
                    <a:pt x="307" y="26"/>
                  </a:lnTo>
                  <a:lnTo>
                    <a:pt x="257" y="68"/>
                  </a:lnTo>
                  <a:lnTo>
                    <a:pt x="236" y="83"/>
                  </a:lnTo>
                  <a:lnTo>
                    <a:pt x="221" y="79"/>
                  </a:lnTo>
                  <a:lnTo>
                    <a:pt x="150" y="111"/>
                  </a:lnTo>
                  <a:lnTo>
                    <a:pt x="119" y="74"/>
                  </a:lnTo>
                  <a:lnTo>
                    <a:pt x="139" y="61"/>
                  </a:lnTo>
                  <a:lnTo>
                    <a:pt x="134" y="47"/>
                  </a:lnTo>
                  <a:lnTo>
                    <a:pt x="130" y="36"/>
                  </a:lnTo>
                  <a:lnTo>
                    <a:pt x="113" y="50"/>
                  </a:lnTo>
                  <a:lnTo>
                    <a:pt x="80" y="7"/>
                  </a:lnTo>
                  <a:lnTo>
                    <a:pt x="70" y="18"/>
                  </a:lnTo>
                  <a:lnTo>
                    <a:pt x="47" y="13"/>
                  </a:lnTo>
                  <a:lnTo>
                    <a:pt x="35" y="19"/>
                  </a:lnTo>
                  <a:lnTo>
                    <a:pt x="43" y="41"/>
                  </a:lnTo>
                  <a:lnTo>
                    <a:pt x="54" y="32"/>
                  </a:lnTo>
                  <a:lnTo>
                    <a:pt x="67" y="53"/>
                  </a:lnTo>
                  <a:lnTo>
                    <a:pt x="70" y="77"/>
                  </a:lnTo>
                  <a:lnTo>
                    <a:pt x="52" y="88"/>
                  </a:lnTo>
                  <a:lnTo>
                    <a:pt x="44" y="119"/>
                  </a:lnTo>
                  <a:lnTo>
                    <a:pt x="26" y="134"/>
                  </a:lnTo>
                  <a:lnTo>
                    <a:pt x="23" y="154"/>
                  </a:lnTo>
                  <a:lnTo>
                    <a:pt x="6" y="154"/>
                  </a:lnTo>
                  <a:lnTo>
                    <a:pt x="3" y="166"/>
                  </a:lnTo>
                  <a:lnTo>
                    <a:pt x="12" y="184"/>
                  </a:lnTo>
                  <a:lnTo>
                    <a:pt x="0" y="196"/>
                  </a:lnTo>
                  <a:lnTo>
                    <a:pt x="12" y="214"/>
                  </a:lnTo>
                  <a:lnTo>
                    <a:pt x="32" y="221"/>
                  </a:lnTo>
                  <a:lnTo>
                    <a:pt x="49" y="219"/>
                  </a:lnTo>
                  <a:lnTo>
                    <a:pt x="60" y="211"/>
                  </a:lnTo>
                  <a:lnTo>
                    <a:pt x="84" y="225"/>
                  </a:lnTo>
                  <a:lnTo>
                    <a:pt x="98" y="243"/>
                  </a:lnTo>
                  <a:lnTo>
                    <a:pt x="80" y="257"/>
                  </a:lnTo>
                  <a:lnTo>
                    <a:pt x="64" y="266"/>
                  </a:lnTo>
                  <a:lnTo>
                    <a:pt x="41" y="260"/>
                  </a:lnTo>
                  <a:lnTo>
                    <a:pt x="5" y="266"/>
                  </a:lnTo>
                  <a:lnTo>
                    <a:pt x="20" y="288"/>
                  </a:lnTo>
                  <a:lnTo>
                    <a:pt x="29" y="310"/>
                  </a:lnTo>
                  <a:lnTo>
                    <a:pt x="28" y="327"/>
                  </a:lnTo>
                  <a:lnTo>
                    <a:pt x="58" y="346"/>
                  </a:lnTo>
                  <a:lnTo>
                    <a:pt x="57" y="384"/>
                  </a:lnTo>
                  <a:lnTo>
                    <a:pt x="79" y="384"/>
                  </a:lnTo>
                  <a:lnTo>
                    <a:pt x="101" y="403"/>
                  </a:lnTo>
                  <a:lnTo>
                    <a:pt x="102" y="413"/>
                  </a:lnTo>
                  <a:lnTo>
                    <a:pt x="114" y="422"/>
                  </a:lnTo>
                  <a:lnTo>
                    <a:pt x="113" y="455"/>
                  </a:lnTo>
                  <a:lnTo>
                    <a:pt x="92" y="473"/>
                  </a:lnTo>
                  <a:lnTo>
                    <a:pt x="72" y="473"/>
                  </a:lnTo>
                  <a:lnTo>
                    <a:pt x="54" y="495"/>
                  </a:lnTo>
                  <a:lnTo>
                    <a:pt x="40" y="486"/>
                  </a:lnTo>
                  <a:lnTo>
                    <a:pt x="25" y="493"/>
                  </a:lnTo>
                  <a:lnTo>
                    <a:pt x="28" y="528"/>
                  </a:lnTo>
                  <a:lnTo>
                    <a:pt x="38" y="544"/>
                  </a:lnTo>
                  <a:lnTo>
                    <a:pt x="35" y="566"/>
                  </a:lnTo>
                  <a:lnTo>
                    <a:pt x="19" y="566"/>
                  </a:lnTo>
                  <a:lnTo>
                    <a:pt x="12" y="574"/>
                  </a:lnTo>
                  <a:lnTo>
                    <a:pt x="15" y="601"/>
                  </a:lnTo>
                  <a:lnTo>
                    <a:pt x="31" y="603"/>
                  </a:lnTo>
                  <a:lnTo>
                    <a:pt x="47" y="612"/>
                  </a:lnTo>
                  <a:lnTo>
                    <a:pt x="63" y="609"/>
                  </a:lnTo>
                  <a:lnTo>
                    <a:pt x="75" y="623"/>
                  </a:lnTo>
                  <a:lnTo>
                    <a:pt x="57" y="638"/>
                  </a:lnTo>
                  <a:lnTo>
                    <a:pt x="49" y="661"/>
                  </a:lnTo>
                  <a:lnTo>
                    <a:pt x="69" y="673"/>
                  </a:lnTo>
                  <a:lnTo>
                    <a:pt x="54" y="688"/>
                  </a:lnTo>
                  <a:lnTo>
                    <a:pt x="55" y="716"/>
                  </a:lnTo>
                  <a:lnTo>
                    <a:pt x="72" y="737"/>
                  </a:lnTo>
                  <a:lnTo>
                    <a:pt x="64" y="752"/>
                  </a:lnTo>
                  <a:lnTo>
                    <a:pt x="51" y="752"/>
                  </a:lnTo>
                  <a:lnTo>
                    <a:pt x="48" y="778"/>
                  </a:lnTo>
                  <a:lnTo>
                    <a:pt x="37" y="778"/>
                  </a:lnTo>
                  <a:lnTo>
                    <a:pt x="37" y="790"/>
                  </a:lnTo>
                  <a:lnTo>
                    <a:pt x="86" y="841"/>
                  </a:lnTo>
                  <a:lnTo>
                    <a:pt x="70" y="859"/>
                  </a:lnTo>
                  <a:lnTo>
                    <a:pt x="93" y="865"/>
                  </a:lnTo>
                  <a:lnTo>
                    <a:pt x="81" y="887"/>
                  </a:lnTo>
                  <a:lnTo>
                    <a:pt x="105" y="889"/>
                  </a:lnTo>
                  <a:lnTo>
                    <a:pt x="122" y="911"/>
                  </a:lnTo>
                  <a:lnTo>
                    <a:pt x="134" y="900"/>
                  </a:lnTo>
                  <a:lnTo>
                    <a:pt x="131" y="867"/>
                  </a:lnTo>
                  <a:close/>
                </a:path>
              </a:pathLst>
            </a:custGeom>
            <a:noFill/>
            <a:ln w="1270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47" name="Freeform 9"/>
            <p:cNvSpPr>
              <a:spLocks/>
            </p:cNvSpPr>
            <p:nvPr/>
          </p:nvSpPr>
          <p:spPr bwMode="auto">
            <a:xfrm>
              <a:off x="4115298" y="2124619"/>
              <a:ext cx="165300" cy="275586"/>
            </a:xfrm>
            <a:custGeom>
              <a:avLst/>
              <a:gdLst>
                <a:gd name="T0" fmla="*/ 282 w 276"/>
                <a:gd name="T1" fmla="*/ 48 h 640"/>
                <a:gd name="T2" fmla="*/ 255 w 276"/>
                <a:gd name="T3" fmla="*/ 27 h 640"/>
                <a:gd name="T4" fmla="*/ 222 w 276"/>
                <a:gd name="T5" fmla="*/ 15 h 640"/>
                <a:gd name="T6" fmla="*/ 166 w 276"/>
                <a:gd name="T7" fmla="*/ 21 h 640"/>
                <a:gd name="T8" fmla="*/ 142 w 276"/>
                <a:gd name="T9" fmla="*/ 0 h 640"/>
                <a:gd name="T10" fmla="*/ 153 w 276"/>
                <a:gd name="T11" fmla="*/ 33 h 640"/>
                <a:gd name="T12" fmla="*/ 157 w 276"/>
                <a:gd name="T13" fmla="*/ 67 h 640"/>
                <a:gd name="T14" fmla="*/ 141 w 276"/>
                <a:gd name="T15" fmla="*/ 153 h 640"/>
                <a:gd name="T16" fmla="*/ 141 w 276"/>
                <a:gd name="T17" fmla="*/ 202 h 640"/>
                <a:gd name="T18" fmla="*/ 121 w 276"/>
                <a:gd name="T19" fmla="*/ 207 h 640"/>
                <a:gd name="T20" fmla="*/ 97 w 276"/>
                <a:gd name="T21" fmla="*/ 208 h 640"/>
                <a:gd name="T22" fmla="*/ 94 w 276"/>
                <a:gd name="T23" fmla="*/ 259 h 640"/>
                <a:gd name="T24" fmla="*/ 108 w 276"/>
                <a:gd name="T25" fmla="*/ 304 h 640"/>
                <a:gd name="T26" fmla="*/ 94 w 276"/>
                <a:gd name="T27" fmla="*/ 363 h 640"/>
                <a:gd name="T28" fmla="*/ 75 w 276"/>
                <a:gd name="T29" fmla="*/ 393 h 640"/>
                <a:gd name="T30" fmla="*/ 45 w 276"/>
                <a:gd name="T31" fmla="*/ 382 h 640"/>
                <a:gd name="T32" fmla="*/ 3 w 276"/>
                <a:gd name="T33" fmla="*/ 378 h 640"/>
                <a:gd name="T34" fmla="*/ 0 w 276"/>
                <a:gd name="T35" fmla="*/ 510 h 640"/>
                <a:gd name="T36" fmla="*/ 21 w 276"/>
                <a:gd name="T37" fmla="*/ 541 h 640"/>
                <a:gd name="T38" fmla="*/ 31 w 276"/>
                <a:gd name="T39" fmla="*/ 573 h 640"/>
                <a:gd name="T40" fmla="*/ 57 w 276"/>
                <a:gd name="T41" fmla="*/ 571 h 640"/>
                <a:gd name="T42" fmla="*/ 114 w 276"/>
                <a:gd name="T43" fmla="*/ 633 h 640"/>
                <a:gd name="T44" fmla="*/ 184 w 276"/>
                <a:gd name="T45" fmla="*/ 651 h 640"/>
                <a:gd name="T46" fmla="*/ 196 w 276"/>
                <a:gd name="T47" fmla="*/ 615 h 640"/>
                <a:gd name="T48" fmla="*/ 226 w 276"/>
                <a:gd name="T49" fmla="*/ 655 h 640"/>
                <a:gd name="T50" fmla="*/ 267 w 276"/>
                <a:gd name="T51" fmla="*/ 646 h 640"/>
                <a:gd name="T52" fmla="*/ 261 w 276"/>
                <a:gd name="T53" fmla="*/ 615 h 640"/>
                <a:gd name="T54" fmla="*/ 267 w 276"/>
                <a:gd name="T55" fmla="*/ 582 h 640"/>
                <a:gd name="T56" fmla="*/ 252 w 276"/>
                <a:gd name="T57" fmla="*/ 540 h 640"/>
                <a:gd name="T58" fmla="*/ 274 w 276"/>
                <a:gd name="T59" fmla="*/ 493 h 640"/>
                <a:gd name="T60" fmla="*/ 247 w 276"/>
                <a:gd name="T61" fmla="*/ 432 h 640"/>
                <a:gd name="T62" fmla="*/ 256 w 276"/>
                <a:gd name="T63" fmla="*/ 382 h 640"/>
                <a:gd name="T64" fmla="*/ 253 w 276"/>
                <a:gd name="T65" fmla="*/ 348 h 640"/>
                <a:gd name="T66" fmla="*/ 253 w 276"/>
                <a:gd name="T67" fmla="*/ 298 h 640"/>
                <a:gd name="T68" fmla="*/ 244 w 276"/>
                <a:gd name="T69" fmla="*/ 255 h 640"/>
                <a:gd name="T70" fmla="*/ 252 w 276"/>
                <a:gd name="T71" fmla="*/ 223 h 640"/>
                <a:gd name="T72" fmla="*/ 247 w 276"/>
                <a:gd name="T73" fmla="*/ 160 h 640"/>
                <a:gd name="T74" fmla="*/ 267 w 276"/>
                <a:gd name="T75" fmla="*/ 118 h 640"/>
                <a:gd name="T76" fmla="*/ 288 w 276"/>
                <a:gd name="T77" fmla="*/ 60 h 6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6"/>
                <a:gd name="T118" fmla="*/ 0 h 640"/>
                <a:gd name="T119" fmla="*/ 288 w 276"/>
                <a:gd name="T120" fmla="*/ 660 h 64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6" h="640">
                  <a:moveTo>
                    <a:pt x="276" y="60"/>
                  </a:moveTo>
                  <a:lnTo>
                    <a:pt x="273" y="47"/>
                  </a:lnTo>
                  <a:lnTo>
                    <a:pt x="256" y="41"/>
                  </a:lnTo>
                  <a:lnTo>
                    <a:pt x="247" y="26"/>
                  </a:lnTo>
                  <a:lnTo>
                    <a:pt x="225" y="27"/>
                  </a:lnTo>
                  <a:lnTo>
                    <a:pt x="215" y="15"/>
                  </a:lnTo>
                  <a:lnTo>
                    <a:pt x="190" y="12"/>
                  </a:lnTo>
                  <a:lnTo>
                    <a:pt x="161" y="20"/>
                  </a:lnTo>
                  <a:lnTo>
                    <a:pt x="154" y="0"/>
                  </a:lnTo>
                  <a:lnTo>
                    <a:pt x="138" y="0"/>
                  </a:lnTo>
                  <a:lnTo>
                    <a:pt x="135" y="15"/>
                  </a:lnTo>
                  <a:lnTo>
                    <a:pt x="148" y="32"/>
                  </a:lnTo>
                  <a:lnTo>
                    <a:pt x="142" y="52"/>
                  </a:lnTo>
                  <a:lnTo>
                    <a:pt x="152" y="65"/>
                  </a:lnTo>
                  <a:lnTo>
                    <a:pt x="152" y="128"/>
                  </a:lnTo>
                  <a:lnTo>
                    <a:pt x="137" y="148"/>
                  </a:lnTo>
                  <a:lnTo>
                    <a:pt x="146" y="163"/>
                  </a:lnTo>
                  <a:lnTo>
                    <a:pt x="137" y="196"/>
                  </a:lnTo>
                  <a:lnTo>
                    <a:pt x="126" y="190"/>
                  </a:lnTo>
                  <a:lnTo>
                    <a:pt x="117" y="201"/>
                  </a:lnTo>
                  <a:lnTo>
                    <a:pt x="111" y="187"/>
                  </a:lnTo>
                  <a:lnTo>
                    <a:pt x="94" y="202"/>
                  </a:lnTo>
                  <a:lnTo>
                    <a:pt x="106" y="216"/>
                  </a:lnTo>
                  <a:lnTo>
                    <a:pt x="91" y="251"/>
                  </a:lnTo>
                  <a:lnTo>
                    <a:pt x="91" y="286"/>
                  </a:lnTo>
                  <a:lnTo>
                    <a:pt x="105" y="295"/>
                  </a:lnTo>
                  <a:lnTo>
                    <a:pt x="105" y="347"/>
                  </a:lnTo>
                  <a:lnTo>
                    <a:pt x="91" y="352"/>
                  </a:lnTo>
                  <a:lnTo>
                    <a:pt x="74" y="353"/>
                  </a:lnTo>
                  <a:lnTo>
                    <a:pt x="73" y="381"/>
                  </a:lnTo>
                  <a:lnTo>
                    <a:pt x="58" y="390"/>
                  </a:lnTo>
                  <a:lnTo>
                    <a:pt x="44" y="370"/>
                  </a:lnTo>
                  <a:lnTo>
                    <a:pt x="21" y="352"/>
                  </a:lnTo>
                  <a:lnTo>
                    <a:pt x="3" y="367"/>
                  </a:lnTo>
                  <a:lnTo>
                    <a:pt x="3" y="393"/>
                  </a:lnTo>
                  <a:lnTo>
                    <a:pt x="0" y="495"/>
                  </a:lnTo>
                  <a:lnTo>
                    <a:pt x="2" y="506"/>
                  </a:lnTo>
                  <a:lnTo>
                    <a:pt x="20" y="525"/>
                  </a:lnTo>
                  <a:lnTo>
                    <a:pt x="27" y="548"/>
                  </a:lnTo>
                  <a:lnTo>
                    <a:pt x="30" y="556"/>
                  </a:lnTo>
                  <a:lnTo>
                    <a:pt x="41" y="565"/>
                  </a:lnTo>
                  <a:lnTo>
                    <a:pt x="55" y="554"/>
                  </a:lnTo>
                  <a:lnTo>
                    <a:pt x="84" y="556"/>
                  </a:lnTo>
                  <a:lnTo>
                    <a:pt x="110" y="614"/>
                  </a:lnTo>
                  <a:lnTo>
                    <a:pt x="158" y="638"/>
                  </a:lnTo>
                  <a:lnTo>
                    <a:pt x="178" y="631"/>
                  </a:lnTo>
                  <a:lnTo>
                    <a:pt x="175" y="606"/>
                  </a:lnTo>
                  <a:lnTo>
                    <a:pt x="190" y="596"/>
                  </a:lnTo>
                  <a:lnTo>
                    <a:pt x="206" y="621"/>
                  </a:lnTo>
                  <a:lnTo>
                    <a:pt x="219" y="635"/>
                  </a:lnTo>
                  <a:lnTo>
                    <a:pt x="245" y="640"/>
                  </a:lnTo>
                  <a:lnTo>
                    <a:pt x="259" y="626"/>
                  </a:lnTo>
                  <a:lnTo>
                    <a:pt x="251" y="614"/>
                  </a:lnTo>
                  <a:lnTo>
                    <a:pt x="253" y="596"/>
                  </a:lnTo>
                  <a:lnTo>
                    <a:pt x="244" y="585"/>
                  </a:lnTo>
                  <a:lnTo>
                    <a:pt x="259" y="564"/>
                  </a:lnTo>
                  <a:lnTo>
                    <a:pt x="259" y="535"/>
                  </a:lnTo>
                  <a:lnTo>
                    <a:pt x="244" y="524"/>
                  </a:lnTo>
                  <a:lnTo>
                    <a:pt x="251" y="500"/>
                  </a:lnTo>
                  <a:lnTo>
                    <a:pt x="265" y="478"/>
                  </a:lnTo>
                  <a:lnTo>
                    <a:pt x="262" y="457"/>
                  </a:lnTo>
                  <a:lnTo>
                    <a:pt x="239" y="419"/>
                  </a:lnTo>
                  <a:lnTo>
                    <a:pt x="254" y="400"/>
                  </a:lnTo>
                  <a:lnTo>
                    <a:pt x="248" y="370"/>
                  </a:lnTo>
                  <a:lnTo>
                    <a:pt x="256" y="350"/>
                  </a:lnTo>
                  <a:lnTo>
                    <a:pt x="245" y="337"/>
                  </a:lnTo>
                  <a:lnTo>
                    <a:pt x="253" y="315"/>
                  </a:lnTo>
                  <a:lnTo>
                    <a:pt x="245" y="289"/>
                  </a:lnTo>
                  <a:lnTo>
                    <a:pt x="250" y="259"/>
                  </a:lnTo>
                  <a:lnTo>
                    <a:pt x="236" y="247"/>
                  </a:lnTo>
                  <a:lnTo>
                    <a:pt x="256" y="227"/>
                  </a:lnTo>
                  <a:lnTo>
                    <a:pt x="244" y="216"/>
                  </a:lnTo>
                  <a:lnTo>
                    <a:pt x="247" y="170"/>
                  </a:lnTo>
                  <a:lnTo>
                    <a:pt x="239" y="155"/>
                  </a:lnTo>
                  <a:lnTo>
                    <a:pt x="259" y="128"/>
                  </a:lnTo>
                  <a:lnTo>
                    <a:pt x="259" y="114"/>
                  </a:lnTo>
                  <a:lnTo>
                    <a:pt x="273" y="113"/>
                  </a:lnTo>
                  <a:lnTo>
                    <a:pt x="276" y="60"/>
                  </a:lnTo>
                  <a:close/>
                </a:path>
              </a:pathLst>
            </a:custGeom>
            <a:noFill/>
            <a:ln w="1270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48" name="Freeform 10"/>
            <p:cNvSpPr>
              <a:spLocks/>
            </p:cNvSpPr>
            <p:nvPr/>
          </p:nvSpPr>
          <p:spPr bwMode="auto">
            <a:xfrm>
              <a:off x="4244066" y="2234853"/>
              <a:ext cx="206026" cy="317355"/>
            </a:xfrm>
            <a:custGeom>
              <a:avLst/>
              <a:gdLst>
                <a:gd name="T0" fmla="*/ 142 w 344"/>
                <a:gd name="T1" fmla="*/ 726 h 737"/>
                <a:gd name="T2" fmla="*/ 115 w 344"/>
                <a:gd name="T3" fmla="*/ 664 h 737"/>
                <a:gd name="T4" fmla="*/ 112 w 344"/>
                <a:gd name="T5" fmla="*/ 643 h 737"/>
                <a:gd name="T6" fmla="*/ 87 w 344"/>
                <a:gd name="T7" fmla="*/ 597 h 737"/>
                <a:gd name="T8" fmla="*/ 81 w 344"/>
                <a:gd name="T9" fmla="*/ 559 h 737"/>
                <a:gd name="T10" fmla="*/ 63 w 344"/>
                <a:gd name="T11" fmla="*/ 519 h 737"/>
                <a:gd name="T12" fmla="*/ 40 w 344"/>
                <a:gd name="T13" fmla="*/ 471 h 737"/>
                <a:gd name="T14" fmla="*/ 0 w 344"/>
                <a:gd name="T15" fmla="*/ 399 h 737"/>
                <a:gd name="T16" fmla="*/ 33 w 344"/>
                <a:gd name="T17" fmla="*/ 396 h 737"/>
                <a:gd name="T18" fmla="*/ 37 w 344"/>
                <a:gd name="T19" fmla="*/ 367 h 737"/>
                <a:gd name="T20" fmla="*/ 28 w 344"/>
                <a:gd name="T21" fmla="*/ 337 h 737"/>
                <a:gd name="T22" fmla="*/ 43 w 344"/>
                <a:gd name="T23" fmla="*/ 285 h 737"/>
                <a:gd name="T24" fmla="*/ 36 w 344"/>
                <a:gd name="T25" fmla="*/ 252 h 737"/>
                <a:gd name="T26" fmla="*/ 51 w 344"/>
                <a:gd name="T27" fmla="*/ 208 h 737"/>
                <a:gd name="T28" fmla="*/ 40 w 344"/>
                <a:gd name="T29" fmla="*/ 148 h 737"/>
                <a:gd name="T30" fmla="*/ 43 w 344"/>
                <a:gd name="T31" fmla="*/ 96 h 737"/>
                <a:gd name="T32" fmla="*/ 40 w 344"/>
                <a:gd name="T33" fmla="*/ 63 h 737"/>
                <a:gd name="T34" fmla="*/ 34 w 344"/>
                <a:gd name="T35" fmla="*/ 3 h 737"/>
                <a:gd name="T36" fmla="*/ 85 w 344"/>
                <a:gd name="T37" fmla="*/ 64 h 737"/>
                <a:gd name="T38" fmla="*/ 81 w 344"/>
                <a:gd name="T39" fmla="*/ 115 h 737"/>
                <a:gd name="T40" fmla="*/ 100 w 344"/>
                <a:gd name="T41" fmla="*/ 172 h 737"/>
                <a:gd name="T42" fmla="*/ 133 w 344"/>
                <a:gd name="T43" fmla="*/ 171 h 737"/>
                <a:gd name="T44" fmla="*/ 217 w 344"/>
                <a:gd name="T45" fmla="*/ 180 h 737"/>
                <a:gd name="T46" fmla="*/ 232 w 344"/>
                <a:gd name="T47" fmla="*/ 171 h 737"/>
                <a:gd name="T48" fmla="*/ 271 w 344"/>
                <a:gd name="T49" fmla="*/ 243 h 737"/>
                <a:gd name="T50" fmla="*/ 228 w 344"/>
                <a:gd name="T51" fmla="*/ 280 h 737"/>
                <a:gd name="T52" fmla="*/ 195 w 344"/>
                <a:gd name="T53" fmla="*/ 301 h 737"/>
                <a:gd name="T54" fmla="*/ 166 w 344"/>
                <a:gd name="T55" fmla="*/ 313 h 737"/>
                <a:gd name="T56" fmla="*/ 169 w 344"/>
                <a:gd name="T57" fmla="*/ 345 h 737"/>
                <a:gd name="T58" fmla="*/ 207 w 344"/>
                <a:gd name="T59" fmla="*/ 363 h 737"/>
                <a:gd name="T60" fmla="*/ 204 w 344"/>
                <a:gd name="T61" fmla="*/ 402 h 737"/>
                <a:gd name="T62" fmla="*/ 253 w 344"/>
                <a:gd name="T63" fmla="*/ 387 h 737"/>
                <a:gd name="T64" fmla="*/ 286 w 344"/>
                <a:gd name="T65" fmla="*/ 378 h 737"/>
                <a:gd name="T66" fmla="*/ 327 w 344"/>
                <a:gd name="T67" fmla="*/ 394 h 737"/>
                <a:gd name="T68" fmla="*/ 345 w 344"/>
                <a:gd name="T69" fmla="*/ 438 h 737"/>
                <a:gd name="T70" fmla="*/ 351 w 344"/>
                <a:gd name="T71" fmla="*/ 501 h 737"/>
                <a:gd name="T72" fmla="*/ 352 w 344"/>
                <a:gd name="T73" fmla="*/ 540 h 737"/>
                <a:gd name="T74" fmla="*/ 336 w 344"/>
                <a:gd name="T75" fmla="*/ 622 h 737"/>
                <a:gd name="T76" fmla="*/ 346 w 344"/>
                <a:gd name="T77" fmla="*/ 654 h 737"/>
                <a:gd name="T78" fmla="*/ 352 w 344"/>
                <a:gd name="T79" fmla="*/ 685 h 737"/>
                <a:gd name="T80" fmla="*/ 315 w 344"/>
                <a:gd name="T81" fmla="*/ 688 h 737"/>
                <a:gd name="T82" fmla="*/ 273 w 344"/>
                <a:gd name="T83" fmla="*/ 709 h 737"/>
                <a:gd name="T84" fmla="*/ 247 w 344"/>
                <a:gd name="T85" fmla="*/ 732 h 737"/>
                <a:gd name="T86" fmla="*/ 178 w 344"/>
                <a:gd name="T87" fmla="*/ 730 h 7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4"/>
                <a:gd name="T133" fmla="*/ 0 h 737"/>
                <a:gd name="T134" fmla="*/ 355 w 344"/>
                <a:gd name="T135" fmla="*/ 760 h 7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4" h="737">
                  <a:moveTo>
                    <a:pt x="149" y="713"/>
                  </a:moveTo>
                  <a:lnTo>
                    <a:pt x="138" y="704"/>
                  </a:lnTo>
                  <a:lnTo>
                    <a:pt x="103" y="663"/>
                  </a:lnTo>
                  <a:lnTo>
                    <a:pt x="111" y="644"/>
                  </a:lnTo>
                  <a:lnTo>
                    <a:pt x="105" y="635"/>
                  </a:lnTo>
                  <a:lnTo>
                    <a:pt x="109" y="624"/>
                  </a:lnTo>
                  <a:lnTo>
                    <a:pt x="79" y="612"/>
                  </a:lnTo>
                  <a:lnTo>
                    <a:pt x="84" y="579"/>
                  </a:lnTo>
                  <a:lnTo>
                    <a:pt x="73" y="565"/>
                  </a:lnTo>
                  <a:lnTo>
                    <a:pt x="78" y="542"/>
                  </a:lnTo>
                  <a:lnTo>
                    <a:pt x="74" y="512"/>
                  </a:lnTo>
                  <a:lnTo>
                    <a:pt x="61" y="503"/>
                  </a:lnTo>
                  <a:lnTo>
                    <a:pt x="61" y="486"/>
                  </a:lnTo>
                  <a:lnTo>
                    <a:pt x="39" y="457"/>
                  </a:lnTo>
                  <a:lnTo>
                    <a:pt x="20" y="407"/>
                  </a:lnTo>
                  <a:lnTo>
                    <a:pt x="0" y="387"/>
                  </a:lnTo>
                  <a:lnTo>
                    <a:pt x="3" y="376"/>
                  </a:lnTo>
                  <a:lnTo>
                    <a:pt x="32" y="384"/>
                  </a:lnTo>
                  <a:lnTo>
                    <a:pt x="45" y="370"/>
                  </a:lnTo>
                  <a:lnTo>
                    <a:pt x="36" y="356"/>
                  </a:lnTo>
                  <a:lnTo>
                    <a:pt x="36" y="340"/>
                  </a:lnTo>
                  <a:lnTo>
                    <a:pt x="27" y="327"/>
                  </a:lnTo>
                  <a:lnTo>
                    <a:pt x="45" y="308"/>
                  </a:lnTo>
                  <a:lnTo>
                    <a:pt x="43" y="280"/>
                  </a:lnTo>
                  <a:lnTo>
                    <a:pt x="29" y="268"/>
                  </a:lnTo>
                  <a:lnTo>
                    <a:pt x="35" y="244"/>
                  </a:lnTo>
                  <a:lnTo>
                    <a:pt x="50" y="222"/>
                  </a:lnTo>
                  <a:lnTo>
                    <a:pt x="49" y="202"/>
                  </a:lnTo>
                  <a:lnTo>
                    <a:pt x="23" y="161"/>
                  </a:lnTo>
                  <a:lnTo>
                    <a:pt x="39" y="144"/>
                  </a:lnTo>
                  <a:lnTo>
                    <a:pt x="35" y="113"/>
                  </a:lnTo>
                  <a:lnTo>
                    <a:pt x="42" y="93"/>
                  </a:lnTo>
                  <a:lnTo>
                    <a:pt x="30" y="81"/>
                  </a:lnTo>
                  <a:lnTo>
                    <a:pt x="39" y="61"/>
                  </a:lnTo>
                  <a:lnTo>
                    <a:pt x="30" y="36"/>
                  </a:lnTo>
                  <a:lnTo>
                    <a:pt x="33" y="3"/>
                  </a:lnTo>
                  <a:lnTo>
                    <a:pt x="47" y="0"/>
                  </a:lnTo>
                  <a:lnTo>
                    <a:pt x="82" y="62"/>
                  </a:lnTo>
                  <a:lnTo>
                    <a:pt x="71" y="76"/>
                  </a:lnTo>
                  <a:lnTo>
                    <a:pt x="78" y="112"/>
                  </a:lnTo>
                  <a:lnTo>
                    <a:pt x="97" y="131"/>
                  </a:lnTo>
                  <a:lnTo>
                    <a:pt x="97" y="167"/>
                  </a:lnTo>
                  <a:lnTo>
                    <a:pt x="111" y="181"/>
                  </a:lnTo>
                  <a:lnTo>
                    <a:pt x="129" y="166"/>
                  </a:lnTo>
                  <a:lnTo>
                    <a:pt x="149" y="175"/>
                  </a:lnTo>
                  <a:lnTo>
                    <a:pt x="210" y="175"/>
                  </a:lnTo>
                  <a:lnTo>
                    <a:pt x="213" y="164"/>
                  </a:lnTo>
                  <a:lnTo>
                    <a:pt x="225" y="166"/>
                  </a:lnTo>
                  <a:lnTo>
                    <a:pt x="254" y="212"/>
                  </a:lnTo>
                  <a:lnTo>
                    <a:pt x="263" y="236"/>
                  </a:lnTo>
                  <a:lnTo>
                    <a:pt x="245" y="260"/>
                  </a:lnTo>
                  <a:lnTo>
                    <a:pt x="221" y="272"/>
                  </a:lnTo>
                  <a:lnTo>
                    <a:pt x="196" y="269"/>
                  </a:lnTo>
                  <a:lnTo>
                    <a:pt x="189" y="292"/>
                  </a:lnTo>
                  <a:lnTo>
                    <a:pt x="172" y="291"/>
                  </a:lnTo>
                  <a:lnTo>
                    <a:pt x="161" y="304"/>
                  </a:lnTo>
                  <a:lnTo>
                    <a:pt x="166" y="314"/>
                  </a:lnTo>
                  <a:lnTo>
                    <a:pt x="164" y="335"/>
                  </a:lnTo>
                  <a:lnTo>
                    <a:pt x="178" y="349"/>
                  </a:lnTo>
                  <a:lnTo>
                    <a:pt x="201" y="352"/>
                  </a:lnTo>
                  <a:lnTo>
                    <a:pt x="209" y="369"/>
                  </a:lnTo>
                  <a:lnTo>
                    <a:pt x="198" y="390"/>
                  </a:lnTo>
                  <a:lnTo>
                    <a:pt x="216" y="407"/>
                  </a:lnTo>
                  <a:lnTo>
                    <a:pt x="249" y="377"/>
                  </a:lnTo>
                  <a:lnTo>
                    <a:pt x="267" y="378"/>
                  </a:lnTo>
                  <a:lnTo>
                    <a:pt x="277" y="367"/>
                  </a:lnTo>
                  <a:lnTo>
                    <a:pt x="294" y="367"/>
                  </a:lnTo>
                  <a:lnTo>
                    <a:pt x="317" y="382"/>
                  </a:lnTo>
                  <a:lnTo>
                    <a:pt x="306" y="396"/>
                  </a:lnTo>
                  <a:lnTo>
                    <a:pt x="334" y="425"/>
                  </a:lnTo>
                  <a:lnTo>
                    <a:pt x="324" y="451"/>
                  </a:lnTo>
                  <a:lnTo>
                    <a:pt x="340" y="486"/>
                  </a:lnTo>
                  <a:lnTo>
                    <a:pt x="324" y="506"/>
                  </a:lnTo>
                  <a:lnTo>
                    <a:pt x="341" y="524"/>
                  </a:lnTo>
                  <a:lnTo>
                    <a:pt x="317" y="576"/>
                  </a:lnTo>
                  <a:lnTo>
                    <a:pt x="326" y="603"/>
                  </a:lnTo>
                  <a:lnTo>
                    <a:pt x="341" y="620"/>
                  </a:lnTo>
                  <a:lnTo>
                    <a:pt x="335" y="634"/>
                  </a:lnTo>
                  <a:lnTo>
                    <a:pt x="344" y="647"/>
                  </a:lnTo>
                  <a:lnTo>
                    <a:pt x="341" y="664"/>
                  </a:lnTo>
                  <a:lnTo>
                    <a:pt x="318" y="656"/>
                  </a:lnTo>
                  <a:lnTo>
                    <a:pt x="305" y="667"/>
                  </a:lnTo>
                  <a:lnTo>
                    <a:pt x="279" y="669"/>
                  </a:lnTo>
                  <a:lnTo>
                    <a:pt x="265" y="688"/>
                  </a:lnTo>
                  <a:lnTo>
                    <a:pt x="241" y="688"/>
                  </a:lnTo>
                  <a:lnTo>
                    <a:pt x="239" y="710"/>
                  </a:lnTo>
                  <a:lnTo>
                    <a:pt x="209" y="737"/>
                  </a:lnTo>
                  <a:lnTo>
                    <a:pt x="172" y="708"/>
                  </a:lnTo>
                  <a:lnTo>
                    <a:pt x="149" y="713"/>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49" name="Freeform 12"/>
            <p:cNvSpPr>
              <a:spLocks/>
            </p:cNvSpPr>
            <p:nvPr/>
          </p:nvSpPr>
          <p:spPr bwMode="auto">
            <a:xfrm>
              <a:off x="4327913" y="2495798"/>
              <a:ext cx="276699" cy="206259"/>
            </a:xfrm>
            <a:custGeom>
              <a:avLst/>
              <a:gdLst>
                <a:gd name="T0" fmla="*/ 4 w 462"/>
                <a:gd name="T1" fmla="*/ 132 h 479"/>
                <a:gd name="T2" fmla="*/ 0 w 462"/>
                <a:gd name="T3" fmla="*/ 167 h 479"/>
                <a:gd name="T4" fmla="*/ 10 w 462"/>
                <a:gd name="T5" fmla="*/ 207 h 479"/>
                <a:gd name="T6" fmla="*/ 43 w 462"/>
                <a:gd name="T7" fmla="*/ 219 h 479"/>
                <a:gd name="T8" fmla="*/ 70 w 462"/>
                <a:gd name="T9" fmla="*/ 201 h 479"/>
                <a:gd name="T10" fmla="*/ 103 w 462"/>
                <a:gd name="T11" fmla="*/ 227 h 479"/>
                <a:gd name="T12" fmla="*/ 129 w 462"/>
                <a:gd name="T13" fmla="*/ 275 h 479"/>
                <a:gd name="T14" fmla="*/ 141 w 462"/>
                <a:gd name="T15" fmla="*/ 311 h 479"/>
                <a:gd name="T16" fmla="*/ 138 w 462"/>
                <a:gd name="T17" fmla="*/ 354 h 479"/>
                <a:gd name="T18" fmla="*/ 165 w 462"/>
                <a:gd name="T19" fmla="*/ 357 h 479"/>
                <a:gd name="T20" fmla="*/ 204 w 462"/>
                <a:gd name="T21" fmla="*/ 378 h 479"/>
                <a:gd name="T22" fmla="*/ 241 w 462"/>
                <a:gd name="T23" fmla="*/ 332 h 479"/>
                <a:gd name="T24" fmla="*/ 282 w 462"/>
                <a:gd name="T25" fmla="*/ 401 h 479"/>
                <a:gd name="T26" fmla="*/ 294 w 462"/>
                <a:gd name="T27" fmla="*/ 432 h 479"/>
                <a:gd name="T28" fmla="*/ 304 w 462"/>
                <a:gd name="T29" fmla="*/ 476 h 479"/>
                <a:gd name="T30" fmla="*/ 351 w 462"/>
                <a:gd name="T31" fmla="*/ 488 h 479"/>
                <a:gd name="T32" fmla="*/ 402 w 462"/>
                <a:gd name="T33" fmla="*/ 488 h 479"/>
                <a:gd name="T34" fmla="*/ 393 w 462"/>
                <a:gd name="T35" fmla="*/ 452 h 479"/>
                <a:gd name="T36" fmla="*/ 384 w 462"/>
                <a:gd name="T37" fmla="*/ 423 h 479"/>
                <a:gd name="T38" fmla="*/ 402 w 462"/>
                <a:gd name="T39" fmla="*/ 380 h 479"/>
                <a:gd name="T40" fmla="*/ 429 w 462"/>
                <a:gd name="T41" fmla="*/ 366 h 479"/>
                <a:gd name="T42" fmla="*/ 433 w 462"/>
                <a:gd name="T43" fmla="*/ 398 h 479"/>
                <a:gd name="T44" fmla="*/ 477 w 462"/>
                <a:gd name="T45" fmla="*/ 369 h 479"/>
                <a:gd name="T46" fmla="*/ 456 w 462"/>
                <a:gd name="T47" fmla="*/ 317 h 479"/>
                <a:gd name="T48" fmla="*/ 438 w 462"/>
                <a:gd name="T49" fmla="*/ 294 h 479"/>
                <a:gd name="T50" fmla="*/ 454 w 462"/>
                <a:gd name="T51" fmla="*/ 263 h 479"/>
                <a:gd name="T52" fmla="*/ 444 w 462"/>
                <a:gd name="T53" fmla="*/ 237 h 479"/>
                <a:gd name="T54" fmla="*/ 415 w 462"/>
                <a:gd name="T55" fmla="*/ 216 h 479"/>
                <a:gd name="T56" fmla="*/ 399 w 462"/>
                <a:gd name="T57" fmla="*/ 164 h 479"/>
                <a:gd name="T58" fmla="*/ 379 w 462"/>
                <a:gd name="T59" fmla="*/ 170 h 479"/>
                <a:gd name="T60" fmla="*/ 340 w 462"/>
                <a:gd name="T61" fmla="*/ 146 h 479"/>
                <a:gd name="T62" fmla="*/ 352 w 462"/>
                <a:gd name="T63" fmla="*/ 119 h 479"/>
                <a:gd name="T64" fmla="*/ 352 w 462"/>
                <a:gd name="T65" fmla="*/ 101 h 479"/>
                <a:gd name="T66" fmla="*/ 322 w 462"/>
                <a:gd name="T67" fmla="*/ 110 h 479"/>
                <a:gd name="T68" fmla="*/ 346 w 462"/>
                <a:gd name="T69" fmla="*/ 86 h 479"/>
                <a:gd name="T70" fmla="*/ 328 w 462"/>
                <a:gd name="T71" fmla="*/ 48 h 479"/>
                <a:gd name="T72" fmla="*/ 316 w 462"/>
                <a:gd name="T73" fmla="*/ 17 h 479"/>
                <a:gd name="T74" fmla="*/ 277 w 462"/>
                <a:gd name="T75" fmla="*/ 6 h 479"/>
                <a:gd name="T76" fmla="*/ 235 w 462"/>
                <a:gd name="T77" fmla="*/ 0 h 479"/>
                <a:gd name="T78" fmla="*/ 202 w 462"/>
                <a:gd name="T79" fmla="*/ 27 h 479"/>
                <a:gd name="T80" fmla="*/ 208 w 462"/>
                <a:gd name="T81" fmla="*/ 59 h 479"/>
                <a:gd name="T82" fmla="*/ 171 w 462"/>
                <a:gd name="T83" fmla="*/ 62 h 479"/>
                <a:gd name="T84" fmla="*/ 129 w 462"/>
                <a:gd name="T85" fmla="*/ 84 h 479"/>
                <a:gd name="T86" fmla="*/ 102 w 462"/>
                <a:gd name="T87" fmla="*/ 107 h 479"/>
                <a:gd name="T88" fmla="*/ 33 w 462"/>
                <a:gd name="T89" fmla="*/ 102 h 479"/>
                <a:gd name="T90" fmla="*/ 19 w 462"/>
                <a:gd name="T91" fmla="*/ 116 h 4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2"/>
                <a:gd name="T139" fmla="*/ 0 h 479"/>
                <a:gd name="T140" fmla="*/ 477 w 462"/>
                <a:gd name="T141" fmla="*/ 494 h 47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2" h="479">
                  <a:moveTo>
                    <a:pt x="18" y="112"/>
                  </a:moveTo>
                  <a:lnTo>
                    <a:pt x="4" y="128"/>
                  </a:lnTo>
                  <a:lnTo>
                    <a:pt x="15" y="143"/>
                  </a:lnTo>
                  <a:lnTo>
                    <a:pt x="0" y="162"/>
                  </a:lnTo>
                  <a:lnTo>
                    <a:pt x="12" y="174"/>
                  </a:lnTo>
                  <a:lnTo>
                    <a:pt x="10" y="201"/>
                  </a:lnTo>
                  <a:lnTo>
                    <a:pt x="23" y="195"/>
                  </a:lnTo>
                  <a:lnTo>
                    <a:pt x="42" y="212"/>
                  </a:lnTo>
                  <a:lnTo>
                    <a:pt x="58" y="215"/>
                  </a:lnTo>
                  <a:lnTo>
                    <a:pt x="68" y="195"/>
                  </a:lnTo>
                  <a:lnTo>
                    <a:pt x="82" y="197"/>
                  </a:lnTo>
                  <a:lnTo>
                    <a:pt x="100" y="220"/>
                  </a:lnTo>
                  <a:lnTo>
                    <a:pt x="123" y="233"/>
                  </a:lnTo>
                  <a:lnTo>
                    <a:pt x="125" y="267"/>
                  </a:lnTo>
                  <a:lnTo>
                    <a:pt x="134" y="276"/>
                  </a:lnTo>
                  <a:lnTo>
                    <a:pt x="137" y="302"/>
                  </a:lnTo>
                  <a:lnTo>
                    <a:pt x="131" y="317"/>
                  </a:lnTo>
                  <a:lnTo>
                    <a:pt x="134" y="343"/>
                  </a:lnTo>
                  <a:lnTo>
                    <a:pt x="148" y="359"/>
                  </a:lnTo>
                  <a:lnTo>
                    <a:pt x="160" y="346"/>
                  </a:lnTo>
                  <a:lnTo>
                    <a:pt x="171" y="383"/>
                  </a:lnTo>
                  <a:lnTo>
                    <a:pt x="198" y="367"/>
                  </a:lnTo>
                  <a:lnTo>
                    <a:pt x="227" y="337"/>
                  </a:lnTo>
                  <a:lnTo>
                    <a:pt x="233" y="322"/>
                  </a:lnTo>
                  <a:lnTo>
                    <a:pt x="254" y="354"/>
                  </a:lnTo>
                  <a:lnTo>
                    <a:pt x="273" y="389"/>
                  </a:lnTo>
                  <a:lnTo>
                    <a:pt x="285" y="400"/>
                  </a:lnTo>
                  <a:lnTo>
                    <a:pt x="285" y="419"/>
                  </a:lnTo>
                  <a:lnTo>
                    <a:pt x="296" y="432"/>
                  </a:lnTo>
                  <a:lnTo>
                    <a:pt x="294" y="462"/>
                  </a:lnTo>
                  <a:lnTo>
                    <a:pt x="308" y="471"/>
                  </a:lnTo>
                  <a:lnTo>
                    <a:pt x="340" y="473"/>
                  </a:lnTo>
                  <a:lnTo>
                    <a:pt x="364" y="479"/>
                  </a:lnTo>
                  <a:lnTo>
                    <a:pt x="389" y="473"/>
                  </a:lnTo>
                  <a:lnTo>
                    <a:pt x="384" y="459"/>
                  </a:lnTo>
                  <a:lnTo>
                    <a:pt x="381" y="438"/>
                  </a:lnTo>
                  <a:lnTo>
                    <a:pt x="387" y="424"/>
                  </a:lnTo>
                  <a:lnTo>
                    <a:pt x="372" y="410"/>
                  </a:lnTo>
                  <a:lnTo>
                    <a:pt x="382" y="400"/>
                  </a:lnTo>
                  <a:lnTo>
                    <a:pt x="389" y="368"/>
                  </a:lnTo>
                  <a:lnTo>
                    <a:pt x="393" y="355"/>
                  </a:lnTo>
                  <a:lnTo>
                    <a:pt x="416" y="355"/>
                  </a:lnTo>
                  <a:lnTo>
                    <a:pt x="422" y="369"/>
                  </a:lnTo>
                  <a:lnTo>
                    <a:pt x="419" y="386"/>
                  </a:lnTo>
                  <a:lnTo>
                    <a:pt x="440" y="383"/>
                  </a:lnTo>
                  <a:lnTo>
                    <a:pt x="462" y="358"/>
                  </a:lnTo>
                  <a:lnTo>
                    <a:pt x="442" y="349"/>
                  </a:lnTo>
                  <a:lnTo>
                    <a:pt x="442" y="307"/>
                  </a:lnTo>
                  <a:lnTo>
                    <a:pt x="431" y="304"/>
                  </a:lnTo>
                  <a:lnTo>
                    <a:pt x="424" y="285"/>
                  </a:lnTo>
                  <a:lnTo>
                    <a:pt x="437" y="271"/>
                  </a:lnTo>
                  <a:lnTo>
                    <a:pt x="440" y="255"/>
                  </a:lnTo>
                  <a:lnTo>
                    <a:pt x="428" y="241"/>
                  </a:lnTo>
                  <a:lnTo>
                    <a:pt x="430" y="230"/>
                  </a:lnTo>
                  <a:lnTo>
                    <a:pt x="416" y="229"/>
                  </a:lnTo>
                  <a:lnTo>
                    <a:pt x="402" y="209"/>
                  </a:lnTo>
                  <a:lnTo>
                    <a:pt x="402" y="171"/>
                  </a:lnTo>
                  <a:lnTo>
                    <a:pt x="386" y="159"/>
                  </a:lnTo>
                  <a:lnTo>
                    <a:pt x="378" y="180"/>
                  </a:lnTo>
                  <a:lnTo>
                    <a:pt x="367" y="165"/>
                  </a:lnTo>
                  <a:lnTo>
                    <a:pt x="349" y="174"/>
                  </a:lnTo>
                  <a:lnTo>
                    <a:pt x="329" y="142"/>
                  </a:lnTo>
                  <a:lnTo>
                    <a:pt x="343" y="125"/>
                  </a:lnTo>
                  <a:lnTo>
                    <a:pt x="341" y="115"/>
                  </a:lnTo>
                  <a:lnTo>
                    <a:pt x="353" y="101"/>
                  </a:lnTo>
                  <a:lnTo>
                    <a:pt x="341" y="98"/>
                  </a:lnTo>
                  <a:lnTo>
                    <a:pt x="323" y="116"/>
                  </a:lnTo>
                  <a:lnTo>
                    <a:pt x="312" y="107"/>
                  </a:lnTo>
                  <a:lnTo>
                    <a:pt x="329" y="98"/>
                  </a:lnTo>
                  <a:lnTo>
                    <a:pt x="335" y="83"/>
                  </a:lnTo>
                  <a:lnTo>
                    <a:pt x="323" y="75"/>
                  </a:lnTo>
                  <a:lnTo>
                    <a:pt x="318" y="47"/>
                  </a:lnTo>
                  <a:lnTo>
                    <a:pt x="315" y="29"/>
                  </a:lnTo>
                  <a:lnTo>
                    <a:pt x="306" y="16"/>
                  </a:lnTo>
                  <a:lnTo>
                    <a:pt x="291" y="5"/>
                  </a:lnTo>
                  <a:lnTo>
                    <a:pt x="268" y="6"/>
                  </a:lnTo>
                  <a:lnTo>
                    <a:pt x="247" y="16"/>
                  </a:lnTo>
                  <a:lnTo>
                    <a:pt x="228" y="0"/>
                  </a:lnTo>
                  <a:lnTo>
                    <a:pt x="201" y="12"/>
                  </a:lnTo>
                  <a:lnTo>
                    <a:pt x="196" y="26"/>
                  </a:lnTo>
                  <a:lnTo>
                    <a:pt x="206" y="41"/>
                  </a:lnTo>
                  <a:lnTo>
                    <a:pt x="201" y="57"/>
                  </a:lnTo>
                  <a:lnTo>
                    <a:pt x="178" y="49"/>
                  </a:lnTo>
                  <a:lnTo>
                    <a:pt x="166" y="60"/>
                  </a:lnTo>
                  <a:lnTo>
                    <a:pt x="138" y="61"/>
                  </a:lnTo>
                  <a:lnTo>
                    <a:pt x="125" y="81"/>
                  </a:lnTo>
                  <a:lnTo>
                    <a:pt x="102" y="80"/>
                  </a:lnTo>
                  <a:lnTo>
                    <a:pt x="99" y="104"/>
                  </a:lnTo>
                  <a:lnTo>
                    <a:pt x="68" y="130"/>
                  </a:lnTo>
                  <a:lnTo>
                    <a:pt x="31" y="103"/>
                  </a:lnTo>
                  <a:lnTo>
                    <a:pt x="10" y="107"/>
                  </a:lnTo>
                  <a:lnTo>
                    <a:pt x="18" y="112"/>
                  </a:lnTo>
                  <a:close/>
                </a:path>
              </a:pathLst>
            </a:custGeom>
            <a:noFill/>
            <a:ln w="1270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50" name="Freeform 13"/>
            <p:cNvSpPr>
              <a:spLocks/>
            </p:cNvSpPr>
            <p:nvPr/>
          </p:nvSpPr>
          <p:spPr bwMode="auto">
            <a:xfrm>
              <a:off x="4265626" y="2579335"/>
              <a:ext cx="193449" cy="228650"/>
            </a:xfrm>
            <a:custGeom>
              <a:avLst/>
              <a:gdLst>
                <a:gd name="T0" fmla="*/ 111 w 323"/>
                <a:gd name="T1" fmla="*/ 214 h 531"/>
                <a:gd name="T2" fmla="*/ 84 w 323"/>
                <a:gd name="T3" fmla="*/ 205 h 531"/>
                <a:gd name="T4" fmla="*/ 75 w 323"/>
                <a:gd name="T5" fmla="*/ 216 h 531"/>
                <a:gd name="T6" fmla="*/ 57 w 323"/>
                <a:gd name="T7" fmla="*/ 232 h 531"/>
                <a:gd name="T8" fmla="*/ 51 w 323"/>
                <a:gd name="T9" fmla="*/ 253 h 531"/>
                <a:gd name="T10" fmla="*/ 39 w 323"/>
                <a:gd name="T11" fmla="*/ 324 h 531"/>
                <a:gd name="T12" fmla="*/ 27 w 323"/>
                <a:gd name="T13" fmla="*/ 361 h 531"/>
                <a:gd name="T14" fmla="*/ 14 w 323"/>
                <a:gd name="T15" fmla="*/ 393 h 531"/>
                <a:gd name="T16" fmla="*/ 2 w 323"/>
                <a:gd name="T17" fmla="*/ 408 h 531"/>
                <a:gd name="T18" fmla="*/ 0 w 323"/>
                <a:gd name="T19" fmla="*/ 472 h 531"/>
                <a:gd name="T20" fmla="*/ 15 w 323"/>
                <a:gd name="T21" fmla="*/ 480 h 531"/>
                <a:gd name="T22" fmla="*/ 26 w 323"/>
                <a:gd name="T23" fmla="*/ 480 h 531"/>
                <a:gd name="T24" fmla="*/ 29 w 323"/>
                <a:gd name="T25" fmla="*/ 499 h 531"/>
                <a:gd name="T26" fmla="*/ 48 w 323"/>
                <a:gd name="T27" fmla="*/ 511 h 531"/>
                <a:gd name="T28" fmla="*/ 57 w 323"/>
                <a:gd name="T29" fmla="*/ 436 h 531"/>
                <a:gd name="T30" fmla="*/ 92 w 323"/>
                <a:gd name="T31" fmla="*/ 435 h 531"/>
                <a:gd name="T32" fmla="*/ 86 w 323"/>
                <a:gd name="T33" fmla="*/ 463 h 531"/>
                <a:gd name="T34" fmla="*/ 59 w 323"/>
                <a:gd name="T35" fmla="*/ 471 h 531"/>
                <a:gd name="T36" fmla="*/ 87 w 323"/>
                <a:gd name="T37" fmla="*/ 516 h 531"/>
                <a:gd name="T38" fmla="*/ 116 w 323"/>
                <a:gd name="T39" fmla="*/ 498 h 531"/>
                <a:gd name="T40" fmla="*/ 119 w 323"/>
                <a:gd name="T41" fmla="*/ 534 h 531"/>
                <a:gd name="T42" fmla="*/ 156 w 323"/>
                <a:gd name="T43" fmla="*/ 526 h 531"/>
                <a:gd name="T44" fmla="*/ 167 w 323"/>
                <a:gd name="T45" fmla="*/ 489 h 531"/>
                <a:gd name="T46" fmla="*/ 170 w 323"/>
                <a:gd name="T47" fmla="*/ 522 h 531"/>
                <a:gd name="T48" fmla="*/ 194 w 323"/>
                <a:gd name="T49" fmla="*/ 510 h 531"/>
                <a:gd name="T50" fmla="*/ 204 w 323"/>
                <a:gd name="T51" fmla="*/ 496 h 531"/>
                <a:gd name="T52" fmla="*/ 225 w 323"/>
                <a:gd name="T53" fmla="*/ 480 h 531"/>
                <a:gd name="T54" fmla="*/ 201 w 323"/>
                <a:gd name="T55" fmla="*/ 538 h 531"/>
                <a:gd name="T56" fmla="*/ 242 w 323"/>
                <a:gd name="T57" fmla="*/ 543 h 531"/>
                <a:gd name="T58" fmla="*/ 279 w 323"/>
                <a:gd name="T59" fmla="*/ 472 h 531"/>
                <a:gd name="T60" fmla="*/ 305 w 323"/>
                <a:gd name="T61" fmla="*/ 459 h 531"/>
                <a:gd name="T62" fmla="*/ 321 w 323"/>
                <a:gd name="T63" fmla="*/ 450 h 531"/>
                <a:gd name="T64" fmla="*/ 306 w 323"/>
                <a:gd name="T65" fmla="*/ 397 h 531"/>
                <a:gd name="T66" fmla="*/ 314 w 323"/>
                <a:gd name="T67" fmla="*/ 358 h 531"/>
                <a:gd name="T68" fmla="*/ 284 w 323"/>
                <a:gd name="T69" fmla="*/ 340 h 531"/>
                <a:gd name="T70" fmla="*/ 270 w 323"/>
                <a:gd name="T71" fmla="*/ 318 h 531"/>
                <a:gd name="T72" fmla="*/ 282 w 323"/>
                <a:gd name="T73" fmla="*/ 297 h 531"/>
                <a:gd name="T74" fmla="*/ 317 w 323"/>
                <a:gd name="T75" fmla="*/ 313 h 531"/>
                <a:gd name="T76" fmla="*/ 318 w 323"/>
                <a:gd name="T77" fmla="*/ 256 h 531"/>
                <a:gd name="T78" fmla="*/ 276 w 323"/>
                <a:gd name="T79" fmla="*/ 201 h 531"/>
                <a:gd name="T80" fmla="*/ 273 w 323"/>
                <a:gd name="T81" fmla="*/ 154 h 531"/>
                <a:gd name="T82" fmla="*/ 245 w 323"/>
                <a:gd name="T83" fmla="*/ 154 h 531"/>
                <a:gd name="T84" fmla="*/ 246 w 323"/>
                <a:gd name="T85" fmla="*/ 109 h 531"/>
                <a:gd name="T86" fmla="*/ 234 w 323"/>
                <a:gd name="T87" fmla="*/ 72 h 531"/>
                <a:gd name="T88" fmla="*/ 210 w 323"/>
                <a:gd name="T89" fmla="*/ 25 h 531"/>
                <a:gd name="T90" fmla="*/ 177 w 323"/>
                <a:gd name="T91" fmla="*/ 0 h 531"/>
                <a:gd name="T92" fmla="*/ 149 w 323"/>
                <a:gd name="T93" fmla="*/ 18 h 531"/>
                <a:gd name="T94" fmla="*/ 119 w 323"/>
                <a:gd name="T95" fmla="*/ 6 h 531"/>
                <a:gd name="T96" fmla="*/ 143 w 323"/>
                <a:gd name="T97" fmla="*/ 84 h 531"/>
                <a:gd name="T98" fmla="*/ 141 w 323"/>
                <a:gd name="T99" fmla="*/ 123 h 531"/>
                <a:gd name="T100" fmla="*/ 114 w 323"/>
                <a:gd name="T101" fmla="*/ 166 h 5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3"/>
                <a:gd name="T154" fmla="*/ 0 h 531"/>
                <a:gd name="T155" fmla="*/ 333 w 323"/>
                <a:gd name="T156" fmla="*/ 547 h 53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3" h="531">
                  <a:moveTo>
                    <a:pt x="116" y="192"/>
                  </a:moveTo>
                  <a:lnTo>
                    <a:pt x="108" y="208"/>
                  </a:lnTo>
                  <a:lnTo>
                    <a:pt x="96" y="202"/>
                  </a:lnTo>
                  <a:lnTo>
                    <a:pt x="81" y="199"/>
                  </a:lnTo>
                  <a:lnTo>
                    <a:pt x="66" y="181"/>
                  </a:lnTo>
                  <a:lnTo>
                    <a:pt x="73" y="210"/>
                  </a:lnTo>
                  <a:lnTo>
                    <a:pt x="69" y="221"/>
                  </a:lnTo>
                  <a:lnTo>
                    <a:pt x="55" y="225"/>
                  </a:lnTo>
                  <a:lnTo>
                    <a:pt x="64" y="239"/>
                  </a:lnTo>
                  <a:lnTo>
                    <a:pt x="49" y="246"/>
                  </a:lnTo>
                  <a:lnTo>
                    <a:pt x="48" y="265"/>
                  </a:lnTo>
                  <a:lnTo>
                    <a:pt x="38" y="315"/>
                  </a:lnTo>
                  <a:lnTo>
                    <a:pt x="26" y="332"/>
                  </a:lnTo>
                  <a:lnTo>
                    <a:pt x="26" y="350"/>
                  </a:lnTo>
                  <a:lnTo>
                    <a:pt x="19" y="364"/>
                  </a:lnTo>
                  <a:lnTo>
                    <a:pt x="14" y="382"/>
                  </a:lnTo>
                  <a:lnTo>
                    <a:pt x="14" y="393"/>
                  </a:lnTo>
                  <a:lnTo>
                    <a:pt x="2" y="396"/>
                  </a:lnTo>
                  <a:lnTo>
                    <a:pt x="3" y="419"/>
                  </a:lnTo>
                  <a:lnTo>
                    <a:pt x="0" y="458"/>
                  </a:lnTo>
                  <a:lnTo>
                    <a:pt x="8" y="479"/>
                  </a:lnTo>
                  <a:lnTo>
                    <a:pt x="15" y="466"/>
                  </a:lnTo>
                  <a:lnTo>
                    <a:pt x="16" y="454"/>
                  </a:lnTo>
                  <a:lnTo>
                    <a:pt x="25" y="466"/>
                  </a:lnTo>
                  <a:lnTo>
                    <a:pt x="29" y="454"/>
                  </a:lnTo>
                  <a:lnTo>
                    <a:pt x="28" y="484"/>
                  </a:lnTo>
                  <a:lnTo>
                    <a:pt x="38" y="505"/>
                  </a:lnTo>
                  <a:lnTo>
                    <a:pt x="47" y="496"/>
                  </a:lnTo>
                  <a:lnTo>
                    <a:pt x="43" y="463"/>
                  </a:lnTo>
                  <a:lnTo>
                    <a:pt x="55" y="423"/>
                  </a:lnTo>
                  <a:lnTo>
                    <a:pt x="76" y="412"/>
                  </a:lnTo>
                  <a:lnTo>
                    <a:pt x="89" y="422"/>
                  </a:lnTo>
                  <a:lnTo>
                    <a:pt x="90" y="432"/>
                  </a:lnTo>
                  <a:lnTo>
                    <a:pt x="83" y="449"/>
                  </a:lnTo>
                  <a:lnTo>
                    <a:pt x="67" y="438"/>
                  </a:lnTo>
                  <a:lnTo>
                    <a:pt x="57" y="457"/>
                  </a:lnTo>
                  <a:lnTo>
                    <a:pt x="58" y="481"/>
                  </a:lnTo>
                  <a:lnTo>
                    <a:pt x="84" y="501"/>
                  </a:lnTo>
                  <a:lnTo>
                    <a:pt x="102" y="490"/>
                  </a:lnTo>
                  <a:lnTo>
                    <a:pt x="113" y="483"/>
                  </a:lnTo>
                  <a:lnTo>
                    <a:pt x="124" y="508"/>
                  </a:lnTo>
                  <a:lnTo>
                    <a:pt x="115" y="518"/>
                  </a:lnTo>
                  <a:lnTo>
                    <a:pt x="134" y="519"/>
                  </a:lnTo>
                  <a:lnTo>
                    <a:pt x="151" y="511"/>
                  </a:lnTo>
                  <a:lnTo>
                    <a:pt x="147" y="493"/>
                  </a:lnTo>
                  <a:lnTo>
                    <a:pt x="162" y="475"/>
                  </a:lnTo>
                  <a:lnTo>
                    <a:pt x="171" y="481"/>
                  </a:lnTo>
                  <a:lnTo>
                    <a:pt x="165" y="507"/>
                  </a:lnTo>
                  <a:lnTo>
                    <a:pt x="182" y="522"/>
                  </a:lnTo>
                  <a:lnTo>
                    <a:pt x="188" y="495"/>
                  </a:lnTo>
                  <a:lnTo>
                    <a:pt x="182" y="475"/>
                  </a:lnTo>
                  <a:lnTo>
                    <a:pt x="198" y="481"/>
                  </a:lnTo>
                  <a:lnTo>
                    <a:pt x="204" y="467"/>
                  </a:lnTo>
                  <a:lnTo>
                    <a:pt x="218" y="466"/>
                  </a:lnTo>
                  <a:lnTo>
                    <a:pt x="201" y="507"/>
                  </a:lnTo>
                  <a:lnTo>
                    <a:pt x="195" y="522"/>
                  </a:lnTo>
                  <a:lnTo>
                    <a:pt x="206" y="531"/>
                  </a:lnTo>
                  <a:lnTo>
                    <a:pt x="235" y="527"/>
                  </a:lnTo>
                  <a:lnTo>
                    <a:pt x="275" y="473"/>
                  </a:lnTo>
                  <a:lnTo>
                    <a:pt x="271" y="458"/>
                  </a:lnTo>
                  <a:lnTo>
                    <a:pt x="278" y="444"/>
                  </a:lnTo>
                  <a:lnTo>
                    <a:pt x="296" y="446"/>
                  </a:lnTo>
                  <a:lnTo>
                    <a:pt x="296" y="432"/>
                  </a:lnTo>
                  <a:lnTo>
                    <a:pt x="311" y="437"/>
                  </a:lnTo>
                  <a:lnTo>
                    <a:pt x="323" y="422"/>
                  </a:lnTo>
                  <a:lnTo>
                    <a:pt x="297" y="385"/>
                  </a:lnTo>
                  <a:lnTo>
                    <a:pt x="306" y="371"/>
                  </a:lnTo>
                  <a:lnTo>
                    <a:pt x="305" y="348"/>
                  </a:lnTo>
                  <a:lnTo>
                    <a:pt x="287" y="336"/>
                  </a:lnTo>
                  <a:lnTo>
                    <a:pt x="275" y="330"/>
                  </a:lnTo>
                  <a:lnTo>
                    <a:pt x="259" y="330"/>
                  </a:lnTo>
                  <a:lnTo>
                    <a:pt x="262" y="309"/>
                  </a:lnTo>
                  <a:lnTo>
                    <a:pt x="247" y="301"/>
                  </a:lnTo>
                  <a:lnTo>
                    <a:pt x="274" y="288"/>
                  </a:lnTo>
                  <a:lnTo>
                    <a:pt x="299" y="309"/>
                  </a:lnTo>
                  <a:lnTo>
                    <a:pt x="307" y="304"/>
                  </a:lnTo>
                  <a:lnTo>
                    <a:pt x="320" y="262"/>
                  </a:lnTo>
                  <a:lnTo>
                    <a:pt x="308" y="249"/>
                  </a:lnTo>
                  <a:lnTo>
                    <a:pt x="303" y="221"/>
                  </a:lnTo>
                  <a:lnTo>
                    <a:pt x="268" y="195"/>
                  </a:lnTo>
                  <a:lnTo>
                    <a:pt x="273" y="188"/>
                  </a:lnTo>
                  <a:lnTo>
                    <a:pt x="265" y="149"/>
                  </a:lnTo>
                  <a:lnTo>
                    <a:pt x="252" y="164"/>
                  </a:lnTo>
                  <a:lnTo>
                    <a:pt x="238" y="149"/>
                  </a:lnTo>
                  <a:lnTo>
                    <a:pt x="235" y="122"/>
                  </a:lnTo>
                  <a:lnTo>
                    <a:pt x="239" y="106"/>
                  </a:lnTo>
                  <a:lnTo>
                    <a:pt x="238" y="83"/>
                  </a:lnTo>
                  <a:lnTo>
                    <a:pt x="227" y="70"/>
                  </a:lnTo>
                  <a:lnTo>
                    <a:pt x="226" y="36"/>
                  </a:lnTo>
                  <a:lnTo>
                    <a:pt x="204" y="24"/>
                  </a:lnTo>
                  <a:lnTo>
                    <a:pt x="185" y="0"/>
                  </a:lnTo>
                  <a:lnTo>
                    <a:pt x="172" y="0"/>
                  </a:lnTo>
                  <a:lnTo>
                    <a:pt x="163" y="21"/>
                  </a:lnTo>
                  <a:lnTo>
                    <a:pt x="145" y="17"/>
                  </a:lnTo>
                  <a:lnTo>
                    <a:pt x="125" y="1"/>
                  </a:lnTo>
                  <a:lnTo>
                    <a:pt x="115" y="6"/>
                  </a:lnTo>
                  <a:lnTo>
                    <a:pt x="131" y="29"/>
                  </a:lnTo>
                  <a:lnTo>
                    <a:pt x="139" y="82"/>
                  </a:lnTo>
                  <a:lnTo>
                    <a:pt x="128" y="100"/>
                  </a:lnTo>
                  <a:lnTo>
                    <a:pt x="137" y="119"/>
                  </a:lnTo>
                  <a:lnTo>
                    <a:pt x="131" y="147"/>
                  </a:lnTo>
                  <a:lnTo>
                    <a:pt x="111" y="161"/>
                  </a:lnTo>
                  <a:lnTo>
                    <a:pt x="116" y="192"/>
                  </a:lnTo>
                  <a:close/>
                </a:path>
              </a:pathLst>
            </a:custGeom>
            <a:solidFill>
              <a:schemeClr val="tx2"/>
            </a:solid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51" name="Freeform 14"/>
            <p:cNvSpPr>
              <a:spLocks/>
            </p:cNvSpPr>
            <p:nvPr/>
          </p:nvSpPr>
          <p:spPr bwMode="auto">
            <a:xfrm>
              <a:off x="4413558" y="2634452"/>
              <a:ext cx="148531" cy="130903"/>
            </a:xfrm>
            <a:custGeom>
              <a:avLst/>
              <a:gdLst>
                <a:gd name="T0" fmla="*/ 93 w 248"/>
                <a:gd name="T1" fmla="*/ 0 h 304"/>
                <a:gd name="T2" fmla="*/ 87 w 248"/>
                <a:gd name="T3" fmla="*/ 16 h 304"/>
                <a:gd name="T4" fmla="*/ 59 w 248"/>
                <a:gd name="T5" fmla="*/ 45 h 304"/>
                <a:gd name="T6" fmla="*/ 32 w 248"/>
                <a:gd name="T7" fmla="*/ 61 h 304"/>
                <a:gd name="T8" fmla="*/ 20 w 248"/>
                <a:gd name="T9" fmla="*/ 70 h 304"/>
                <a:gd name="T10" fmla="*/ 56 w 248"/>
                <a:gd name="T11" fmla="*/ 96 h 304"/>
                <a:gd name="T12" fmla="*/ 65 w 248"/>
                <a:gd name="T13" fmla="*/ 127 h 304"/>
                <a:gd name="T14" fmla="*/ 75 w 248"/>
                <a:gd name="T15" fmla="*/ 139 h 304"/>
                <a:gd name="T16" fmla="*/ 63 w 248"/>
                <a:gd name="T17" fmla="*/ 180 h 304"/>
                <a:gd name="T18" fmla="*/ 51 w 248"/>
                <a:gd name="T19" fmla="*/ 186 h 304"/>
                <a:gd name="T20" fmla="*/ 26 w 248"/>
                <a:gd name="T21" fmla="*/ 163 h 304"/>
                <a:gd name="T22" fmla="*/ 0 w 248"/>
                <a:gd name="T23" fmla="*/ 178 h 304"/>
                <a:gd name="T24" fmla="*/ 15 w 248"/>
                <a:gd name="T25" fmla="*/ 187 h 304"/>
                <a:gd name="T26" fmla="*/ 11 w 248"/>
                <a:gd name="T27" fmla="*/ 208 h 304"/>
                <a:gd name="T28" fmla="*/ 29 w 248"/>
                <a:gd name="T29" fmla="*/ 208 h 304"/>
                <a:gd name="T30" fmla="*/ 60 w 248"/>
                <a:gd name="T31" fmla="*/ 225 h 304"/>
                <a:gd name="T32" fmla="*/ 59 w 248"/>
                <a:gd name="T33" fmla="*/ 249 h 304"/>
                <a:gd name="T34" fmla="*/ 51 w 248"/>
                <a:gd name="T35" fmla="*/ 265 h 304"/>
                <a:gd name="T36" fmla="*/ 80 w 248"/>
                <a:gd name="T37" fmla="*/ 306 h 304"/>
                <a:gd name="T38" fmla="*/ 89 w 248"/>
                <a:gd name="T39" fmla="*/ 313 h 304"/>
                <a:gd name="T40" fmla="*/ 120 w 248"/>
                <a:gd name="T41" fmla="*/ 292 h 304"/>
                <a:gd name="T42" fmla="*/ 135 w 248"/>
                <a:gd name="T43" fmla="*/ 295 h 304"/>
                <a:gd name="T44" fmla="*/ 149 w 248"/>
                <a:gd name="T45" fmla="*/ 268 h 304"/>
                <a:gd name="T46" fmla="*/ 126 w 248"/>
                <a:gd name="T47" fmla="*/ 256 h 304"/>
                <a:gd name="T48" fmla="*/ 122 w 248"/>
                <a:gd name="T49" fmla="*/ 232 h 304"/>
                <a:gd name="T50" fmla="*/ 120 w 248"/>
                <a:gd name="T51" fmla="*/ 199 h 304"/>
                <a:gd name="T52" fmla="*/ 137 w 248"/>
                <a:gd name="T53" fmla="*/ 201 h 304"/>
                <a:gd name="T54" fmla="*/ 129 w 248"/>
                <a:gd name="T55" fmla="*/ 228 h 304"/>
                <a:gd name="T56" fmla="*/ 140 w 248"/>
                <a:gd name="T57" fmla="*/ 235 h 304"/>
                <a:gd name="T58" fmla="*/ 140 w 248"/>
                <a:gd name="T59" fmla="*/ 255 h 304"/>
                <a:gd name="T60" fmla="*/ 159 w 248"/>
                <a:gd name="T61" fmla="*/ 265 h 304"/>
                <a:gd name="T62" fmla="*/ 194 w 248"/>
                <a:gd name="T63" fmla="*/ 259 h 304"/>
                <a:gd name="T64" fmla="*/ 236 w 248"/>
                <a:gd name="T65" fmla="*/ 220 h 304"/>
                <a:gd name="T66" fmla="*/ 240 w 248"/>
                <a:gd name="T67" fmla="*/ 186 h 304"/>
                <a:gd name="T68" fmla="*/ 255 w 248"/>
                <a:gd name="T69" fmla="*/ 169 h 304"/>
                <a:gd name="T70" fmla="*/ 254 w 248"/>
                <a:gd name="T71" fmla="*/ 151 h 304"/>
                <a:gd name="T72" fmla="*/ 228 w 248"/>
                <a:gd name="T73" fmla="*/ 159 h 304"/>
                <a:gd name="T74" fmla="*/ 203 w 248"/>
                <a:gd name="T75" fmla="*/ 154 h 304"/>
                <a:gd name="T76" fmla="*/ 176 w 248"/>
                <a:gd name="T77" fmla="*/ 154 h 304"/>
                <a:gd name="T78" fmla="*/ 156 w 248"/>
                <a:gd name="T79" fmla="*/ 145 h 304"/>
                <a:gd name="T80" fmla="*/ 158 w 248"/>
                <a:gd name="T81" fmla="*/ 111 h 304"/>
                <a:gd name="T82" fmla="*/ 144 w 248"/>
                <a:gd name="T83" fmla="*/ 100 h 304"/>
                <a:gd name="T84" fmla="*/ 149 w 248"/>
                <a:gd name="T85" fmla="*/ 79 h 304"/>
                <a:gd name="T86" fmla="*/ 131 w 248"/>
                <a:gd name="T87" fmla="*/ 64 h 304"/>
                <a:gd name="T88" fmla="*/ 93 w 248"/>
                <a:gd name="T89" fmla="*/ 0 h 3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8"/>
                <a:gd name="T136" fmla="*/ 0 h 304"/>
                <a:gd name="T137" fmla="*/ 255 w 248"/>
                <a:gd name="T138" fmla="*/ 313 h 30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8" h="304">
                  <a:moveTo>
                    <a:pt x="90" y="0"/>
                  </a:moveTo>
                  <a:lnTo>
                    <a:pt x="85" y="16"/>
                  </a:lnTo>
                  <a:lnTo>
                    <a:pt x="57" y="44"/>
                  </a:lnTo>
                  <a:lnTo>
                    <a:pt x="29" y="61"/>
                  </a:lnTo>
                  <a:lnTo>
                    <a:pt x="19" y="68"/>
                  </a:lnTo>
                  <a:lnTo>
                    <a:pt x="54" y="93"/>
                  </a:lnTo>
                  <a:lnTo>
                    <a:pt x="63" y="123"/>
                  </a:lnTo>
                  <a:lnTo>
                    <a:pt x="73" y="135"/>
                  </a:lnTo>
                  <a:lnTo>
                    <a:pt x="61" y="175"/>
                  </a:lnTo>
                  <a:lnTo>
                    <a:pt x="50" y="181"/>
                  </a:lnTo>
                  <a:lnTo>
                    <a:pt x="27" y="163"/>
                  </a:lnTo>
                  <a:lnTo>
                    <a:pt x="0" y="173"/>
                  </a:lnTo>
                  <a:lnTo>
                    <a:pt x="15" y="182"/>
                  </a:lnTo>
                  <a:lnTo>
                    <a:pt x="11" y="202"/>
                  </a:lnTo>
                  <a:lnTo>
                    <a:pt x="28" y="202"/>
                  </a:lnTo>
                  <a:lnTo>
                    <a:pt x="58" y="219"/>
                  </a:lnTo>
                  <a:lnTo>
                    <a:pt x="57" y="242"/>
                  </a:lnTo>
                  <a:lnTo>
                    <a:pt x="50" y="257"/>
                  </a:lnTo>
                  <a:lnTo>
                    <a:pt x="78" y="297"/>
                  </a:lnTo>
                  <a:lnTo>
                    <a:pt x="87" y="304"/>
                  </a:lnTo>
                  <a:lnTo>
                    <a:pt x="117" y="284"/>
                  </a:lnTo>
                  <a:lnTo>
                    <a:pt x="131" y="287"/>
                  </a:lnTo>
                  <a:lnTo>
                    <a:pt x="145" y="260"/>
                  </a:lnTo>
                  <a:lnTo>
                    <a:pt x="123" y="249"/>
                  </a:lnTo>
                  <a:lnTo>
                    <a:pt x="119" y="225"/>
                  </a:lnTo>
                  <a:lnTo>
                    <a:pt x="117" y="193"/>
                  </a:lnTo>
                  <a:lnTo>
                    <a:pt x="133" y="195"/>
                  </a:lnTo>
                  <a:lnTo>
                    <a:pt x="125" y="221"/>
                  </a:lnTo>
                  <a:lnTo>
                    <a:pt x="136" y="228"/>
                  </a:lnTo>
                  <a:lnTo>
                    <a:pt x="136" y="248"/>
                  </a:lnTo>
                  <a:lnTo>
                    <a:pt x="155" y="257"/>
                  </a:lnTo>
                  <a:lnTo>
                    <a:pt x="189" y="252"/>
                  </a:lnTo>
                  <a:lnTo>
                    <a:pt x="230" y="214"/>
                  </a:lnTo>
                  <a:lnTo>
                    <a:pt x="233" y="181"/>
                  </a:lnTo>
                  <a:lnTo>
                    <a:pt x="248" y="164"/>
                  </a:lnTo>
                  <a:lnTo>
                    <a:pt x="248" y="150"/>
                  </a:lnTo>
                  <a:lnTo>
                    <a:pt x="222" y="156"/>
                  </a:lnTo>
                  <a:lnTo>
                    <a:pt x="197" y="150"/>
                  </a:lnTo>
                  <a:lnTo>
                    <a:pt x="171" y="150"/>
                  </a:lnTo>
                  <a:lnTo>
                    <a:pt x="152" y="141"/>
                  </a:lnTo>
                  <a:lnTo>
                    <a:pt x="154" y="108"/>
                  </a:lnTo>
                  <a:lnTo>
                    <a:pt x="140" y="97"/>
                  </a:lnTo>
                  <a:lnTo>
                    <a:pt x="141" y="79"/>
                  </a:lnTo>
                  <a:lnTo>
                    <a:pt x="127" y="62"/>
                  </a:lnTo>
                  <a:lnTo>
                    <a:pt x="90"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52" name="Freeform 15"/>
            <p:cNvSpPr>
              <a:spLocks/>
            </p:cNvSpPr>
            <p:nvPr/>
          </p:nvSpPr>
          <p:spPr bwMode="auto">
            <a:xfrm>
              <a:off x="4548913" y="2643065"/>
              <a:ext cx="164103" cy="232526"/>
            </a:xfrm>
            <a:custGeom>
              <a:avLst/>
              <a:gdLst>
                <a:gd name="T0" fmla="*/ 94 w 282"/>
                <a:gd name="T1" fmla="*/ 19 h 556"/>
                <a:gd name="T2" fmla="*/ 51 w 282"/>
                <a:gd name="T3" fmla="*/ 43 h 556"/>
                <a:gd name="T4" fmla="*/ 48 w 282"/>
                <a:gd name="T5" fmla="*/ 13 h 556"/>
                <a:gd name="T6" fmla="*/ 15 w 282"/>
                <a:gd name="T7" fmla="*/ 61 h 556"/>
                <a:gd name="T8" fmla="*/ 19 w 282"/>
                <a:gd name="T9" fmla="*/ 82 h 556"/>
                <a:gd name="T10" fmla="*/ 25 w 282"/>
                <a:gd name="T11" fmla="*/ 67 h 556"/>
                <a:gd name="T12" fmla="*/ 58 w 282"/>
                <a:gd name="T13" fmla="*/ 108 h 556"/>
                <a:gd name="T14" fmla="*/ 64 w 282"/>
                <a:gd name="T15" fmla="*/ 123 h 556"/>
                <a:gd name="T16" fmla="*/ 85 w 282"/>
                <a:gd name="T17" fmla="*/ 180 h 556"/>
                <a:gd name="T18" fmla="*/ 106 w 282"/>
                <a:gd name="T19" fmla="*/ 214 h 556"/>
                <a:gd name="T20" fmla="*/ 124 w 282"/>
                <a:gd name="T21" fmla="*/ 237 h 556"/>
                <a:gd name="T22" fmla="*/ 145 w 282"/>
                <a:gd name="T23" fmla="*/ 235 h 556"/>
                <a:gd name="T24" fmla="*/ 162 w 282"/>
                <a:gd name="T25" fmla="*/ 211 h 556"/>
                <a:gd name="T26" fmla="*/ 168 w 282"/>
                <a:gd name="T27" fmla="*/ 246 h 556"/>
                <a:gd name="T28" fmla="*/ 133 w 282"/>
                <a:gd name="T29" fmla="*/ 238 h 556"/>
                <a:gd name="T30" fmla="*/ 127 w 282"/>
                <a:gd name="T31" fmla="*/ 259 h 556"/>
                <a:gd name="T32" fmla="*/ 142 w 282"/>
                <a:gd name="T33" fmla="*/ 297 h 556"/>
                <a:gd name="T34" fmla="*/ 150 w 282"/>
                <a:gd name="T35" fmla="*/ 264 h 556"/>
                <a:gd name="T36" fmla="*/ 162 w 282"/>
                <a:gd name="T37" fmla="*/ 303 h 556"/>
                <a:gd name="T38" fmla="*/ 180 w 282"/>
                <a:gd name="T39" fmla="*/ 366 h 556"/>
                <a:gd name="T40" fmla="*/ 172 w 282"/>
                <a:gd name="T41" fmla="*/ 381 h 556"/>
                <a:gd name="T42" fmla="*/ 178 w 282"/>
                <a:gd name="T43" fmla="*/ 435 h 556"/>
                <a:gd name="T44" fmla="*/ 184 w 282"/>
                <a:gd name="T45" fmla="*/ 477 h 556"/>
                <a:gd name="T46" fmla="*/ 183 w 282"/>
                <a:gd name="T47" fmla="*/ 534 h 556"/>
                <a:gd name="T48" fmla="*/ 210 w 282"/>
                <a:gd name="T49" fmla="*/ 541 h 556"/>
                <a:gd name="T50" fmla="*/ 234 w 282"/>
                <a:gd name="T51" fmla="*/ 513 h 556"/>
                <a:gd name="T52" fmla="*/ 261 w 282"/>
                <a:gd name="T53" fmla="*/ 540 h 556"/>
                <a:gd name="T54" fmla="*/ 267 w 282"/>
                <a:gd name="T55" fmla="*/ 511 h 556"/>
                <a:gd name="T56" fmla="*/ 267 w 282"/>
                <a:gd name="T57" fmla="*/ 469 h 556"/>
                <a:gd name="T58" fmla="*/ 232 w 282"/>
                <a:gd name="T59" fmla="*/ 414 h 556"/>
                <a:gd name="T60" fmla="*/ 204 w 282"/>
                <a:gd name="T61" fmla="*/ 366 h 556"/>
                <a:gd name="T62" fmla="*/ 208 w 282"/>
                <a:gd name="T63" fmla="*/ 337 h 556"/>
                <a:gd name="T64" fmla="*/ 183 w 282"/>
                <a:gd name="T65" fmla="*/ 306 h 556"/>
                <a:gd name="T66" fmla="*/ 226 w 282"/>
                <a:gd name="T67" fmla="*/ 309 h 556"/>
                <a:gd name="T68" fmla="*/ 249 w 282"/>
                <a:gd name="T69" fmla="*/ 288 h 556"/>
                <a:gd name="T70" fmla="*/ 223 w 282"/>
                <a:gd name="T71" fmla="*/ 262 h 556"/>
                <a:gd name="T72" fmla="*/ 195 w 282"/>
                <a:gd name="T73" fmla="*/ 229 h 556"/>
                <a:gd name="T74" fmla="*/ 154 w 282"/>
                <a:gd name="T75" fmla="*/ 205 h 556"/>
                <a:gd name="T76" fmla="*/ 130 w 282"/>
                <a:gd name="T77" fmla="*/ 166 h 556"/>
                <a:gd name="T78" fmla="*/ 126 w 282"/>
                <a:gd name="T79" fmla="*/ 127 h 556"/>
                <a:gd name="T80" fmla="*/ 141 w 282"/>
                <a:gd name="T81" fmla="*/ 82 h 556"/>
                <a:gd name="T82" fmla="*/ 124 w 282"/>
                <a:gd name="T83" fmla="*/ 30 h 556"/>
                <a:gd name="T84" fmla="*/ 114 w 282"/>
                <a:gd name="T85" fmla="*/ 0 h 5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2"/>
                <a:gd name="T130" fmla="*/ 0 h 556"/>
                <a:gd name="T131" fmla="*/ 282 w 282"/>
                <a:gd name="T132" fmla="*/ 556 h 5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2" h="556">
                  <a:moveTo>
                    <a:pt x="114" y="0"/>
                  </a:moveTo>
                  <a:lnTo>
                    <a:pt x="94" y="19"/>
                  </a:lnTo>
                  <a:lnTo>
                    <a:pt x="72" y="43"/>
                  </a:lnTo>
                  <a:lnTo>
                    <a:pt x="51" y="43"/>
                  </a:lnTo>
                  <a:lnTo>
                    <a:pt x="55" y="31"/>
                  </a:lnTo>
                  <a:lnTo>
                    <a:pt x="48" y="13"/>
                  </a:lnTo>
                  <a:lnTo>
                    <a:pt x="24" y="12"/>
                  </a:lnTo>
                  <a:lnTo>
                    <a:pt x="15" y="61"/>
                  </a:lnTo>
                  <a:lnTo>
                    <a:pt x="0" y="70"/>
                  </a:lnTo>
                  <a:lnTo>
                    <a:pt x="19" y="82"/>
                  </a:lnTo>
                  <a:lnTo>
                    <a:pt x="15" y="72"/>
                  </a:lnTo>
                  <a:lnTo>
                    <a:pt x="25" y="67"/>
                  </a:lnTo>
                  <a:lnTo>
                    <a:pt x="31" y="87"/>
                  </a:lnTo>
                  <a:lnTo>
                    <a:pt x="58" y="108"/>
                  </a:lnTo>
                  <a:lnTo>
                    <a:pt x="55" y="118"/>
                  </a:lnTo>
                  <a:lnTo>
                    <a:pt x="64" y="123"/>
                  </a:lnTo>
                  <a:lnTo>
                    <a:pt x="64" y="156"/>
                  </a:lnTo>
                  <a:lnTo>
                    <a:pt x="85" y="180"/>
                  </a:lnTo>
                  <a:lnTo>
                    <a:pt x="84" y="196"/>
                  </a:lnTo>
                  <a:lnTo>
                    <a:pt x="106" y="214"/>
                  </a:lnTo>
                  <a:lnTo>
                    <a:pt x="103" y="241"/>
                  </a:lnTo>
                  <a:lnTo>
                    <a:pt x="124" y="237"/>
                  </a:lnTo>
                  <a:lnTo>
                    <a:pt x="129" y="226"/>
                  </a:lnTo>
                  <a:lnTo>
                    <a:pt x="145" y="235"/>
                  </a:lnTo>
                  <a:lnTo>
                    <a:pt x="160" y="228"/>
                  </a:lnTo>
                  <a:lnTo>
                    <a:pt x="162" y="211"/>
                  </a:lnTo>
                  <a:lnTo>
                    <a:pt x="180" y="220"/>
                  </a:lnTo>
                  <a:lnTo>
                    <a:pt x="168" y="246"/>
                  </a:lnTo>
                  <a:lnTo>
                    <a:pt x="148" y="249"/>
                  </a:lnTo>
                  <a:lnTo>
                    <a:pt x="133" y="238"/>
                  </a:lnTo>
                  <a:lnTo>
                    <a:pt x="121" y="247"/>
                  </a:lnTo>
                  <a:lnTo>
                    <a:pt x="127" y="259"/>
                  </a:lnTo>
                  <a:lnTo>
                    <a:pt x="129" y="283"/>
                  </a:lnTo>
                  <a:lnTo>
                    <a:pt x="142" y="297"/>
                  </a:lnTo>
                  <a:lnTo>
                    <a:pt x="150" y="280"/>
                  </a:lnTo>
                  <a:lnTo>
                    <a:pt x="150" y="264"/>
                  </a:lnTo>
                  <a:lnTo>
                    <a:pt x="165" y="285"/>
                  </a:lnTo>
                  <a:lnTo>
                    <a:pt x="162" y="303"/>
                  </a:lnTo>
                  <a:lnTo>
                    <a:pt x="148" y="328"/>
                  </a:lnTo>
                  <a:lnTo>
                    <a:pt x="180" y="366"/>
                  </a:lnTo>
                  <a:lnTo>
                    <a:pt x="183" y="382"/>
                  </a:lnTo>
                  <a:lnTo>
                    <a:pt x="172" y="381"/>
                  </a:lnTo>
                  <a:lnTo>
                    <a:pt x="187" y="420"/>
                  </a:lnTo>
                  <a:lnTo>
                    <a:pt x="178" y="435"/>
                  </a:lnTo>
                  <a:lnTo>
                    <a:pt x="192" y="454"/>
                  </a:lnTo>
                  <a:lnTo>
                    <a:pt x="184" y="477"/>
                  </a:lnTo>
                  <a:lnTo>
                    <a:pt x="192" y="517"/>
                  </a:lnTo>
                  <a:lnTo>
                    <a:pt x="183" y="534"/>
                  </a:lnTo>
                  <a:lnTo>
                    <a:pt x="198" y="556"/>
                  </a:lnTo>
                  <a:lnTo>
                    <a:pt x="210" y="541"/>
                  </a:lnTo>
                  <a:lnTo>
                    <a:pt x="214" y="525"/>
                  </a:lnTo>
                  <a:lnTo>
                    <a:pt x="234" y="513"/>
                  </a:lnTo>
                  <a:lnTo>
                    <a:pt x="244" y="514"/>
                  </a:lnTo>
                  <a:lnTo>
                    <a:pt x="261" y="540"/>
                  </a:lnTo>
                  <a:lnTo>
                    <a:pt x="282" y="532"/>
                  </a:lnTo>
                  <a:lnTo>
                    <a:pt x="267" y="511"/>
                  </a:lnTo>
                  <a:lnTo>
                    <a:pt x="279" y="489"/>
                  </a:lnTo>
                  <a:lnTo>
                    <a:pt x="267" y="469"/>
                  </a:lnTo>
                  <a:lnTo>
                    <a:pt x="246" y="436"/>
                  </a:lnTo>
                  <a:lnTo>
                    <a:pt x="232" y="414"/>
                  </a:lnTo>
                  <a:lnTo>
                    <a:pt x="208" y="393"/>
                  </a:lnTo>
                  <a:lnTo>
                    <a:pt x="204" y="366"/>
                  </a:lnTo>
                  <a:lnTo>
                    <a:pt x="195" y="355"/>
                  </a:lnTo>
                  <a:lnTo>
                    <a:pt x="208" y="337"/>
                  </a:lnTo>
                  <a:lnTo>
                    <a:pt x="208" y="324"/>
                  </a:lnTo>
                  <a:lnTo>
                    <a:pt x="183" y="306"/>
                  </a:lnTo>
                  <a:lnTo>
                    <a:pt x="192" y="295"/>
                  </a:lnTo>
                  <a:lnTo>
                    <a:pt x="226" y="309"/>
                  </a:lnTo>
                  <a:lnTo>
                    <a:pt x="246" y="304"/>
                  </a:lnTo>
                  <a:lnTo>
                    <a:pt x="249" y="288"/>
                  </a:lnTo>
                  <a:lnTo>
                    <a:pt x="235" y="267"/>
                  </a:lnTo>
                  <a:lnTo>
                    <a:pt x="223" y="262"/>
                  </a:lnTo>
                  <a:lnTo>
                    <a:pt x="217" y="240"/>
                  </a:lnTo>
                  <a:lnTo>
                    <a:pt x="195" y="229"/>
                  </a:lnTo>
                  <a:lnTo>
                    <a:pt x="180" y="208"/>
                  </a:lnTo>
                  <a:lnTo>
                    <a:pt x="154" y="205"/>
                  </a:lnTo>
                  <a:lnTo>
                    <a:pt x="154" y="189"/>
                  </a:lnTo>
                  <a:lnTo>
                    <a:pt x="130" y="166"/>
                  </a:lnTo>
                  <a:lnTo>
                    <a:pt x="136" y="141"/>
                  </a:lnTo>
                  <a:lnTo>
                    <a:pt x="126" y="127"/>
                  </a:lnTo>
                  <a:lnTo>
                    <a:pt x="138" y="106"/>
                  </a:lnTo>
                  <a:lnTo>
                    <a:pt x="141" y="82"/>
                  </a:lnTo>
                  <a:lnTo>
                    <a:pt x="129" y="63"/>
                  </a:lnTo>
                  <a:lnTo>
                    <a:pt x="124" y="30"/>
                  </a:lnTo>
                  <a:lnTo>
                    <a:pt x="114" y="15"/>
                  </a:lnTo>
                  <a:lnTo>
                    <a:pt x="114" y="0"/>
                  </a:lnTo>
                  <a:close/>
                </a:path>
              </a:pathLst>
            </a:custGeom>
            <a:noFill/>
            <a:ln w="1270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53" name="Freeform 17"/>
            <p:cNvSpPr>
              <a:spLocks/>
            </p:cNvSpPr>
            <p:nvPr/>
          </p:nvSpPr>
          <p:spPr bwMode="auto">
            <a:xfrm>
              <a:off x="4659712" y="2857505"/>
              <a:ext cx="219203" cy="432325"/>
            </a:xfrm>
            <a:custGeom>
              <a:avLst/>
              <a:gdLst>
                <a:gd name="T0" fmla="*/ 41 w 378"/>
                <a:gd name="T1" fmla="*/ 94 h 1035"/>
                <a:gd name="T2" fmla="*/ 30 w 378"/>
                <a:gd name="T3" fmla="*/ 64 h 1035"/>
                <a:gd name="T4" fmla="*/ 11 w 378"/>
                <a:gd name="T5" fmla="*/ 57 h 1035"/>
                <a:gd name="T6" fmla="*/ 21 w 378"/>
                <a:gd name="T7" fmla="*/ 27 h 1035"/>
                <a:gd name="T8" fmla="*/ 53 w 378"/>
                <a:gd name="T9" fmla="*/ 1 h 1035"/>
                <a:gd name="T10" fmla="*/ 89 w 378"/>
                <a:gd name="T11" fmla="*/ 33 h 1035"/>
                <a:gd name="T12" fmla="*/ 92 w 378"/>
                <a:gd name="T13" fmla="*/ 61 h 1035"/>
                <a:gd name="T14" fmla="*/ 161 w 378"/>
                <a:gd name="T15" fmla="*/ 148 h 1035"/>
                <a:gd name="T16" fmla="*/ 252 w 378"/>
                <a:gd name="T17" fmla="*/ 226 h 1035"/>
                <a:gd name="T18" fmla="*/ 281 w 378"/>
                <a:gd name="T19" fmla="*/ 345 h 1035"/>
                <a:gd name="T20" fmla="*/ 267 w 378"/>
                <a:gd name="T21" fmla="*/ 382 h 1035"/>
                <a:gd name="T22" fmla="*/ 287 w 378"/>
                <a:gd name="T23" fmla="*/ 450 h 1035"/>
                <a:gd name="T24" fmla="*/ 339 w 378"/>
                <a:gd name="T25" fmla="*/ 504 h 1035"/>
                <a:gd name="T26" fmla="*/ 333 w 378"/>
                <a:gd name="T27" fmla="*/ 558 h 1035"/>
                <a:gd name="T28" fmla="*/ 371 w 378"/>
                <a:gd name="T29" fmla="*/ 624 h 1035"/>
                <a:gd name="T30" fmla="*/ 374 w 378"/>
                <a:gd name="T31" fmla="*/ 685 h 1035"/>
                <a:gd name="T32" fmla="*/ 341 w 378"/>
                <a:gd name="T33" fmla="*/ 700 h 1035"/>
                <a:gd name="T34" fmla="*/ 333 w 378"/>
                <a:gd name="T35" fmla="*/ 751 h 1035"/>
                <a:gd name="T36" fmla="*/ 255 w 378"/>
                <a:gd name="T37" fmla="*/ 838 h 1035"/>
                <a:gd name="T38" fmla="*/ 210 w 378"/>
                <a:gd name="T39" fmla="*/ 892 h 1035"/>
                <a:gd name="T40" fmla="*/ 180 w 378"/>
                <a:gd name="T41" fmla="*/ 1023 h 1035"/>
                <a:gd name="T42" fmla="*/ 156 w 378"/>
                <a:gd name="T43" fmla="*/ 994 h 1035"/>
                <a:gd name="T44" fmla="*/ 159 w 378"/>
                <a:gd name="T45" fmla="*/ 949 h 1035"/>
                <a:gd name="T46" fmla="*/ 140 w 378"/>
                <a:gd name="T47" fmla="*/ 904 h 1035"/>
                <a:gd name="T48" fmla="*/ 173 w 378"/>
                <a:gd name="T49" fmla="*/ 858 h 1035"/>
                <a:gd name="T50" fmla="*/ 186 w 378"/>
                <a:gd name="T51" fmla="*/ 828 h 1035"/>
                <a:gd name="T52" fmla="*/ 182 w 378"/>
                <a:gd name="T53" fmla="*/ 798 h 1035"/>
                <a:gd name="T54" fmla="*/ 191 w 378"/>
                <a:gd name="T55" fmla="*/ 739 h 1035"/>
                <a:gd name="T56" fmla="*/ 195 w 378"/>
                <a:gd name="T57" fmla="*/ 690 h 1035"/>
                <a:gd name="T58" fmla="*/ 228 w 378"/>
                <a:gd name="T59" fmla="*/ 669 h 1035"/>
                <a:gd name="T60" fmla="*/ 185 w 378"/>
                <a:gd name="T61" fmla="*/ 688 h 1035"/>
                <a:gd name="T62" fmla="*/ 182 w 378"/>
                <a:gd name="T63" fmla="*/ 634 h 1035"/>
                <a:gd name="T64" fmla="*/ 171 w 378"/>
                <a:gd name="T65" fmla="*/ 609 h 1035"/>
                <a:gd name="T66" fmla="*/ 164 w 378"/>
                <a:gd name="T67" fmla="*/ 586 h 1035"/>
                <a:gd name="T68" fmla="*/ 180 w 378"/>
                <a:gd name="T69" fmla="*/ 556 h 1035"/>
                <a:gd name="T70" fmla="*/ 186 w 378"/>
                <a:gd name="T71" fmla="*/ 519 h 1035"/>
                <a:gd name="T72" fmla="*/ 168 w 378"/>
                <a:gd name="T73" fmla="*/ 471 h 1035"/>
                <a:gd name="T74" fmla="*/ 161 w 378"/>
                <a:gd name="T75" fmla="*/ 415 h 1035"/>
                <a:gd name="T76" fmla="*/ 134 w 378"/>
                <a:gd name="T77" fmla="*/ 361 h 1035"/>
                <a:gd name="T78" fmla="*/ 102 w 378"/>
                <a:gd name="T79" fmla="*/ 286 h 1035"/>
                <a:gd name="T80" fmla="*/ 95 w 378"/>
                <a:gd name="T81" fmla="*/ 246 h 1035"/>
                <a:gd name="T82" fmla="*/ 77 w 378"/>
                <a:gd name="T83" fmla="*/ 232 h 1035"/>
                <a:gd name="T84" fmla="*/ 86 w 378"/>
                <a:gd name="T85" fmla="*/ 285 h 1035"/>
                <a:gd name="T86" fmla="*/ 71 w 378"/>
                <a:gd name="T87" fmla="*/ 304 h 1035"/>
                <a:gd name="T88" fmla="*/ 66 w 378"/>
                <a:gd name="T89" fmla="*/ 247 h 1035"/>
                <a:gd name="T90" fmla="*/ 59 w 378"/>
                <a:gd name="T91" fmla="*/ 208 h 1035"/>
                <a:gd name="T92" fmla="*/ 35 w 378"/>
                <a:gd name="T93" fmla="*/ 145 h 1035"/>
                <a:gd name="T94" fmla="*/ 18 w 378"/>
                <a:gd name="T95" fmla="*/ 96 h 10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8"/>
                <a:gd name="T145" fmla="*/ 0 h 1035"/>
                <a:gd name="T146" fmla="*/ 378 w 378"/>
                <a:gd name="T147" fmla="*/ 1035 h 10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8" h="1035">
                  <a:moveTo>
                    <a:pt x="18" y="96"/>
                  </a:moveTo>
                  <a:lnTo>
                    <a:pt x="30" y="82"/>
                  </a:lnTo>
                  <a:lnTo>
                    <a:pt x="41" y="94"/>
                  </a:lnTo>
                  <a:lnTo>
                    <a:pt x="50" y="90"/>
                  </a:lnTo>
                  <a:lnTo>
                    <a:pt x="41" y="73"/>
                  </a:lnTo>
                  <a:lnTo>
                    <a:pt x="30" y="64"/>
                  </a:lnTo>
                  <a:lnTo>
                    <a:pt x="15" y="76"/>
                  </a:lnTo>
                  <a:lnTo>
                    <a:pt x="6" y="66"/>
                  </a:lnTo>
                  <a:lnTo>
                    <a:pt x="11" y="57"/>
                  </a:lnTo>
                  <a:lnTo>
                    <a:pt x="0" y="48"/>
                  </a:lnTo>
                  <a:lnTo>
                    <a:pt x="11" y="40"/>
                  </a:lnTo>
                  <a:lnTo>
                    <a:pt x="21" y="27"/>
                  </a:lnTo>
                  <a:lnTo>
                    <a:pt x="24" y="12"/>
                  </a:lnTo>
                  <a:lnTo>
                    <a:pt x="42" y="0"/>
                  </a:lnTo>
                  <a:lnTo>
                    <a:pt x="53" y="1"/>
                  </a:lnTo>
                  <a:lnTo>
                    <a:pt x="71" y="28"/>
                  </a:lnTo>
                  <a:lnTo>
                    <a:pt x="93" y="21"/>
                  </a:lnTo>
                  <a:lnTo>
                    <a:pt x="89" y="33"/>
                  </a:lnTo>
                  <a:lnTo>
                    <a:pt x="92" y="43"/>
                  </a:lnTo>
                  <a:lnTo>
                    <a:pt x="84" y="49"/>
                  </a:lnTo>
                  <a:lnTo>
                    <a:pt x="92" y="61"/>
                  </a:lnTo>
                  <a:lnTo>
                    <a:pt x="108" y="66"/>
                  </a:lnTo>
                  <a:lnTo>
                    <a:pt x="135" y="102"/>
                  </a:lnTo>
                  <a:lnTo>
                    <a:pt x="161" y="148"/>
                  </a:lnTo>
                  <a:lnTo>
                    <a:pt x="179" y="162"/>
                  </a:lnTo>
                  <a:lnTo>
                    <a:pt x="227" y="196"/>
                  </a:lnTo>
                  <a:lnTo>
                    <a:pt x="252" y="226"/>
                  </a:lnTo>
                  <a:lnTo>
                    <a:pt x="272" y="271"/>
                  </a:lnTo>
                  <a:lnTo>
                    <a:pt x="284" y="318"/>
                  </a:lnTo>
                  <a:lnTo>
                    <a:pt x="281" y="345"/>
                  </a:lnTo>
                  <a:lnTo>
                    <a:pt x="288" y="367"/>
                  </a:lnTo>
                  <a:lnTo>
                    <a:pt x="278" y="384"/>
                  </a:lnTo>
                  <a:lnTo>
                    <a:pt x="267" y="382"/>
                  </a:lnTo>
                  <a:lnTo>
                    <a:pt x="263" y="402"/>
                  </a:lnTo>
                  <a:lnTo>
                    <a:pt x="285" y="424"/>
                  </a:lnTo>
                  <a:lnTo>
                    <a:pt x="287" y="450"/>
                  </a:lnTo>
                  <a:lnTo>
                    <a:pt x="311" y="490"/>
                  </a:lnTo>
                  <a:lnTo>
                    <a:pt x="330" y="496"/>
                  </a:lnTo>
                  <a:lnTo>
                    <a:pt x="339" y="504"/>
                  </a:lnTo>
                  <a:lnTo>
                    <a:pt x="327" y="519"/>
                  </a:lnTo>
                  <a:lnTo>
                    <a:pt x="335" y="531"/>
                  </a:lnTo>
                  <a:lnTo>
                    <a:pt x="333" y="558"/>
                  </a:lnTo>
                  <a:lnTo>
                    <a:pt x="359" y="592"/>
                  </a:lnTo>
                  <a:lnTo>
                    <a:pt x="357" y="609"/>
                  </a:lnTo>
                  <a:lnTo>
                    <a:pt x="371" y="624"/>
                  </a:lnTo>
                  <a:lnTo>
                    <a:pt x="369" y="642"/>
                  </a:lnTo>
                  <a:lnTo>
                    <a:pt x="378" y="654"/>
                  </a:lnTo>
                  <a:lnTo>
                    <a:pt x="374" y="685"/>
                  </a:lnTo>
                  <a:lnTo>
                    <a:pt x="362" y="700"/>
                  </a:lnTo>
                  <a:lnTo>
                    <a:pt x="354" y="694"/>
                  </a:lnTo>
                  <a:lnTo>
                    <a:pt x="341" y="700"/>
                  </a:lnTo>
                  <a:lnTo>
                    <a:pt x="345" y="709"/>
                  </a:lnTo>
                  <a:lnTo>
                    <a:pt x="336" y="735"/>
                  </a:lnTo>
                  <a:lnTo>
                    <a:pt x="333" y="751"/>
                  </a:lnTo>
                  <a:lnTo>
                    <a:pt x="300" y="802"/>
                  </a:lnTo>
                  <a:lnTo>
                    <a:pt x="270" y="832"/>
                  </a:lnTo>
                  <a:lnTo>
                    <a:pt x="255" y="838"/>
                  </a:lnTo>
                  <a:lnTo>
                    <a:pt x="255" y="853"/>
                  </a:lnTo>
                  <a:lnTo>
                    <a:pt x="242" y="867"/>
                  </a:lnTo>
                  <a:lnTo>
                    <a:pt x="210" y="892"/>
                  </a:lnTo>
                  <a:lnTo>
                    <a:pt x="224" y="918"/>
                  </a:lnTo>
                  <a:lnTo>
                    <a:pt x="197" y="994"/>
                  </a:lnTo>
                  <a:lnTo>
                    <a:pt x="180" y="1023"/>
                  </a:lnTo>
                  <a:lnTo>
                    <a:pt x="167" y="1035"/>
                  </a:lnTo>
                  <a:lnTo>
                    <a:pt x="150" y="1015"/>
                  </a:lnTo>
                  <a:lnTo>
                    <a:pt x="156" y="994"/>
                  </a:lnTo>
                  <a:lnTo>
                    <a:pt x="140" y="985"/>
                  </a:lnTo>
                  <a:lnTo>
                    <a:pt x="158" y="979"/>
                  </a:lnTo>
                  <a:lnTo>
                    <a:pt x="159" y="949"/>
                  </a:lnTo>
                  <a:lnTo>
                    <a:pt x="147" y="936"/>
                  </a:lnTo>
                  <a:lnTo>
                    <a:pt x="149" y="912"/>
                  </a:lnTo>
                  <a:lnTo>
                    <a:pt x="140" y="904"/>
                  </a:lnTo>
                  <a:lnTo>
                    <a:pt x="144" y="876"/>
                  </a:lnTo>
                  <a:lnTo>
                    <a:pt x="161" y="880"/>
                  </a:lnTo>
                  <a:lnTo>
                    <a:pt x="173" y="858"/>
                  </a:lnTo>
                  <a:lnTo>
                    <a:pt x="168" y="847"/>
                  </a:lnTo>
                  <a:lnTo>
                    <a:pt x="192" y="840"/>
                  </a:lnTo>
                  <a:lnTo>
                    <a:pt x="186" y="828"/>
                  </a:lnTo>
                  <a:lnTo>
                    <a:pt x="179" y="820"/>
                  </a:lnTo>
                  <a:lnTo>
                    <a:pt x="192" y="810"/>
                  </a:lnTo>
                  <a:lnTo>
                    <a:pt x="182" y="798"/>
                  </a:lnTo>
                  <a:lnTo>
                    <a:pt x="200" y="783"/>
                  </a:lnTo>
                  <a:lnTo>
                    <a:pt x="200" y="759"/>
                  </a:lnTo>
                  <a:lnTo>
                    <a:pt x="191" y="739"/>
                  </a:lnTo>
                  <a:lnTo>
                    <a:pt x="207" y="726"/>
                  </a:lnTo>
                  <a:lnTo>
                    <a:pt x="189" y="717"/>
                  </a:lnTo>
                  <a:lnTo>
                    <a:pt x="195" y="690"/>
                  </a:lnTo>
                  <a:lnTo>
                    <a:pt x="210" y="685"/>
                  </a:lnTo>
                  <a:lnTo>
                    <a:pt x="228" y="685"/>
                  </a:lnTo>
                  <a:lnTo>
                    <a:pt x="228" y="669"/>
                  </a:lnTo>
                  <a:lnTo>
                    <a:pt x="210" y="673"/>
                  </a:lnTo>
                  <a:lnTo>
                    <a:pt x="203" y="661"/>
                  </a:lnTo>
                  <a:lnTo>
                    <a:pt x="185" y="688"/>
                  </a:lnTo>
                  <a:lnTo>
                    <a:pt x="167" y="672"/>
                  </a:lnTo>
                  <a:lnTo>
                    <a:pt x="189" y="643"/>
                  </a:lnTo>
                  <a:lnTo>
                    <a:pt x="182" y="634"/>
                  </a:lnTo>
                  <a:lnTo>
                    <a:pt x="194" y="622"/>
                  </a:lnTo>
                  <a:lnTo>
                    <a:pt x="186" y="609"/>
                  </a:lnTo>
                  <a:lnTo>
                    <a:pt x="171" y="609"/>
                  </a:lnTo>
                  <a:lnTo>
                    <a:pt x="188" y="582"/>
                  </a:lnTo>
                  <a:lnTo>
                    <a:pt x="177" y="576"/>
                  </a:lnTo>
                  <a:lnTo>
                    <a:pt x="164" y="586"/>
                  </a:lnTo>
                  <a:lnTo>
                    <a:pt x="150" y="565"/>
                  </a:lnTo>
                  <a:lnTo>
                    <a:pt x="165" y="553"/>
                  </a:lnTo>
                  <a:lnTo>
                    <a:pt x="180" y="556"/>
                  </a:lnTo>
                  <a:lnTo>
                    <a:pt x="171" y="541"/>
                  </a:lnTo>
                  <a:lnTo>
                    <a:pt x="180" y="528"/>
                  </a:lnTo>
                  <a:lnTo>
                    <a:pt x="186" y="519"/>
                  </a:lnTo>
                  <a:lnTo>
                    <a:pt x="165" y="508"/>
                  </a:lnTo>
                  <a:lnTo>
                    <a:pt x="182" y="486"/>
                  </a:lnTo>
                  <a:lnTo>
                    <a:pt x="168" y="471"/>
                  </a:lnTo>
                  <a:lnTo>
                    <a:pt x="171" y="457"/>
                  </a:lnTo>
                  <a:lnTo>
                    <a:pt x="173" y="442"/>
                  </a:lnTo>
                  <a:lnTo>
                    <a:pt x="161" y="415"/>
                  </a:lnTo>
                  <a:lnTo>
                    <a:pt x="155" y="403"/>
                  </a:lnTo>
                  <a:lnTo>
                    <a:pt x="156" y="381"/>
                  </a:lnTo>
                  <a:lnTo>
                    <a:pt x="134" y="361"/>
                  </a:lnTo>
                  <a:lnTo>
                    <a:pt x="131" y="328"/>
                  </a:lnTo>
                  <a:lnTo>
                    <a:pt x="108" y="303"/>
                  </a:lnTo>
                  <a:lnTo>
                    <a:pt x="102" y="286"/>
                  </a:lnTo>
                  <a:lnTo>
                    <a:pt x="86" y="277"/>
                  </a:lnTo>
                  <a:lnTo>
                    <a:pt x="95" y="265"/>
                  </a:lnTo>
                  <a:lnTo>
                    <a:pt x="95" y="246"/>
                  </a:lnTo>
                  <a:lnTo>
                    <a:pt x="87" y="234"/>
                  </a:lnTo>
                  <a:lnTo>
                    <a:pt x="84" y="219"/>
                  </a:lnTo>
                  <a:lnTo>
                    <a:pt x="77" y="232"/>
                  </a:lnTo>
                  <a:lnTo>
                    <a:pt x="81" y="253"/>
                  </a:lnTo>
                  <a:lnTo>
                    <a:pt x="77" y="270"/>
                  </a:lnTo>
                  <a:lnTo>
                    <a:pt x="86" y="285"/>
                  </a:lnTo>
                  <a:lnTo>
                    <a:pt x="78" y="297"/>
                  </a:lnTo>
                  <a:lnTo>
                    <a:pt x="78" y="312"/>
                  </a:lnTo>
                  <a:lnTo>
                    <a:pt x="71" y="304"/>
                  </a:lnTo>
                  <a:lnTo>
                    <a:pt x="71" y="280"/>
                  </a:lnTo>
                  <a:lnTo>
                    <a:pt x="57" y="265"/>
                  </a:lnTo>
                  <a:lnTo>
                    <a:pt x="66" y="247"/>
                  </a:lnTo>
                  <a:lnTo>
                    <a:pt x="56" y="229"/>
                  </a:lnTo>
                  <a:lnTo>
                    <a:pt x="50" y="220"/>
                  </a:lnTo>
                  <a:lnTo>
                    <a:pt x="59" y="208"/>
                  </a:lnTo>
                  <a:lnTo>
                    <a:pt x="63" y="189"/>
                  </a:lnTo>
                  <a:lnTo>
                    <a:pt x="56" y="169"/>
                  </a:lnTo>
                  <a:lnTo>
                    <a:pt x="35" y="145"/>
                  </a:lnTo>
                  <a:lnTo>
                    <a:pt x="45" y="130"/>
                  </a:lnTo>
                  <a:lnTo>
                    <a:pt x="26" y="114"/>
                  </a:lnTo>
                  <a:lnTo>
                    <a:pt x="18" y="96"/>
                  </a:lnTo>
                  <a:close/>
                </a:path>
              </a:pathLst>
            </a:custGeom>
            <a:noFill/>
            <a:ln w="6350" cap="flat" cmpd="sng" algn="ctr">
              <a:solidFill>
                <a:schemeClr val="bg1">
                  <a:lumMod val="65000"/>
                </a:schemeClr>
              </a:solidFill>
              <a:prstDash val="solid"/>
            </a:ln>
            <a:effectLst/>
          </p:spPr>
          <p:txBody>
            <a:bodyPr rtlCol="0" anchor="ctr"/>
            <a:lstStyle/>
            <a:p>
              <a:pPr algn="ctr"/>
              <a:endParaRPr lang="en-US" sz="800" kern="0" dirty="0">
                <a:solidFill>
                  <a:schemeClr val="accent3"/>
                </a:solidFill>
                <a:latin typeface="Arial" pitchFamily="34" charset="0"/>
              </a:endParaRPr>
            </a:p>
          </p:txBody>
        </p:sp>
        <p:sp>
          <p:nvSpPr>
            <p:cNvPr id="154" name="Freeform 48"/>
            <p:cNvSpPr>
              <a:spLocks/>
            </p:cNvSpPr>
            <p:nvPr/>
          </p:nvSpPr>
          <p:spPr bwMode="auto">
            <a:xfrm>
              <a:off x="4561490" y="2457044"/>
              <a:ext cx="115590" cy="125305"/>
            </a:xfrm>
            <a:custGeom>
              <a:avLst/>
              <a:gdLst>
                <a:gd name="T0" fmla="*/ 186 w 199"/>
                <a:gd name="T1" fmla="*/ 77 h 300"/>
                <a:gd name="T2" fmla="*/ 160 w 199"/>
                <a:gd name="T3" fmla="*/ 57 h 300"/>
                <a:gd name="T4" fmla="*/ 147 w 199"/>
                <a:gd name="T5" fmla="*/ 69 h 300"/>
                <a:gd name="T6" fmla="*/ 118 w 199"/>
                <a:gd name="T7" fmla="*/ 48 h 300"/>
                <a:gd name="T8" fmla="*/ 120 w 199"/>
                <a:gd name="T9" fmla="*/ 24 h 300"/>
                <a:gd name="T10" fmla="*/ 88 w 199"/>
                <a:gd name="T11" fmla="*/ 8 h 300"/>
                <a:gd name="T12" fmla="*/ 73 w 199"/>
                <a:gd name="T13" fmla="*/ 23 h 300"/>
                <a:gd name="T14" fmla="*/ 57 w 199"/>
                <a:gd name="T15" fmla="*/ 2 h 300"/>
                <a:gd name="T16" fmla="*/ 45 w 199"/>
                <a:gd name="T17" fmla="*/ 0 h 300"/>
                <a:gd name="T18" fmla="*/ 43 w 199"/>
                <a:gd name="T19" fmla="*/ 39 h 300"/>
                <a:gd name="T20" fmla="*/ 15 w 199"/>
                <a:gd name="T21" fmla="*/ 65 h 300"/>
                <a:gd name="T22" fmla="*/ 0 w 199"/>
                <a:gd name="T23" fmla="*/ 86 h 300"/>
                <a:gd name="T24" fmla="*/ 4 w 199"/>
                <a:gd name="T25" fmla="*/ 116 h 300"/>
                <a:gd name="T26" fmla="*/ 3 w 199"/>
                <a:gd name="T27" fmla="*/ 152 h 300"/>
                <a:gd name="T28" fmla="*/ 9 w 199"/>
                <a:gd name="T29" fmla="*/ 170 h 300"/>
                <a:gd name="T30" fmla="*/ 3 w 199"/>
                <a:gd name="T31" fmla="*/ 185 h 300"/>
                <a:gd name="T32" fmla="*/ 15 w 199"/>
                <a:gd name="T33" fmla="*/ 194 h 300"/>
                <a:gd name="T34" fmla="*/ 27 w 199"/>
                <a:gd name="T35" fmla="*/ 206 h 300"/>
                <a:gd name="T36" fmla="*/ 22 w 199"/>
                <a:gd name="T37" fmla="*/ 225 h 300"/>
                <a:gd name="T38" fmla="*/ 37 w 199"/>
                <a:gd name="T39" fmla="*/ 248 h 300"/>
                <a:gd name="T40" fmla="*/ 55 w 199"/>
                <a:gd name="T41" fmla="*/ 258 h 300"/>
                <a:gd name="T42" fmla="*/ 81 w 199"/>
                <a:gd name="T43" fmla="*/ 255 h 300"/>
                <a:gd name="T44" fmla="*/ 96 w 199"/>
                <a:gd name="T45" fmla="*/ 278 h 300"/>
                <a:gd name="T46" fmla="*/ 88 w 199"/>
                <a:gd name="T47" fmla="*/ 291 h 300"/>
                <a:gd name="T48" fmla="*/ 99 w 199"/>
                <a:gd name="T49" fmla="*/ 290 h 300"/>
                <a:gd name="T50" fmla="*/ 114 w 199"/>
                <a:gd name="T51" fmla="*/ 285 h 300"/>
                <a:gd name="T52" fmla="*/ 127 w 199"/>
                <a:gd name="T53" fmla="*/ 300 h 300"/>
                <a:gd name="T54" fmla="*/ 147 w 199"/>
                <a:gd name="T55" fmla="*/ 284 h 300"/>
                <a:gd name="T56" fmla="*/ 168 w 199"/>
                <a:gd name="T57" fmla="*/ 281 h 300"/>
                <a:gd name="T58" fmla="*/ 162 w 199"/>
                <a:gd name="T59" fmla="*/ 255 h 300"/>
                <a:gd name="T60" fmla="*/ 171 w 199"/>
                <a:gd name="T61" fmla="*/ 251 h 300"/>
                <a:gd name="T62" fmla="*/ 171 w 199"/>
                <a:gd name="T63" fmla="*/ 240 h 300"/>
                <a:gd name="T64" fmla="*/ 180 w 199"/>
                <a:gd name="T65" fmla="*/ 225 h 300"/>
                <a:gd name="T66" fmla="*/ 165 w 199"/>
                <a:gd name="T67" fmla="*/ 203 h 300"/>
                <a:gd name="T68" fmla="*/ 157 w 199"/>
                <a:gd name="T69" fmla="*/ 189 h 300"/>
                <a:gd name="T70" fmla="*/ 171 w 199"/>
                <a:gd name="T71" fmla="*/ 189 h 300"/>
                <a:gd name="T72" fmla="*/ 171 w 199"/>
                <a:gd name="T73" fmla="*/ 176 h 300"/>
                <a:gd name="T74" fmla="*/ 196 w 199"/>
                <a:gd name="T75" fmla="*/ 162 h 300"/>
                <a:gd name="T76" fmla="*/ 199 w 199"/>
                <a:gd name="T77" fmla="*/ 125 h 300"/>
                <a:gd name="T78" fmla="*/ 186 w 199"/>
                <a:gd name="T79" fmla="*/ 107 h 300"/>
                <a:gd name="T80" fmla="*/ 186 w 199"/>
                <a:gd name="T81" fmla="*/ 77 h 3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9"/>
                <a:gd name="T124" fmla="*/ 0 h 300"/>
                <a:gd name="T125" fmla="*/ 199 w 199"/>
                <a:gd name="T126" fmla="*/ 300 h 3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9" h="300">
                  <a:moveTo>
                    <a:pt x="186" y="77"/>
                  </a:moveTo>
                  <a:lnTo>
                    <a:pt x="160" y="57"/>
                  </a:lnTo>
                  <a:lnTo>
                    <a:pt x="147" y="69"/>
                  </a:lnTo>
                  <a:lnTo>
                    <a:pt x="118" y="48"/>
                  </a:lnTo>
                  <a:lnTo>
                    <a:pt x="120" y="24"/>
                  </a:lnTo>
                  <a:lnTo>
                    <a:pt x="88" y="8"/>
                  </a:lnTo>
                  <a:lnTo>
                    <a:pt x="73" y="23"/>
                  </a:lnTo>
                  <a:lnTo>
                    <a:pt x="57" y="2"/>
                  </a:lnTo>
                  <a:lnTo>
                    <a:pt x="45" y="0"/>
                  </a:lnTo>
                  <a:lnTo>
                    <a:pt x="43" y="39"/>
                  </a:lnTo>
                  <a:lnTo>
                    <a:pt x="15" y="65"/>
                  </a:lnTo>
                  <a:lnTo>
                    <a:pt x="0" y="86"/>
                  </a:lnTo>
                  <a:lnTo>
                    <a:pt x="4" y="116"/>
                  </a:lnTo>
                  <a:lnTo>
                    <a:pt x="3" y="152"/>
                  </a:lnTo>
                  <a:lnTo>
                    <a:pt x="9" y="170"/>
                  </a:lnTo>
                  <a:lnTo>
                    <a:pt x="3" y="185"/>
                  </a:lnTo>
                  <a:lnTo>
                    <a:pt x="15" y="194"/>
                  </a:lnTo>
                  <a:lnTo>
                    <a:pt x="27" y="206"/>
                  </a:lnTo>
                  <a:lnTo>
                    <a:pt x="22" y="225"/>
                  </a:lnTo>
                  <a:lnTo>
                    <a:pt x="37" y="248"/>
                  </a:lnTo>
                  <a:lnTo>
                    <a:pt x="55" y="258"/>
                  </a:lnTo>
                  <a:lnTo>
                    <a:pt x="81" y="255"/>
                  </a:lnTo>
                  <a:lnTo>
                    <a:pt x="96" y="278"/>
                  </a:lnTo>
                  <a:lnTo>
                    <a:pt x="88" y="291"/>
                  </a:lnTo>
                  <a:lnTo>
                    <a:pt x="99" y="290"/>
                  </a:lnTo>
                  <a:lnTo>
                    <a:pt x="114" y="285"/>
                  </a:lnTo>
                  <a:lnTo>
                    <a:pt x="127" y="300"/>
                  </a:lnTo>
                  <a:lnTo>
                    <a:pt x="147" y="284"/>
                  </a:lnTo>
                  <a:lnTo>
                    <a:pt x="168" y="281"/>
                  </a:lnTo>
                  <a:lnTo>
                    <a:pt x="162" y="255"/>
                  </a:lnTo>
                  <a:lnTo>
                    <a:pt x="171" y="251"/>
                  </a:lnTo>
                  <a:lnTo>
                    <a:pt x="171" y="240"/>
                  </a:lnTo>
                  <a:lnTo>
                    <a:pt x="180" y="225"/>
                  </a:lnTo>
                  <a:lnTo>
                    <a:pt x="165" y="203"/>
                  </a:lnTo>
                  <a:lnTo>
                    <a:pt x="157" y="189"/>
                  </a:lnTo>
                  <a:lnTo>
                    <a:pt x="171" y="189"/>
                  </a:lnTo>
                  <a:lnTo>
                    <a:pt x="171" y="176"/>
                  </a:lnTo>
                  <a:lnTo>
                    <a:pt x="196" y="162"/>
                  </a:lnTo>
                  <a:lnTo>
                    <a:pt x="199" y="125"/>
                  </a:lnTo>
                  <a:lnTo>
                    <a:pt x="186" y="107"/>
                  </a:lnTo>
                  <a:lnTo>
                    <a:pt x="186" y="77"/>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grpSp>
      <p:grpSp>
        <p:nvGrpSpPr>
          <p:cNvPr id="155" name="Group 154"/>
          <p:cNvGrpSpPr/>
          <p:nvPr/>
        </p:nvGrpSpPr>
        <p:grpSpPr>
          <a:xfrm>
            <a:off x="8035543" y="1676904"/>
            <a:ext cx="936104" cy="1517014"/>
            <a:chOff x="4067984" y="1772816"/>
            <a:chExt cx="936104" cy="1517014"/>
          </a:xfrm>
        </p:grpSpPr>
        <p:sp>
          <p:nvSpPr>
            <p:cNvPr id="156" name="Freeform 11"/>
            <p:cNvSpPr>
              <a:spLocks/>
            </p:cNvSpPr>
            <p:nvPr/>
          </p:nvSpPr>
          <p:spPr bwMode="auto">
            <a:xfrm>
              <a:off x="4067984" y="2329155"/>
              <a:ext cx="279693" cy="339746"/>
            </a:xfrm>
            <a:custGeom>
              <a:avLst/>
              <a:gdLst>
                <a:gd name="T0" fmla="*/ 58 w 467"/>
                <a:gd name="T1" fmla="*/ 32 h 789"/>
                <a:gd name="T2" fmla="*/ 36 w 467"/>
                <a:gd name="T3" fmla="*/ 0 h 789"/>
                <a:gd name="T4" fmla="*/ 1 w 467"/>
                <a:gd name="T5" fmla="*/ 35 h 789"/>
                <a:gd name="T6" fmla="*/ 6 w 467"/>
                <a:gd name="T7" fmla="*/ 96 h 789"/>
                <a:gd name="T8" fmla="*/ 33 w 467"/>
                <a:gd name="T9" fmla="*/ 132 h 789"/>
                <a:gd name="T10" fmla="*/ 61 w 467"/>
                <a:gd name="T11" fmla="*/ 182 h 789"/>
                <a:gd name="T12" fmla="*/ 105 w 467"/>
                <a:gd name="T13" fmla="*/ 201 h 789"/>
                <a:gd name="T14" fmla="*/ 111 w 467"/>
                <a:gd name="T15" fmla="*/ 239 h 789"/>
                <a:gd name="T16" fmla="*/ 135 w 467"/>
                <a:gd name="T17" fmla="*/ 246 h 789"/>
                <a:gd name="T18" fmla="*/ 150 w 467"/>
                <a:gd name="T19" fmla="*/ 191 h 789"/>
                <a:gd name="T20" fmla="*/ 150 w 467"/>
                <a:gd name="T21" fmla="*/ 237 h 789"/>
                <a:gd name="T22" fmla="*/ 156 w 467"/>
                <a:gd name="T23" fmla="*/ 276 h 789"/>
                <a:gd name="T24" fmla="*/ 150 w 467"/>
                <a:gd name="T25" fmla="*/ 303 h 789"/>
                <a:gd name="T26" fmla="*/ 199 w 467"/>
                <a:gd name="T27" fmla="*/ 302 h 789"/>
                <a:gd name="T28" fmla="*/ 229 w 467"/>
                <a:gd name="T29" fmla="*/ 320 h 789"/>
                <a:gd name="T30" fmla="*/ 243 w 467"/>
                <a:gd name="T31" fmla="*/ 344 h 789"/>
                <a:gd name="T32" fmla="*/ 304 w 467"/>
                <a:gd name="T33" fmla="*/ 434 h 789"/>
                <a:gd name="T34" fmla="*/ 277 w 467"/>
                <a:gd name="T35" fmla="*/ 396 h 789"/>
                <a:gd name="T36" fmla="*/ 271 w 467"/>
                <a:gd name="T37" fmla="*/ 422 h 789"/>
                <a:gd name="T38" fmla="*/ 301 w 467"/>
                <a:gd name="T39" fmla="*/ 449 h 789"/>
                <a:gd name="T40" fmla="*/ 244 w 467"/>
                <a:gd name="T41" fmla="*/ 417 h 789"/>
                <a:gd name="T42" fmla="*/ 243 w 467"/>
                <a:gd name="T43" fmla="*/ 461 h 789"/>
                <a:gd name="T44" fmla="*/ 301 w 467"/>
                <a:gd name="T45" fmla="*/ 524 h 789"/>
                <a:gd name="T46" fmla="*/ 304 w 467"/>
                <a:gd name="T47" fmla="*/ 482 h 789"/>
                <a:gd name="T48" fmla="*/ 315 w 467"/>
                <a:gd name="T49" fmla="*/ 470 h 789"/>
                <a:gd name="T50" fmla="*/ 330 w 467"/>
                <a:gd name="T51" fmla="*/ 426 h 789"/>
                <a:gd name="T52" fmla="*/ 325 w 467"/>
                <a:gd name="T53" fmla="*/ 467 h 789"/>
                <a:gd name="T54" fmla="*/ 325 w 467"/>
                <a:gd name="T55" fmla="*/ 512 h 789"/>
                <a:gd name="T56" fmla="*/ 337 w 467"/>
                <a:gd name="T57" fmla="*/ 524 h 789"/>
                <a:gd name="T58" fmla="*/ 360 w 467"/>
                <a:gd name="T59" fmla="*/ 572 h 789"/>
                <a:gd name="T60" fmla="*/ 388 w 467"/>
                <a:gd name="T61" fmla="*/ 626 h 789"/>
                <a:gd name="T62" fmla="*/ 373 w 467"/>
                <a:gd name="T63" fmla="*/ 645 h 789"/>
                <a:gd name="T64" fmla="*/ 391 w 467"/>
                <a:gd name="T65" fmla="*/ 704 h 789"/>
                <a:gd name="T66" fmla="*/ 408 w 467"/>
                <a:gd name="T67" fmla="*/ 746 h 789"/>
                <a:gd name="T68" fmla="*/ 424 w 467"/>
                <a:gd name="T69" fmla="*/ 806 h 789"/>
                <a:gd name="T70" fmla="*/ 460 w 467"/>
                <a:gd name="T71" fmla="*/ 798 h 789"/>
                <a:gd name="T72" fmla="*/ 481 w 467"/>
                <a:gd name="T73" fmla="*/ 725 h 789"/>
                <a:gd name="T74" fmla="*/ 477 w 467"/>
                <a:gd name="T75" fmla="*/ 629 h 789"/>
                <a:gd name="T76" fmla="*/ 445 w 467"/>
                <a:gd name="T77" fmla="*/ 567 h 789"/>
                <a:gd name="T78" fmla="*/ 468 w 467"/>
                <a:gd name="T79" fmla="*/ 515 h 789"/>
                <a:gd name="T80" fmla="*/ 408 w 467"/>
                <a:gd name="T81" fmla="*/ 456 h 789"/>
                <a:gd name="T82" fmla="*/ 415 w 467"/>
                <a:gd name="T83" fmla="*/ 416 h 789"/>
                <a:gd name="T84" fmla="*/ 378 w 467"/>
                <a:gd name="T85" fmla="*/ 356 h 789"/>
                <a:gd name="T86" fmla="*/ 364 w 467"/>
                <a:gd name="T87" fmla="*/ 291 h 789"/>
                <a:gd name="T88" fmla="*/ 324 w 467"/>
                <a:gd name="T89" fmla="*/ 191 h 789"/>
                <a:gd name="T90" fmla="*/ 294 w 467"/>
                <a:gd name="T91" fmla="*/ 149 h 789"/>
                <a:gd name="T92" fmla="*/ 265 w 467"/>
                <a:gd name="T93" fmla="*/ 162 h 789"/>
                <a:gd name="T94" fmla="*/ 168 w 467"/>
                <a:gd name="T95" fmla="*/ 83 h 789"/>
                <a:gd name="T96" fmla="*/ 112 w 467"/>
                <a:gd name="T97" fmla="*/ 80 h 7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7"/>
                <a:gd name="T148" fmla="*/ 0 h 789"/>
                <a:gd name="T149" fmla="*/ 481 w 467"/>
                <a:gd name="T150" fmla="*/ 813 h 7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7" h="789">
                  <a:moveTo>
                    <a:pt x="77" y="31"/>
                  </a:moveTo>
                  <a:lnTo>
                    <a:pt x="56" y="20"/>
                  </a:lnTo>
                  <a:lnTo>
                    <a:pt x="56" y="31"/>
                  </a:lnTo>
                  <a:lnTo>
                    <a:pt x="45" y="29"/>
                  </a:lnTo>
                  <a:lnTo>
                    <a:pt x="45" y="16"/>
                  </a:lnTo>
                  <a:lnTo>
                    <a:pt x="42" y="5"/>
                  </a:lnTo>
                  <a:lnTo>
                    <a:pt x="35" y="0"/>
                  </a:lnTo>
                  <a:lnTo>
                    <a:pt x="30" y="15"/>
                  </a:lnTo>
                  <a:lnTo>
                    <a:pt x="15" y="15"/>
                  </a:lnTo>
                  <a:lnTo>
                    <a:pt x="1" y="34"/>
                  </a:lnTo>
                  <a:lnTo>
                    <a:pt x="0" y="63"/>
                  </a:lnTo>
                  <a:lnTo>
                    <a:pt x="13" y="78"/>
                  </a:lnTo>
                  <a:lnTo>
                    <a:pt x="6" y="93"/>
                  </a:lnTo>
                  <a:lnTo>
                    <a:pt x="10" y="108"/>
                  </a:lnTo>
                  <a:lnTo>
                    <a:pt x="20" y="110"/>
                  </a:lnTo>
                  <a:lnTo>
                    <a:pt x="32" y="128"/>
                  </a:lnTo>
                  <a:lnTo>
                    <a:pt x="27" y="151"/>
                  </a:lnTo>
                  <a:lnTo>
                    <a:pt x="39" y="154"/>
                  </a:lnTo>
                  <a:lnTo>
                    <a:pt x="59" y="177"/>
                  </a:lnTo>
                  <a:lnTo>
                    <a:pt x="58" y="186"/>
                  </a:lnTo>
                  <a:lnTo>
                    <a:pt x="90" y="207"/>
                  </a:lnTo>
                  <a:lnTo>
                    <a:pt x="102" y="195"/>
                  </a:lnTo>
                  <a:lnTo>
                    <a:pt x="115" y="195"/>
                  </a:lnTo>
                  <a:lnTo>
                    <a:pt x="119" y="221"/>
                  </a:lnTo>
                  <a:lnTo>
                    <a:pt x="108" y="232"/>
                  </a:lnTo>
                  <a:lnTo>
                    <a:pt x="97" y="244"/>
                  </a:lnTo>
                  <a:lnTo>
                    <a:pt x="111" y="258"/>
                  </a:lnTo>
                  <a:lnTo>
                    <a:pt x="131" y="239"/>
                  </a:lnTo>
                  <a:lnTo>
                    <a:pt x="131" y="217"/>
                  </a:lnTo>
                  <a:lnTo>
                    <a:pt x="144" y="203"/>
                  </a:lnTo>
                  <a:lnTo>
                    <a:pt x="146" y="185"/>
                  </a:lnTo>
                  <a:lnTo>
                    <a:pt x="164" y="197"/>
                  </a:lnTo>
                  <a:lnTo>
                    <a:pt x="163" y="215"/>
                  </a:lnTo>
                  <a:lnTo>
                    <a:pt x="146" y="230"/>
                  </a:lnTo>
                  <a:lnTo>
                    <a:pt x="146" y="245"/>
                  </a:lnTo>
                  <a:lnTo>
                    <a:pt x="161" y="247"/>
                  </a:lnTo>
                  <a:lnTo>
                    <a:pt x="151" y="268"/>
                  </a:lnTo>
                  <a:lnTo>
                    <a:pt x="132" y="262"/>
                  </a:lnTo>
                  <a:lnTo>
                    <a:pt x="131" y="277"/>
                  </a:lnTo>
                  <a:lnTo>
                    <a:pt x="146" y="294"/>
                  </a:lnTo>
                  <a:lnTo>
                    <a:pt x="167" y="293"/>
                  </a:lnTo>
                  <a:lnTo>
                    <a:pt x="179" y="302"/>
                  </a:lnTo>
                  <a:lnTo>
                    <a:pt x="193" y="293"/>
                  </a:lnTo>
                  <a:lnTo>
                    <a:pt x="193" y="282"/>
                  </a:lnTo>
                  <a:lnTo>
                    <a:pt x="210" y="287"/>
                  </a:lnTo>
                  <a:lnTo>
                    <a:pt x="222" y="311"/>
                  </a:lnTo>
                  <a:lnTo>
                    <a:pt x="269" y="305"/>
                  </a:lnTo>
                  <a:lnTo>
                    <a:pt x="256" y="316"/>
                  </a:lnTo>
                  <a:lnTo>
                    <a:pt x="236" y="334"/>
                  </a:lnTo>
                  <a:lnTo>
                    <a:pt x="248" y="348"/>
                  </a:lnTo>
                  <a:lnTo>
                    <a:pt x="309" y="401"/>
                  </a:lnTo>
                  <a:lnTo>
                    <a:pt x="295" y="421"/>
                  </a:lnTo>
                  <a:lnTo>
                    <a:pt x="286" y="415"/>
                  </a:lnTo>
                  <a:lnTo>
                    <a:pt x="295" y="408"/>
                  </a:lnTo>
                  <a:lnTo>
                    <a:pt x="269" y="384"/>
                  </a:lnTo>
                  <a:lnTo>
                    <a:pt x="254" y="370"/>
                  </a:lnTo>
                  <a:lnTo>
                    <a:pt x="242" y="390"/>
                  </a:lnTo>
                  <a:lnTo>
                    <a:pt x="263" y="410"/>
                  </a:lnTo>
                  <a:lnTo>
                    <a:pt x="269" y="425"/>
                  </a:lnTo>
                  <a:lnTo>
                    <a:pt x="283" y="422"/>
                  </a:lnTo>
                  <a:lnTo>
                    <a:pt x="292" y="436"/>
                  </a:lnTo>
                  <a:lnTo>
                    <a:pt x="268" y="431"/>
                  </a:lnTo>
                  <a:lnTo>
                    <a:pt x="250" y="422"/>
                  </a:lnTo>
                  <a:lnTo>
                    <a:pt x="237" y="405"/>
                  </a:lnTo>
                  <a:lnTo>
                    <a:pt x="227" y="398"/>
                  </a:lnTo>
                  <a:lnTo>
                    <a:pt x="213" y="410"/>
                  </a:lnTo>
                  <a:lnTo>
                    <a:pt x="236" y="447"/>
                  </a:lnTo>
                  <a:lnTo>
                    <a:pt x="248" y="459"/>
                  </a:lnTo>
                  <a:lnTo>
                    <a:pt x="243" y="475"/>
                  </a:lnTo>
                  <a:lnTo>
                    <a:pt x="292" y="509"/>
                  </a:lnTo>
                  <a:lnTo>
                    <a:pt x="304" y="495"/>
                  </a:lnTo>
                  <a:lnTo>
                    <a:pt x="303" y="479"/>
                  </a:lnTo>
                  <a:lnTo>
                    <a:pt x="295" y="468"/>
                  </a:lnTo>
                  <a:lnTo>
                    <a:pt x="298" y="457"/>
                  </a:lnTo>
                  <a:lnTo>
                    <a:pt x="288" y="448"/>
                  </a:lnTo>
                  <a:lnTo>
                    <a:pt x="306" y="456"/>
                  </a:lnTo>
                  <a:lnTo>
                    <a:pt x="315" y="447"/>
                  </a:lnTo>
                  <a:lnTo>
                    <a:pt x="309" y="424"/>
                  </a:lnTo>
                  <a:lnTo>
                    <a:pt x="320" y="413"/>
                  </a:lnTo>
                  <a:lnTo>
                    <a:pt x="318" y="433"/>
                  </a:lnTo>
                  <a:lnTo>
                    <a:pt x="321" y="444"/>
                  </a:lnTo>
                  <a:lnTo>
                    <a:pt x="316" y="453"/>
                  </a:lnTo>
                  <a:lnTo>
                    <a:pt x="326" y="468"/>
                  </a:lnTo>
                  <a:lnTo>
                    <a:pt x="313" y="477"/>
                  </a:lnTo>
                  <a:lnTo>
                    <a:pt x="316" y="497"/>
                  </a:lnTo>
                  <a:lnTo>
                    <a:pt x="306" y="501"/>
                  </a:lnTo>
                  <a:lnTo>
                    <a:pt x="327" y="521"/>
                  </a:lnTo>
                  <a:lnTo>
                    <a:pt x="327" y="509"/>
                  </a:lnTo>
                  <a:lnTo>
                    <a:pt x="344" y="526"/>
                  </a:lnTo>
                  <a:lnTo>
                    <a:pt x="332" y="533"/>
                  </a:lnTo>
                  <a:lnTo>
                    <a:pt x="350" y="555"/>
                  </a:lnTo>
                  <a:lnTo>
                    <a:pt x="345" y="567"/>
                  </a:lnTo>
                  <a:lnTo>
                    <a:pt x="364" y="599"/>
                  </a:lnTo>
                  <a:lnTo>
                    <a:pt x="377" y="608"/>
                  </a:lnTo>
                  <a:lnTo>
                    <a:pt x="370" y="616"/>
                  </a:lnTo>
                  <a:lnTo>
                    <a:pt x="358" y="616"/>
                  </a:lnTo>
                  <a:lnTo>
                    <a:pt x="362" y="626"/>
                  </a:lnTo>
                  <a:lnTo>
                    <a:pt x="377" y="628"/>
                  </a:lnTo>
                  <a:lnTo>
                    <a:pt x="393" y="666"/>
                  </a:lnTo>
                  <a:lnTo>
                    <a:pt x="380" y="683"/>
                  </a:lnTo>
                  <a:lnTo>
                    <a:pt x="388" y="695"/>
                  </a:lnTo>
                  <a:lnTo>
                    <a:pt x="385" y="709"/>
                  </a:lnTo>
                  <a:lnTo>
                    <a:pt x="396" y="724"/>
                  </a:lnTo>
                  <a:lnTo>
                    <a:pt x="399" y="740"/>
                  </a:lnTo>
                  <a:lnTo>
                    <a:pt x="397" y="760"/>
                  </a:lnTo>
                  <a:lnTo>
                    <a:pt x="412" y="782"/>
                  </a:lnTo>
                  <a:lnTo>
                    <a:pt x="425" y="782"/>
                  </a:lnTo>
                  <a:lnTo>
                    <a:pt x="438" y="789"/>
                  </a:lnTo>
                  <a:lnTo>
                    <a:pt x="447" y="774"/>
                  </a:lnTo>
                  <a:lnTo>
                    <a:pt x="441" y="745"/>
                  </a:lnTo>
                  <a:lnTo>
                    <a:pt x="460" y="727"/>
                  </a:lnTo>
                  <a:lnTo>
                    <a:pt x="467" y="704"/>
                  </a:lnTo>
                  <a:lnTo>
                    <a:pt x="458" y="680"/>
                  </a:lnTo>
                  <a:lnTo>
                    <a:pt x="467" y="661"/>
                  </a:lnTo>
                  <a:lnTo>
                    <a:pt x="463" y="610"/>
                  </a:lnTo>
                  <a:lnTo>
                    <a:pt x="444" y="587"/>
                  </a:lnTo>
                  <a:lnTo>
                    <a:pt x="444" y="561"/>
                  </a:lnTo>
                  <a:lnTo>
                    <a:pt x="432" y="550"/>
                  </a:lnTo>
                  <a:lnTo>
                    <a:pt x="449" y="529"/>
                  </a:lnTo>
                  <a:lnTo>
                    <a:pt x="438" y="517"/>
                  </a:lnTo>
                  <a:lnTo>
                    <a:pt x="454" y="500"/>
                  </a:lnTo>
                  <a:lnTo>
                    <a:pt x="444" y="494"/>
                  </a:lnTo>
                  <a:lnTo>
                    <a:pt x="434" y="488"/>
                  </a:lnTo>
                  <a:lnTo>
                    <a:pt x="396" y="443"/>
                  </a:lnTo>
                  <a:lnTo>
                    <a:pt x="405" y="425"/>
                  </a:lnTo>
                  <a:lnTo>
                    <a:pt x="399" y="415"/>
                  </a:lnTo>
                  <a:lnTo>
                    <a:pt x="403" y="404"/>
                  </a:lnTo>
                  <a:lnTo>
                    <a:pt x="373" y="390"/>
                  </a:lnTo>
                  <a:lnTo>
                    <a:pt x="379" y="360"/>
                  </a:lnTo>
                  <a:lnTo>
                    <a:pt x="367" y="345"/>
                  </a:lnTo>
                  <a:lnTo>
                    <a:pt x="374" y="323"/>
                  </a:lnTo>
                  <a:lnTo>
                    <a:pt x="367" y="290"/>
                  </a:lnTo>
                  <a:lnTo>
                    <a:pt x="353" y="282"/>
                  </a:lnTo>
                  <a:lnTo>
                    <a:pt x="355" y="268"/>
                  </a:lnTo>
                  <a:lnTo>
                    <a:pt x="333" y="238"/>
                  </a:lnTo>
                  <a:lnTo>
                    <a:pt x="315" y="185"/>
                  </a:lnTo>
                  <a:lnTo>
                    <a:pt x="294" y="169"/>
                  </a:lnTo>
                  <a:lnTo>
                    <a:pt x="295" y="156"/>
                  </a:lnTo>
                  <a:lnTo>
                    <a:pt x="285" y="145"/>
                  </a:lnTo>
                  <a:lnTo>
                    <a:pt x="269" y="118"/>
                  </a:lnTo>
                  <a:lnTo>
                    <a:pt x="253" y="131"/>
                  </a:lnTo>
                  <a:lnTo>
                    <a:pt x="257" y="157"/>
                  </a:lnTo>
                  <a:lnTo>
                    <a:pt x="233" y="163"/>
                  </a:lnTo>
                  <a:lnTo>
                    <a:pt x="187" y="137"/>
                  </a:lnTo>
                  <a:lnTo>
                    <a:pt x="163" y="81"/>
                  </a:lnTo>
                  <a:lnTo>
                    <a:pt x="134" y="78"/>
                  </a:lnTo>
                  <a:lnTo>
                    <a:pt x="119" y="90"/>
                  </a:lnTo>
                  <a:lnTo>
                    <a:pt x="109" y="78"/>
                  </a:lnTo>
                  <a:lnTo>
                    <a:pt x="97" y="47"/>
                  </a:lnTo>
                  <a:lnTo>
                    <a:pt x="77" y="31"/>
                  </a:lnTo>
                  <a:close/>
                </a:path>
              </a:pathLst>
            </a:custGeom>
            <a:noFill/>
            <a:ln w="1270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57" name="Freeform 16"/>
            <p:cNvSpPr>
              <a:spLocks/>
            </p:cNvSpPr>
            <p:nvPr/>
          </p:nvSpPr>
          <p:spPr bwMode="auto">
            <a:xfrm>
              <a:off x="4512379" y="2494076"/>
              <a:ext cx="268314" cy="358692"/>
            </a:xfrm>
            <a:custGeom>
              <a:avLst/>
              <a:gdLst>
                <a:gd name="T0" fmla="*/ 141 w 448"/>
                <a:gd name="T1" fmla="*/ 168 h 833"/>
                <a:gd name="T2" fmla="*/ 178 w 448"/>
                <a:gd name="T3" fmla="*/ 187 h 833"/>
                <a:gd name="T4" fmla="*/ 186 w 448"/>
                <a:gd name="T5" fmla="*/ 220 h 833"/>
                <a:gd name="T6" fmla="*/ 199 w 448"/>
                <a:gd name="T7" fmla="*/ 253 h 833"/>
                <a:gd name="T8" fmla="*/ 223 w 448"/>
                <a:gd name="T9" fmla="*/ 252 h 833"/>
                <a:gd name="T10" fmla="*/ 231 w 448"/>
                <a:gd name="T11" fmla="*/ 270 h 833"/>
                <a:gd name="T12" fmla="*/ 243 w 448"/>
                <a:gd name="T13" fmla="*/ 303 h 833"/>
                <a:gd name="T14" fmla="*/ 226 w 448"/>
                <a:gd name="T15" fmla="*/ 321 h 833"/>
                <a:gd name="T16" fmla="*/ 249 w 448"/>
                <a:gd name="T17" fmla="*/ 346 h 833"/>
                <a:gd name="T18" fmla="*/ 267 w 448"/>
                <a:gd name="T19" fmla="*/ 373 h 833"/>
                <a:gd name="T20" fmla="*/ 301 w 448"/>
                <a:gd name="T21" fmla="*/ 390 h 833"/>
                <a:gd name="T22" fmla="*/ 319 w 448"/>
                <a:gd name="T23" fmla="*/ 432 h 833"/>
                <a:gd name="T24" fmla="*/ 348 w 448"/>
                <a:gd name="T25" fmla="*/ 466 h 833"/>
                <a:gd name="T26" fmla="*/ 379 w 448"/>
                <a:gd name="T27" fmla="*/ 493 h 833"/>
                <a:gd name="T28" fmla="*/ 393 w 448"/>
                <a:gd name="T29" fmla="*/ 546 h 833"/>
                <a:gd name="T30" fmla="*/ 382 w 448"/>
                <a:gd name="T31" fmla="*/ 561 h 833"/>
                <a:gd name="T32" fmla="*/ 418 w 448"/>
                <a:gd name="T33" fmla="*/ 598 h 833"/>
                <a:gd name="T34" fmla="*/ 442 w 448"/>
                <a:gd name="T35" fmla="*/ 637 h 833"/>
                <a:gd name="T36" fmla="*/ 462 w 448"/>
                <a:gd name="T37" fmla="*/ 609 h 833"/>
                <a:gd name="T38" fmla="*/ 450 w 448"/>
                <a:gd name="T39" fmla="*/ 673 h 833"/>
                <a:gd name="T40" fmla="*/ 423 w 448"/>
                <a:gd name="T41" fmla="*/ 667 h 833"/>
                <a:gd name="T42" fmla="*/ 405 w 448"/>
                <a:gd name="T43" fmla="*/ 712 h 833"/>
                <a:gd name="T44" fmla="*/ 400 w 448"/>
                <a:gd name="T45" fmla="*/ 748 h 833"/>
                <a:gd name="T46" fmla="*/ 415 w 448"/>
                <a:gd name="T47" fmla="*/ 807 h 833"/>
                <a:gd name="T48" fmla="*/ 387 w 448"/>
                <a:gd name="T49" fmla="*/ 816 h 833"/>
                <a:gd name="T50" fmla="*/ 376 w 448"/>
                <a:gd name="T51" fmla="*/ 840 h 833"/>
                <a:gd name="T52" fmla="*/ 340 w 448"/>
                <a:gd name="T53" fmla="*/ 846 h 833"/>
                <a:gd name="T54" fmla="*/ 270 w 448"/>
                <a:gd name="T55" fmla="*/ 748 h 833"/>
                <a:gd name="T56" fmla="*/ 256 w 448"/>
                <a:gd name="T57" fmla="*/ 711 h 833"/>
                <a:gd name="T58" fmla="*/ 271 w 448"/>
                <a:gd name="T59" fmla="*/ 679 h 833"/>
                <a:gd name="T60" fmla="*/ 255 w 448"/>
                <a:gd name="T61" fmla="*/ 649 h 833"/>
                <a:gd name="T62" fmla="*/ 309 w 448"/>
                <a:gd name="T63" fmla="*/ 660 h 833"/>
                <a:gd name="T64" fmla="*/ 298 w 448"/>
                <a:gd name="T65" fmla="*/ 621 h 833"/>
                <a:gd name="T66" fmla="*/ 280 w 448"/>
                <a:gd name="T67" fmla="*/ 597 h 833"/>
                <a:gd name="T68" fmla="*/ 243 w 448"/>
                <a:gd name="T69" fmla="*/ 562 h 833"/>
                <a:gd name="T70" fmla="*/ 216 w 448"/>
                <a:gd name="T71" fmla="*/ 543 h 833"/>
                <a:gd name="T72" fmla="*/ 198 w 448"/>
                <a:gd name="T73" fmla="*/ 496 h 833"/>
                <a:gd name="T74" fmla="*/ 201 w 448"/>
                <a:gd name="T75" fmla="*/ 462 h 833"/>
                <a:gd name="T76" fmla="*/ 192 w 448"/>
                <a:gd name="T77" fmla="*/ 418 h 833"/>
                <a:gd name="T78" fmla="*/ 177 w 448"/>
                <a:gd name="T79" fmla="*/ 370 h 833"/>
                <a:gd name="T80" fmla="*/ 159 w 448"/>
                <a:gd name="T81" fmla="*/ 373 h 833"/>
                <a:gd name="T82" fmla="*/ 138 w 448"/>
                <a:gd name="T83" fmla="*/ 319 h 833"/>
                <a:gd name="T84" fmla="*/ 121 w 448"/>
                <a:gd name="T85" fmla="*/ 294 h 833"/>
                <a:gd name="T86" fmla="*/ 135 w 448"/>
                <a:gd name="T87" fmla="*/ 264 h 833"/>
                <a:gd name="T88" fmla="*/ 126 w 448"/>
                <a:gd name="T89" fmla="*/ 240 h 833"/>
                <a:gd name="T90" fmla="*/ 97 w 448"/>
                <a:gd name="T91" fmla="*/ 223 h 833"/>
                <a:gd name="T92" fmla="*/ 81 w 448"/>
                <a:gd name="T93" fmla="*/ 168 h 833"/>
                <a:gd name="T94" fmla="*/ 61 w 448"/>
                <a:gd name="T95" fmla="*/ 172 h 833"/>
                <a:gd name="T96" fmla="*/ 22 w 448"/>
                <a:gd name="T97" fmla="*/ 153 h 833"/>
                <a:gd name="T98" fmla="*/ 34 w 448"/>
                <a:gd name="T99" fmla="*/ 121 h 833"/>
                <a:gd name="T100" fmla="*/ 31 w 448"/>
                <a:gd name="T101" fmla="*/ 105 h 833"/>
                <a:gd name="T102" fmla="*/ 6 w 448"/>
                <a:gd name="T103" fmla="*/ 114 h 833"/>
                <a:gd name="T104" fmla="*/ 27 w 448"/>
                <a:gd name="T105" fmla="*/ 88 h 833"/>
                <a:gd name="T106" fmla="*/ 7 w 448"/>
                <a:gd name="T107" fmla="*/ 34 h 833"/>
                <a:gd name="T108" fmla="*/ 7 w 448"/>
                <a:gd name="T109" fmla="*/ 0 h 833"/>
                <a:gd name="T110" fmla="*/ 33 w 448"/>
                <a:gd name="T111" fmla="*/ 19 h 833"/>
                <a:gd name="T112" fmla="*/ 76 w 448"/>
                <a:gd name="T113" fmla="*/ 40 h 833"/>
                <a:gd name="T114" fmla="*/ 85 w 448"/>
                <a:gd name="T115" fmla="*/ 61 h 833"/>
                <a:gd name="T116" fmla="*/ 85 w 448"/>
                <a:gd name="T117" fmla="*/ 97 h 833"/>
                <a:gd name="T118" fmla="*/ 109 w 448"/>
                <a:gd name="T119" fmla="*/ 118 h 833"/>
                <a:gd name="T120" fmla="*/ 123 w 448"/>
                <a:gd name="T121" fmla="*/ 159 h 8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8"/>
                <a:gd name="T184" fmla="*/ 0 h 833"/>
                <a:gd name="T185" fmla="*/ 462 w 448"/>
                <a:gd name="T186" fmla="*/ 859 h 83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8" h="833">
                  <a:moveTo>
                    <a:pt x="119" y="154"/>
                  </a:moveTo>
                  <a:lnTo>
                    <a:pt x="137" y="163"/>
                  </a:lnTo>
                  <a:lnTo>
                    <a:pt x="161" y="160"/>
                  </a:lnTo>
                  <a:lnTo>
                    <a:pt x="173" y="181"/>
                  </a:lnTo>
                  <a:lnTo>
                    <a:pt x="164" y="196"/>
                  </a:lnTo>
                  <a:lnTo>
                    <a:pt x="180" y="213"/>
                  </a:lnTo>
                  <a:lnTo>
                    <a:pt x="177" y="224"/>
                  </a:lnTo>
                  <a:lnTo>
                    <a:pt x="193" y="245"/>
                  </a:lnTo>
                  <a:lnTo>
                    <a:pt x="199" y="230"/>
                  </a:lnTo>
                  <a:lnTo>
                    <a:pt x="216" y="244"/>
                  </a:lnTo>
                  <a:lnTo>
                    <a:pt x="212" y="257"/>
                  </a:lnTo>
                  <a:lnTo>
                    <a:pt x="224" y="262"/>
                  </a:lnTo>
                  <a:lnTo>
                    <a:pt x="230" y="283"/>
                  </a:lnTo>
                  <a:lnTo>
                    <a:pt x="236" y="294"/>
                  </a:lnTo>
                  <a:lnTo>
                    <a:pt x="231" y="312"/>
                  </a:lnTo>
                  <a:lnTo>
                    <a:pt x="219" y="311"/>
                  </a:lnTo>
                  <a:lnTo>
                    <a:pt x="219" y="333"/>
                  </a:lnTo>
                  <a:lnTo>
                    <a:pt x="241" y="336"/>
                  </a:lnTo>
                  <a:lnTo>
                    <a:pt x="242" y="362"/>
                  </a:lnTo>
                  <a:lnTo>
                    <a:pt x="259" y="362"/>
                  </a:lnTo>
                  <a:lnTo>
                    <a:pt x="266" y="378"/>
                  </a:lnTo>
                  <a:lnTo>
                    <a:pt x="292" y="378"/>
                  </a:lnTo>
                  <a:lnTo>
                    <a:pt x="298" y="402"/>
                  </a:lnTo>
                  <a:lnTo>
                    <a:pt x="309" y="419"/>
                  </a:lnTo>
                  <a:lnTo>
                    <a:pt x="308" y="433"/>
                  </a:lnTo>
                  <a:lnTo>
                    <a:pt x="337" y="452"/>
                  </a:lnTo>
                  <a:lnTo>
                    <a:pt x="349" y="471"/>
                  </a:lnTo>
                  <a:lnTo>
                    <a:pt x="368" y="478"/>
                  </a:lnTo>
                  <a:lnTo>
                    <a:pt x="387" y="509"/>
                  </a:lnTo>
                  <a:lnTo>
                    <a:pt x="381" y="529"/>
                  </a:lnTo>
                  <a:lnTo>
                    <a:pt x="370" y="529"/>
                  </a:lnTo>
                  <a:lnTo>
                    <a:pt x="370" y="544"/>
                  </a:lnTo>
                  <a:lnTo>
                    <a:pt x="401" y="564"/>
                  </a:lnTo>
                  <a:lnTo>
                    <a:pt x="405" y="580"/>
                  </a:lnTo>
                  <a:lnTo>
                    <a:pt x="416" y="618"/>
                  </a:lnTo>
                  <a:lnTo>
                    <a:pt x="429" y="618"/>
                  </a:lnTo>
                  <a:lnTo>
                    <a:pt x="431" y="594"/>
                  </a:lnTo>
                  <a:lnTo>
                    <a:pt x="438" y="590"/>
                  </a:lnTo>
                  <a:lnTo>
                    <a:pt x="448" y="591"/>
                  </a:lnTo>
                  <a:lnTo>
                    <a:pt x="445" y="637"/>
                  </a:lnTo>
                  <a:lnTo>
                    <a:pt x="436" y="653"/>
                  </a:lnTo>
                  <a:lnTo>
                    <a:pt x="420" y="652"/>
                  </a:lnTo>
                  <a:lnTo>
                    <a:pt x="410" y="647"/>
                  </a:lnTo>
                  <a:lnTo>
                    <a:pt x="396" y="667"/>
                  </a:lnTo>
                  <a:lnTo>
                    <a:pt x="393" y="690"/>
                  </a:lnTo>
                  <a:lnTo>
                    <a:pt x="399" y="705"/>
                  </a:lnTo>
                  <a:lnTo>
                    <a:pt x="388" y="725"/>
                  </a:lnTo>
                  <a:lnTo>
                    <a:pt x="396" y="766"/>
                  </a:lnTo>
                  <a:lnTo>
                    <a:pt x="402" y="783"/>
                  </a:lnTo>
                  <a:lnTo>
                    <a:pt x="388" y="797"/>
                  </a:lnTo>
                  <a:lnTo>
                    <a:pt x="375" y="791"/>
                  </a:lnTo>
                  <a:lnTo>
                    <a:pt x="364" y="801"/>
                  </a:lnTo>
                  <a:lnTo>
                    <a:pt x="365" y="815"/>
                  </a:lnTo>
                  <a:lnTo>
                    <a:pt x="343" y="833"/>
                  </a:lnTo>
                  <a:lnTo>
                    <a:pt x="330" y="820"/>
                  </a:lnTo>
                  <a:lnTo>
                    <a:pt x="288" y="751"/>
                  </a:lnTo>
                  <a:lnTo>
                    <a:pt x="262" y="725"/>
                  </a:lnTo>
                  <a:lnTo>
                    <a:pt x="257" y="699"/>
                  </a:lnTo>
                  <a:lnTo>
                    <a:pt x="248" y="689"/>
                  </a:lnTo>
                  <a:lnTo>
                    <a:pt x="263" y="673"/>
                  </a:lnTo>
                  <a:lnTo>
                    <a:pt x="263" y="658"/>
                  </a:lnTo>
                  <a:lnTo>
                    <a:pt x="239" y="645"/>
                  </a:lnTo>
                  <a:lnTo>
                    <a:pt x="248" y="633"/>
                  </a:lnTo>
                  <a:lnTo>
                    <a:pt x="277" y="646"/>
                  </a:lnTo>
                  <a:lnTo>
                    <a:pt x="300" y="640"/>
                  </a:lnTo>
                  <a:lnTo>
                    <a:pt x="303" y="624"/>
                  </a:lnTo>
                  <a:lnTo>
                    <a:pt x="288" y="602"/>
                  </a:lnTo>
                  <a:lnTo>
                    <a:pt x="276" y="597"/>
                  </a:lnTo>
                  <a:lnTo>
                    <a:pt x="272" y="579"/>
                  </a:lnTo>
                  <a:lnTo>
                    <a:pt x="250" y="568"/>
                  </a:lnTo>
                  <a:lnTo>
                    <a:pt x="234" y="546"/>
                  </a:lnTo>
                  <a:lnTo>
                    <a:pt x="209" y="544"/>
                  </a:lnTo>
                  <a:lnTo>
                    <a:pt x="209" y="527"/>
                  </a:lnTo>
                  <a:lnTo>
                    <a:pt x="187" y="507"/>
                  </a:lnTo>
                  <a:lnTo>
                    <a:pt x="192" y="481"/>
                  </a:lnTo>
                  <a:lnTo>
                    <a:pt x="184" y="468"/>
                  </a:lnTo>
                  <a:lnTo>
                    <a:pt x="195" y="448"/>
                  </a:lnTo>
                  <a:lnTo>
                    <a:pt x="198" y="425"/>
                  </a:lnTo>
                  <a:lnTo>
                    <a:pt x="186" y="405"/>
                  </a:lnTo>
                  <a:lnTo>
                    <a:pt x="181" y="375"/>
                  </a:lnTo>
                  <a:lnTo>
                    <a:pt x="172" y="359"/>
                  </a:lnTo>
                  <a:lnTo>
                    <a:pt x="172" y="343"/>
                  </a:lnTo>
                  <a:lnTo>
                    <a:pt x="154" y="362"/>
                  </a:lnTo>
                  <a:lnTo>
                    <a:pt x="134" y="353"/>
                  </a:lnTo>
                  <a:lnTo>
                    <a:pt x="134" y="309"/>
                  </a:lnTo>
                  <a:lnTo>
                    <a:pt x="120" y="306"/>
                  </a:lnTo>
                  <a:lnTo>
                    <a:pt x="117" y="285"/>
                  </a:lnTo>
                  <a:lnTo>
                    <a:pt x="131" y="272"/>
                  </a:lnTo>
                  <a:lnTo>
                    <a:pt x="131" y="256"/>
                  </a:lnTo>
                  <a:lnTo>
                    <a:pt x="119" y="247"/>
                  </a:lnTo>
                  <a:lnTo>
                    <a:pt x="122" y="233"/>
                  </a:lnTo>
                  <a:lnTo>
                    <a:pt x="108" y="233"/>
                  </a:lnTo>
                  <a:lnTo>
                    <a:pt x="94" y="216"/>
                  </a:lnTo>
                  <a:lnTo>
                    <a:pt x="93" y="172"/>
                  </a:lnTo>
                  <a:lnTo>
                    <a:pt x="79" y="163"/>
                  </a:lnTo>
                  <a:lnTo>
                    <a:pt x="70" y="183"/>
                  </a:lnTo>
                  <a:lnTo>
                    <a:pt x="59" y="167"/>
                  </a:lnTo>
                  <a:lnTo>
                    <a:pt x="39" y="175"/>
                  </a:lnTo>
                  <a:lnTo>
                    <a:pt x="21" y="148"/>
                  </a:lnTo>
                  <a:lnTo>
                    <a:pt x="35" y="129"/>
                  </a:lnTo>
                  <a:lnTo>
                    <a:pt x="33" y="117"/>
                  </a:lnTo>
                  <a:lnTo>
                    <a:pt x="42" y="105"/>
                  </a:lnTo>
                  <a:lnTo>
                    <a:pt x="30" y="102"/>
                  </a:lnTo>
                  <a:lnTo>
                    <a:pt x="16" y="120"/>
                  </a:lnTo>
                  <a:lnTo>
                    <a:pt x="6" y="111"/>
                  </a:lnTo>
                  <a:lnTo>
                    <a:pt x="21" y="102"/>
                  </a:lnTo>
                  <a:lnTo>
                    <a:pt x="26" y="85"/>
                  </a:lnTo>
                  <a:lnTo>
                    <a:pt x="15" y="79"/>
                  </a:lnTo>
                  <a:lnTo>
                    <a:pt x="7" y="33"/>
                  </a:lnTo>
                  <a:lnTo>
                    <a:pt x="0" y="21"/>
                  </a:lnTo>
                  <a:lnTo>
                    <a:pt x="7" y="0"/>
                  </a:lnTo>
                  <a:lnTo>
                    <a:pt x="16" y="10"/>
                  </a:lnTo>
                  <a:lnTo>
                    <a:pt x="35" y="18"/>
                  </a:lnTo>
                  <a:lnTo>
                    <a:pt x="55" y="18"/>
                  </a:lnTo>
                  <a:lnTo>
                    <a:pt x="74" y="39"/>
                  </a:lnTo>
                  <a:lnTo>
                    <a:pt x="87" y="29"/>
                  </a:lnTo>
                  <a:lnTo>
                    <a:pt x="82" y="59"/>
                  </a:lnTo>
                  <a:lnTo>
                    <a:pt x="90" y="76"/>
                  </a:lnTo>
                  <a:lnTo>
                    <a:pt x="82" y="94"/>
                  </a:lnTo>
                  <a:lnTo>
                    <a:pt x="99" y="105"/>
                  </a:lnTo>
                  <a:lnTo>
                    <a:pt x="106" y="114"/>
                  </a:lnTo>
                  <a:lnTo>
                    <a:pt x="103" y="132"/>
                  </a:lnTo>
                  <a:lnTo>
                    <a:pt x="119" y="154"/>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58" name="Freeform 18"/>
            <p:cNvSpPr>
              <a:spLocks/>
            </p:cNvSpPr>
            <p:nvPr/>
          </p:nvSpPr>
          <p:spPr bwMode="auto">
            <a:xfrm>
              <a:off x="4719005" y="3059457"/>
              <a:ext cx="27550" cy="33587"/>
            </a:xfrm>
            <a:custGeom>
              <a:avLst/>
              <a:gdLst>
                <a:gd name="T0" fmla="*/ 12 w 48"/>
                <a:gd name="T1" fmla="*/ 0 h 81"/>
                <a:gd name="T2" fmla="*/ 0 w 48"/>
                <a:gd name="T3" fmla="*/ 4 h 81"/>
                <a:gd name="T4" fmla="*/ 0 w 48"/>
                <a:gd name="T5" fmla="*/ 19 h 81"/>
                <a:gd name="T6" fmla="*/ 14 w 48"/>
                <a:gd name="T7" fmla="*/ 45 h 81"/>
                <a:gd name="T8" fmla="*/ 6 w 48"/>
                <a:gd name="T9" fmla="*/ 55 h 81"/>
                <a:gd name="T10" fmla="*/ 2 w 48"/>
                <a:gd name="T11" fmla="*/ 70 h 81"/>
                <a:gd name="T12" fmla="*/ 12 w 48"/>
                <a:gd name="T13" fmla="*/ 81 h 81"/>
                <a:gd name="T14" fmla="*/ 20 w 48"/>
                <a:gd name="T15" fmla="*/ 73 h 81"/>
                <a:gd name="T16" fmla="*/ 21 w 48"/>
                <a:gd name="T17" fmla="*/ 60 h 81"/>
                <a:gd name="T18" fmla="*/ 48 w 48"/>
                <a:gd name="T19" fmla="*/ 39 h 81"/>
                <a:gd name="T20" fmla="*/ 38 w 48"/>
                <a:gd name="T21" fmla="*/ 33 h 81"/>
                <a:gd name="T22" fmla="*/ 36 w 48"/>
                <a:gd name="T23" fmla="*/ 21 h 81"/>
                <a:gd name="T24" fmla="*/ 26 w 48"/>
                <a:gd name="T25" fmla="*/ 33 h 81"/>
                <a:gd name="T26" fmla="*/ 18 w 48"/>
                <a:gd name="T27" fmla="*/ 25 h 81"/>
                <a:gd name="T28" fmla="*/ 21 w 48"/>
                <a:gd name="T29" fmla="*/ 10 h 81"/>
                <a:gd name="T30" fmla="*/ 12 w 48"/>
                <a:gd name="T31" fmla="*/ 0 h 8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81"/>
                <a:gd name="T50" fmla="*/ 48 w 48"/>
                <a:gd name="T51" fmla="*/ 81 h 8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81">
                  <a:moveTo>
                    <a:pt x="12" y="0"/>
                  </a:moveTo>
                  <a:lnTo>
                    <a:pt x="0" y="4"/>
                  </a:lnTo>
                  <a:lnTo>
                    <a:pt x="0" y="19"/>
                  </a:lnTo>
                  <a:lnTo>
                    <a:pt x="14" y="45"/>
                  </a:lnTo>
                  <a:lnTo>
                    <a:pt x="6" y="55"/>
                  </a:lnTo>
                  <a:lnTo>
                    <a:pt x="2" y="70"/>
                  </a:lnTo>
                  <a:lnTo>
                    <a:pt x="12" y="81"/>
                  </a:lnTo>
                  <a:lnTo>
                    <a:pt x="20" y="73"/>
                  </a:lnTo>
                  <a:lnTo>
                    <a:pt x="21" y="60"/>
                  </a:lnTo>
                  <a:lnTo>
                    <a:pt x="48" y="39"/>
                  </a:lnTo>
                  <a:lnTo>
                    <a:pt x="38" y="33"/>
                  </a:lnTo>
                  <a:lnTo>
                    <a:pt x="36" y="21"/>
                  </a:lnTo>
                  <a:lnTo>
                    <a:pt x="26" y="33"/>
                  </a:lnTo>
                  <a:lnTo>
                    <a:pt x="18" y="25"/>
                  </a:lnTo>
                  <a:lnTo>
                    <a:pt x="21" y="10"/>
                  </a:lnTo>
                  <a:lnTo>
                    <a:pt x="12"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59" name="Freeform 19"/>
            <p:cNvSpPr>
              <a:spLocks/>
            </p:cNvSpPr>
            <p:nvPr/>
          </p:nvSpPr>
          <p:spPr bwMode="auto">
            <a:xfrm>
              <a:off x="4735774" y="3107254"/>
              <a:ext cx="24556" cy="20239"/>
            </a:xfrm>
            <a:custGeom>
              <a:avLst/>
              <a:gdLst>
                <a:gd name="T0" fmla="*/ 1 w 42"/>
                <a:gd name="T1" fmla="*/ 0 h 48"/>
                <a:gd name="T2" fmla="*/ 0 w 42"/>
                <a:gd name="T3" fmla="*/ 17 h 48"/>
                <a:gd name="T4" fmla="*/ 12 w 42"/>
                <a:gd name="T5" fmla="*/ 29 h 48"/>
                <a:gd name="T6" fmla="*/ 9 w 42"/>
                <a:gd name="T7" fmla="*/ 44 h 48"/>
                <a:gd name="T8" fmla="*/ 22 w 42"/>
                <a:gd name="T9" fmla="*/ 48 h 48"/>
                <a:gd name="T10" fmla="*/ 42 w 42"/>
                <a:gd name="T11" fmla="*/ 41 h 48"/>
                <a:gd name="T12" fmla="*/ 27 w 42"/>
                <a:gd name="T13" fmla="*/ 24 h 48"/>
                <a:gd name="T14" fmla="*/ 1 w 42"/>
                <a:gd name="T15" fmla="*/ 0 h 48"/>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48"/>
                <a:gd name="T26" fmla="*/ 42 w 42"/>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48">
                  <a:moveTo>
                    <a:pt x="1" y="0"/>
                  </a:moveTo>
                  <a:lnTo>
                    <a:pt x="0" y="17"/>
                  </a:lnTo>
                  <a:lnTo>
                    <a:pt x="12" y="29"/>
                  </a:lnTo>
                  <a:lnTo>
                    <a:pt x="9" y="44"/>
                  </a:lnTo>
                  <a:lnTo>
                    <a:pt x="22" y="48"/>
                  </a:lnTo>
                  <a:lnTo>
                    <a:pt x="42" y="41"/>
                  </a:lnTo>
                  <a:lnTo>
                    <a:pt x="27" y="24"/>
                  </a:lnTo>
                  <a:lnTo>
                    <a:pt x="1"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60" name="Freeform 20"/>
            <p:cNvSpPr>
              <a:spLocks/>
            </p:cNvSpPr>
            <p:nvPr/>
          </p:nvSpPr>
          <p:spPr bwMode="auto">
            <a:xfrm>
              <a:off x="4730983" y="3133090"/>
              <a:ext cx="20962" cy="21960"/>
            </a:xfrm>
            <a:custGeom>
              <a:avLst/>
              <a:gdLst>
                <a:gd name="T0" fmla="*/ 12 w 36"/>
                <a:gd name="T1" fmla="*/ 0 h 52"/>
                <a:gd name="T2" fmla="*/ 0 w 36"/>
                <a:gd name="T3" fmla="*/ 12 h 52"/>
                <a:gd name="T4" fmla="*/ 0 w 36"/>
                <a:gd name="T5" fmla="*/ 27 h 52"/>
                <a:gd name="T6" fmla="*/ 20 w 36"/>
                <a:gd name="T7" fmla="*/ 52 h 52"/>
                <a:gd name="T8" fmla="*/ 33 w 36"/>
                <a:gd name="T9" fmla="*/ 40 h 52"/>
                <a:gd name="T10" fmla="*/ 36 w 36"/>
                <a:gd name="T11" fmla="*/ 13 h 52"/>
                <a:gd name="T12" fmla="*/ 32 w 36"/>
                <a:gd name="T13" fmla="*/ 0 h 52"/>
                <a:gd name="T14" fmla="*/ 12 w 36"/>
                <a:gd name="T15" fmla="*/ 0 h 52"/>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52"/>
                <a:gd name="T26" fmla="*/ 36 w 36"/>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52">
                  <a:moveTo>
                    <a:pt x="12" y="0"/>
                  </a:moveTo>
                  <a:lnTo>
                    <a:pt x="0" y="12"/>
                  </a:lnTo>
                  <a:lnTo>
                    <a:pt x="0" y="27"/>
                  </a:lnTo>
                  <a:lnTo>
                    <a:pt x="20" y="52"/>
                  </a:lnTo>
                  <a:lnTo>
                    <a:pt x="33" y="40"/>
                  </a:lnTo>
                  <a:lnTo>
                    <a:pt x="36" y="13"/>
                  </a:lnTo>
                  <a:lnTo>
                    <a:pt x="32" y="0"/>
                  </a:lnTo>
                  <a:lnTo>
                    <a:pt x="12"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61" name="Freeform 21"/>
            <p:cNvSpPr>
              <a:spLocks/>
            </p:cNvSpPr>
            <p:nvPr/>
          </p:nvSpPr>
          <p:spPr bwMode="auto">
            <a:xfrm>
              <a:off x="4705828" y="3127062"/>
              <a:ext cx="19764" cy="37893"/>
            </a:xfrm>
            <a:custGeom>
              <a:avLst/>
              <a:gdLst>
                <a:gd name="T0" fmla="*/ 18 w 34"/>
                <a:gd name="T1" fmla="*/ 0 h 91"/>
                <a:gd name="T2" fmla="*/ 28 w 34"/>
                <a:gd name="T3" fmla="*/ 6 h 91"/>
                <a:gd name="T4" fmla="*/ 27 w 34"/>
                <a:gd name="T5" fmla="*/ 16 h 91"/>
                <a:gd name="T6" fmla="*/ 34 w 34"/>
                <a:gd name="T7" fmla="*/ 24 h 91"/>
                <a:gd name="T8" fmla="*/ 34 w 34"/>
                <a:gd name="T9" fmla="*/ 48 h 91"/>
                <a:gd name="T10" fmla="*/ 25 w 34"/>
                <a:gd name="T11" fmla="*/ 55 h 91"/>
                <a:gd name="T12" fmla="*/ 27 w 34"/>
                <a:gd name="T13" fmla="*/ 73 h 91"/>
                <a:gd name="T14" fmla="*/ 18 w 34"/>
                <a:gd name="T15" fmla="*/ 91 h 91"/>
                <a:gd name="T16" fmla="*/ 0 w 34"/>
                <a:gd name="T17" fmla="*/ 91 h 91"/>
                <a:gd name="T18" fmla="*/ 3 w 34"/>
                <a:gd name="T19" fmla="*/ 78 h 91"/>
                <a:gd name="T20" fmla="*/ 9 w 34"/>
                <a:gd name="T21" fmla="*/ 52 h 91"/>
                <a:gd name="T22" fmla="*/ 13 w 34"/>
                <a:gd name="T23" fmla="*/ 33 h 91"/>
                <a:gd name="T24" fmla="*/ 24 w 34"/>
                <a:gd name="T25" fmla="*/ 19 h 91"/>
                <a:gd name="T26" fmla="*/ 18 w 34"/>
                <a:gd name="T27" fmla="*/ 0 h 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91"/>
                <a:gd name="T44" fmla="*/ 34 w 34"/>
                <a:gd name="T45" fmla="*/ 91 h 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91">
                  <a:moveTo>
                    <a:pt x="18" y="0"/>
                  </a:moveTo>
                  <a:lnTo>
                    <a:pt x="28" y="6"/>
                  </a:lnTo>
                  <a:lnTo>
                    <a:pt x="27" y="16"/>
                  </a:lnTo>
                  <a:lnTo>
                    <a:pt x="34" y="24"/>
                  </a:lnTo>
                  <a:lnTo>
                    <a:pt x="34" y="48"/>
                  </a:lnTo>
                  <a:lnTo>
                    <a:pt x="25" y="55"/>
                  </a:lnTo>
                  <a:lnTo>
                    <a:pt x="27" y="73"/>
                  </a:lnTo>
                  <a:lnTo>
                    <a:pt x="18" y="91"/>
                  </a:lnTo>
                  <a:lnTo>
                    <a:pt x="0" y="91"/>
                  </a:lnTo>
                  <a:lnTo>
                    <a:pt x="3" y="78"/>
                  </a:lnTo>
                  <a:lnTo>
                    <a:pt x="9" y="52"/>
                  </a:lnTo>
                  <a:lnTo>
                    <a:pt x="13" y="33"/>
                  </a:lnTo>
                  <a:lnTo>
                    <a:pt x="24" y="19"/>
                  </a:lnTo>
                  <a:lnTo>
                    <a:pt x="18"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62" name="Freeform 22"/>
            <p:cNvSpPr>
              <a:spLocks/>
            </p:cNvSpPr>
            <p:nvPr/>
          </p:nvSpPr>
          <p:spPr bwMode="auto">
            <a:xfrm>
              <a:off x="4741164" y="3192083"/>
              <a:ext cx="11978" cy="15502"/>
            </a:xfrm>
            <a:custGeom>
              <a:avLst/>
              <a:gdLst>
                <a:gd name="T0" fmla="*/ 8 w 20"/>
                <a:gd name="T1" fmla="*/ 0 h 37"/>
                <a:gd name="T2" fmla="*/ 20 w 20"/>
                <a:gd name="T3" fmla="*/ 9 h 37"/>
                <a:gd name="T4" fmla="*/ 20 w 20"/>
                <a:gd name="T5" fmla="*/ 30 h 37"/>
                <a:gd name="T6" fmla="*/ 11 w 20"/>
                <a:gd name="T7" fmla="*/ 37 h 37"/>
                <a:gd name="T8" fmla="*/ 0 w 20"/>
                <a:gd name="T9" fmla="*/ 25 h 37"/>
                <a:gd name="T10" fmla="*/ 9 w 20"/>
                <a:gd name="T11" fmla="*/ 13 h 37"/>
                <a:gd name="T12" fmla="*/ 8 w 20"/>
                <a:gd name="T13" fmla="*/ 0 h 37"/>
                <a:gd name="T14" fmla="*/ 0 60000 65536"/>
                <a:gd name="T15" fmla="*/ 0 60000 65536"/>
                <a:gd name="T16" fmla="*/ 0 60000 65536"/>
                <a:gd name="T17" fmla="*/ 0 60000 65536"/>
                <a:gd name="T18" fmla="*/ 0 60000 65536"/>
                <a:gd name="T19" fmla="*/ 0 60000 65536"/>
                <a:gd name="T20" fmla="*/ 0 60000 65536"/>
                <a:gd name="T21" fmla="*/ 0 w 20"/>
                <a:gd name="T22" fmla="*/ 0 h 37"/>
                <a:gd name="T23" fmla="*/ 20 w 20"/>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7">
                  <a:moveTo>
                    <a:pt x="8" y="0"/>
                  </a:moveTo>
                  <a:lnTo>
                    <a:pt x="20" y="9"/>
                  </a:lnTo>
                  <a:lnTo>
                    <a:pt x="20" y="30"/>
                  </a:lnTo>
                  <a:lnTo>
                    <a:pt x="11" y="37"/>
                  </a:lnTo>
                  <a:lnTo>
                    <a:pt x="0" y="25"/>
                  </a:lnTo>
                  <a:lnTo>
                    <a:pt x="9" y="13"/>
                  </a:lnTo>
                  <a:lnTo>
                    <a:pt x="8"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63" name="Freeform 23"/>
            <p:cNvSpPr>
              <a:spLocks/>
            </p:cNvSpPr>
            <p:nvPr/>
          </p:nvSpPr>
          <p:spPr bwMode="auto">
            <a:xfrm>
              <a:off x="4694449" y="3204571"/>
              <a:ext cx="32341" cy="27989"/>
            </a:xfrm>
            <a:custGeom>
              <a:avLst/>
              <a:gdLst>
                <a:gd name="T0" fmla="*/ 12 w 56"/>
                <a:gd name="T1" fmla="*/ 22 h 67"/>
                <a:gd name="T2" fmla="*/ 21 w 56"/>
                <a:gd name="T3" fmla="*/ 15 h 67"/>
                <a:gd name="T4" fmla="*/ 41 w 56"/>
                <a:gd name="T5" fmla="*/ 37 h 67"/>
                <a:gd name="T6" fmla="*/ 35 w 56"/>
                <a:gd name="T7" fmla="*/ 48 h 67"/>
                <a:gd name="T8" fmla="*/ 41 w 56"/>
                <a:gd name="T9" fmla="*/ 67 h 67"/>
                <a:gd name="T10" fmla="*/ 56 w 56"/>
                <a:gd name="T11" fmla="*/ 54 h 67"/>
                <a:gd name="T12" fmla="*/ 56 w 56"/>
                <a:gd name="T13" fmla="*/ 27 h 67"/>
                <a:gd name="T14" fmla="*/ 33 w 56"/>
                <a:gd name="T15" fmla="*/ 0 h 67"/>
                <a:gd name="T16" fmla="*/ 15 w 56"/>
                <a:gd name="T17" fmla="*/ 0 h 67"/>
                <a:gd name="T18" fmla="*/ 0 w 56"/>
                <a:gd name="T19" fmla="*/ 13 h 67"/>
                <a:gd name="T20" fmla="*/ 12 w 56"/>
                <a:gd name="T21" fmla="*/ 22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67"/>
                <a:gd name="T35" fmla="*/ 56 w 56"/>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67">
                  <a:moveTo>
                    <a:pt x="12" y="22"/>
                  </a:moveTo>
                  <a:lnTo>
                    <a:pt x="21" y="15"/>
                  </a:lnTo>
                  <a:lnTo>
                    <a:pt x="41" y="37"/>
                  </a:lnTo>
                  <a:lnTo>
                    <a:pt x="35" y="48"/>
                  </a:lnTo>
                  <a:lnTo>
                    <a:pt x="41" y="67"/>
                  </a:lnTo>
                  <a:lnTo>
                    <a:pt x="56" y="54"/>
                  </a:lnTo>
                  <a:lnTo>
                    <a:pt x="56" y="27"/>
                  </a:lnTo>
                  <a:lnTo>
                    <a:pt x="33" y="0"/>
                  </a:lnTo>
                  <a:lnTo>
                    <a:pt x="15" y="0"/>
                  </a:lnTo>
                  <a:lnTo>
                    <a:pt x="0" y="13"/>
                  </a:lnTo>
                  <a:lnTo>
                    <a:pt x="12" y="22"/>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64" name="Freeform 24"/>
            <p:cNvSpPr>
              <a:spLocks/>
            </p:cNvSpPr>
            <p:nvPr/>
          </p:nvSpPr>
          <p:spPr bwMode="auto">
            <a:xfrm>
              <a:off x="4741164" y="3209738"/>
              <a:ext cx="13775" cy="11626"/>
            </a:xfrm>
            <a:custGeom>
              <a:avLst/>
              <a:gdLst>
                <a:gd name="T0" fmla="*/ 0 w 23"/>
                <a:gd name="T1" fmla="*/ 12 h 28"/>
                <a:gd name="T2" fmla="*/ 11 w 23"/>
                <a:gd name="T3" fmla="*/ 0 h 28"/>
                <a:gd name="T4" fmla="*/ 23 w 23"/>
                <a:gd name="T5" fmla="*/ 15 h 28"/>
                <a:gd name="T6" fmla="*/ 20 w 23"/>
                <a:gd name="T7" fmla="*/ 28 h 28"/>
                <a:gd name="T8" fmla="*/ 8 w 23"/>
                <a:gd name="T9" fmla="*/ 22 h 28"/>
                <a:gd name="T10" fmla="*/ 0 w 23"/>
                <a:gd name="T11" fmla="*/ 12 h 28"/>
                <a:gd name="T12" fmla="*/ 0 60000 65536"/>
                <a:gd name="T13" fmla="*/ 0 60000 65536"/>
                <a:gd name="T14" fmla="*/ 0 60000 65536"/>
                <a:gd name="T15" fmla="*/ 0 60000 65536"/>
                <a:gd name="T16" fmla="*/ 0 60000 65536"/>
                <a:gd name="T17" fmla="*/ 0 60000 65536"/>
                <a:gd name="T18" fmla="*/ 0 w 23"/>
                <a:gd name="T19" fmla="*/ 0 h 28"/>
                <a:gd name="T20" fmla="*/ 23 w 2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23" h="28">
                  <a:moveTo>
                    <a:pt x="0" y="12"/>
                  </a:moveTo>
                  <a:lnTo>
                    <a:pt x="11" y="0"/>
                  </a:lnTo>
                  <a:lnTo>
                    <a:pt x="23" y="15"/>
                  </a:lnTo>
                  <a:lnTo>
                    <a:pt x="20" y="28"/>
                  </a:lnTo>
                  <a:lnTo>
                    <a:pt x="8" y="22"/>
                  </a:lnTo>
                  <a:lnTo>
                    <a:pt x="0" y="12"/>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65" name="Freeform 25"/>
            <p:cNvSpPr>
              <a:spLocks/>
            </p:cNvSpPr>
            <p:nvPr/>
          </p:nvSpPr>
          <p:spPr bwMode="auto">
            <a:xfrm>
              <a:off x="4672888" y="3207154"/>
              <a:ext cx="12577" cy="9043"/>
            </a:xfrm>
            <a:custGeom>
              <a:avLst/>
              <a:gdLst>
                <a:gd name="T0" fmla="*/ 12 w 22"/>
                <a:gd name="T1" fmla="*/ 0 h 22"/>
                <a:gd name="T2" fmla="*/ 22 w 22"/>
                <a:gd name="T3" fmla="*/ 9 h 22"/>
                <a:gd name="T4" fmla="*/ 7 w 22"/>
                <a:gd name="T5" fmla="*/ 22 h 22"/>
                <a:gd name="T6" fmla="*/ 0 w 22"/>
                <a:gd name="T7" fmla="*/ 9 h 22"/>
                <a:gd name="T8" fmla="*/ 12 w 22"/>
                <a:gd name="T9" fmla="*/ 0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12" y="0"/>
                  </a:moveTo>
                  <a:lnTo>
                    <a:pt x="22" y="9"/>
                  </a:lnTo>
                  <a:lnTo>
                    <a:pt x="7" y="22"/>
                  </a:lnTo>
                  <a:lnTo>
                    <a:pt x="0" y="9"/>
                  </a:lnTo>
                  <a:lnTo>
                    <a:pt x="12"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66" name="Freeform 28"/>
            <p:cNvSpPr>
              <a:spLocks/>
            </p:cNvSpPr>
            <p:nvPr/>
          </p:nvSpPr>
          <p:spPr bwMode="auto">
            <a:xfrm>
              <a:off x="4683669" y="3128785"/>
              <a:ext cx="16170" cy="18516"/>
            </a:xfrm>
            <a:custGeom>
              <a:avLst/>
              <a:gdLst>
                <a:gd name="T0" fmla="*/ 9 w 27"/>
                <a:gd name="T1" fmla="*/ 0 h 45"/>
                <a:gd name="T2" fmla="*/ 11 w 27"/>
                <a:gd name="T3" fmla="*/ 15 h 45"/>
                <a:gd name="T4" fmla="*/ 27 w 27"/>
                <a:gd name="T5" fmla="*/ 32 h 45"/>
                <a:gd name="T6" fmla="*/ 15 w 27"/>
                <a:gd name="T7" fmla="*/ 45 h 45"/>
                <a:gd name="T8" fmla="*/ 6 w 27"/>
                <a:gd name="T9" fmla="*/ 33 h 45"/>
                <a:gd name="T10" fmla="*/ 0 w 27"/>
                <a:gd name="T11" fmla="*/ 15 h 45"/>
                <a:gd name="T12" fmla="*/ 9 w 27"/>
                <a:gd name="T13" fmla="*/ 0 h 45"/>
                <a:gd name="T14" fmla="*/ 0 60000 65536"/>
                <a:gd name="T15" fmla="*/ 0 60000 65536"/>
                <a:gd name="T16" fmla="*/ 0 60000 65536"/>
                <a:gd name="T17" fmla="*/ 0 60000 65536"/>
                <a:gd name="T18" fmla="*/ 0 60000 65536"/>
                <a:gd name="T19" fmla="*/ 0 60000 65536"/>
                <a:gd name="T20" fmla="*/ 0 60000 65536"/>
                <a:gd name="T21" fmla="*/ 0 w 27"/>
                <a:gd name="T22" fmla="*/ 0 h 45"/>
                <a:gd name="T23" fmla="*/ 27 w 27"/>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5">
                  <a:moveTo>
                    <a:pt x="9" y="0"/>
                  </a:moveTo>
                  <a:lnTo>
                    <a:pt x="11" y="15"/>
                  </a:lnTo>
                  <a:lnTo>
                    <a:pt x="27" y="32"/>
                  </a:lnTo>
                  <a:lnTo>
                    <a:pt x="15" y="45"/>
                  </a:lnTo>
                  <a:lnTo>
                    <a:pt x="6" y="33"/>
                  </a:lnTo>
                  <a:lnTo>
                    <a:pt x="0" y="15"/>
                  </a:lnTo>
                  <a:lnTo>
                    <a:pt x="9"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67" name="Freeform 29"/>
            <p:cNvSpPr>
              <a:spLocks/>
            </p:cNvSpPr>
            <p:nvPr/>
          </p:nvSpPr>
          <p:spPr bwMode="auto">
            <a:xfrm>
              <a:off x="4685465" y="3118450"/>
              <a:ext cx="8385" cy="7320"/>
            </a:xfrm>
            <a:custGeom>
              <a:avLst/>
              <a:gdLst>
                <a:gd name="T0" fmla="*/ 0 w 14"/>
                <a:gd name="T1" fmla="*/ 0 h 17"/>
                <a:gd name="T2" fmla="*/ 2 w 14"/>
                <a:gd name="T3" fmla="*/ 17 h 17"/>
                <a:gd name="T4" fmla="*/ 14 w 14"/>
                <a:gd name="T5" fmla="*/ 12 h 17"/>
                <a:gd name="T6" fmla="*/ 0 w 14"/>
                <a:gd name="T7" fmla="*/ 0 h 17"/>
                <a:gd name="T8" fmla="*/ 0 60000 65536"/>
                <a:gd name="T9" fmla="*/ 0 60000 65536"/>
                <a:gd name="T10" fmla="*/ 0 60000 65536"/>
                <a:gd name="T11" fmla="*/ 0 60000 65536"/>
                <a:gd name="T12" fmla="*/ 0 w 14"/>
                <a:gd name="T13" fmla="*/ 0 h 17"/>
                <a:gd name="T14" fmla="*/ 14 w 14"/>
                <a:gd name="T15" fmla="*/ 17 h 17"/>
              </a:gdLst>
              <a:ahLst/>
              <a:cxnLst>
                <a:cxn ang="T8">
                  <a:pos x="T0" y="T1"/>
                </a:cxn>
                <a:cxn ang="T9">
                  <a:pos x="T2" y="T3"/>
                </a:cxn>
                <a:cxn ang="T10">
                  <a:pos x="T4" y="T5"/>
                </a:cxn>
                <a:cxn ang="T11">
                  <a:pos x="T6" y="T7"/>
                </a:cxn>
              </a:cxnLst>
              <a:rect l="T12" t="T13" r="T14" b="T15"/>
              <a:pathLst>
                <a:path w="14" h="17">
                  <a:moveTo>
                    <a:pt x="0" y="0"/>
                  </a:moveTo>
                  <a:lnTo>
                    <a:pt x="2" y="17"/>
                  </a:lnTo>
                  <a:lnTo>
                    <a:pt x="14" y="12"/>
                  </a:lnTo>
                  <a:lnTo>
                    <a:pt x="0"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68" name="Freeform 30"/>
            <p:cNvSpPr>
              <a:spLocks/>
            </p:cNvSpPr>
            <p:nvPr/>
          </p:nvSpPr>
          <p:spPr bwMode="auto">
            <a:xfrm>
              <a:off x="4689059" y="3093475"/>
              <a:ext cx="15572" cy="13349"/>
            </a:xfrm>
            <a:custGeom>
              <a:avLst/>
              <a:gdLst>
                <a:gd name="T0" fmla="*/ 0 w 27"/>
                <a:gd name="T1" fmla="*/ 14 h 32"/>
                <a:gd name="T2" fmla="*/ 15 w 27"/>
                <a:gd name="T3" fmla="*/ 0 h 32"/>
                <a:gd name="T4" fmla="*/ 21 w 27"/>
                <a:gd name="T5" fmla="*/ 11 h 32"/>
                <a:gd name="T6" fmla="*/ 27 w 27"/>
                <a:gd name="T7" fmla="*/ 21 h 32"/>
                <a:gd name="T8" fmla="*/ 14 w 27"/>
                <a:gd name="T9" fmla="*/ 32 h 32"/>
                <a:gd name="T10" fmla="*/ 0 w 27"/>
                <a:gd name="T11" fmla="*/ 14 h 32"/>
                <a:gd name="T12" fmla="*/ 0 60000 65536"/>
                <a:gd name="T13" fmla="*/ 0 60000 65536"/>
                <a:gd name="T14" fmla="*/ 0 60000 65536"/>
                <a:gd name="T15" fmla="*/ 0 60000 65536"/>
                <a:gd name="T16" fmla="*/ 0 60000 65536"/>
                <a:gd name="T17" fmla="*/ 0 60000 65536"/>
                <a:gd name="T18" fmla="*/ 0 w 27"/>
                <a:gd name="T19" fmla="*/ 0 h 32"/>
                <a:gd name="T20" fmla="*/ 27 w 27"/>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7" h="32">
                  <a:moveTo>
                    <a:pt x="0" y="14"/>
                  </a:moveTo>
                  <a:lnTo>
                    <a:pt x="15" y="0"/>
                  </a:lnTo>
                  <a:lnTo>
                    <a:pt x="21" y="11"/>
                  </a:lnTo>
                  <a:lnTo>
                    <a:pt x="27" y="21"/>
                  </a:lnTo>
                  <a:lnTo>
                    <a:pt x="14" y="32"/>
                  </a:lnTo>
                  <a:lnTo>
                    <a:pt x="0" y="14"/>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69" name="Freeform 31"/>
            <p:cNvSpPr>
              <a:spLocks/>
            </p:cNvSpPr>
            <p:nvPr/>
          </p:nvSpPr>
          <p:spPr bwMode="auto">
            <a:xfrm>
              <a:off x="4676482" y="3082279"/>
              <a:ext cx="24556" cy="13349"/>
            </a:xfrm>
            <a:custGeom>
              <a:avLst/>
              <a:gdLst>
                <a:gd name="T0" fmla="*/ 0 w 42"/>
                <a:gd name="T1" fmla="*/ 15 h 32"/>
                <a:gd name="T2" fmla="*/ 10 w 42"/>
                <a:gd name="T3" fmla="*/ 5 h 32"/>
                <a:gd name="T4" fmla="*/ 22 w 42"/>
                <a:gd name="T5" fmla="*/ 12 h 32"/>
                <a:gd name="T6" fmla="*/ 33 w 42"/>
                <a:gd name="T7" fmla="*/ 0 h 32"/>
                <a:gd name="T8" fmla="*/ 42 w 42"/>
                <a:gd name="T9" fmla="*/ 9 h 32"/>
                <a:gd name="T10" fmla="*/ 30 w 42"/>
                <a:gd name="T11" fmla="*/ 21 h 32"/>
                <a:gd name="T12" fmla="*/ 16 w 42"/>
                <a:gd name="T13" fmla="*/ 32 h 32"/>
                <a:gd name="T14" fmla="*/ 0 w 42"/>
                <a:gd name="T15" fmla="*/ 15 h 32"/>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32"/>
                <a:gd name="T26" fmla="*/ 42 w 42"/>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32">
                  <a:moveTo>
                    <a:pt x="0" y="15"/>
                  </a:moveTo>
                  <a:lnTo>
                    <a:pt x="10" y="5"/>
                  </a:lnTo>
                  <a:lnTo>
                    <a:pt x="22" y="12"/>
                  </a:lnTo>
                  <a:lnTo>
                    <a:pt x="33" y="0"/>
                  </a:lnTo>
                  <a:lnTo>
                    <a:pt x="42" y="9"/>
                  </a:lnTo>
                  <a:lnTo>
                    <a:pt x="30" y="21"/>
                  </a:lnTo>
                  <a:lnTo>
                    <a:pt x="16" y="32"/>
                  </a:lnTo>
                  <a:lnTo>
                    <a:pt x="0" y="15"/>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70" name="Freeform 32"/>
            <p:cNvSpPr>
              <a:spLocks/>
            </p:cNvSpPr>
            <p:nvPr/>
          </p:nvSpPr>
          <p:spPr bwMode="auto">
            <a:xfrm>
              <a:off x="4659113" y="2931568"/>
              <a:ext cx="8385" cy="8612"/>
            </a:xfrm>
            <a:custGeom>
              <a:avLst/>
              <a:gdLst>
                <a:gd name="T0" fmla="*/ 0 w 15"/>
                <a:gd name="T1" fmla="*/ 0 h 21"/>
                <a:gd name="T2" fmla="*/ 0 w 15"/>
                <a:gd name="T3" fmla="*/ 16 h 21"/>
                <a:gd name="T4" fmla="*/ 9 w 15"/>
                <a:gd name="T5" fmla="*/ 21 h 21"/>
                <a:gd name="T6" fmla="*/ 15 w 15"/>
                <a:gd name="T7" fmla="*/ 13 h 21"/>
                <a:gd name="T8" fmla="*/ 0 w 15"/>
                <a:gd name="T9" fmla="*/ 0 h 21"/>
                <a:gd name="T10" fmla="*/ 0 60000 65536"/>
                <a:gd name="T11" fmla="*/ 0 60000 65536"/>
                <a:gd name="T12" fmla="*/ 0 60000 65536"/>
                <a:gd name="T13" fmla="*/ 0 60000 65536"/>
                <a:gd name="T14" fmla="*/ 0 60000 65536"/>
                <a:gd name="T15" fmla="*/ 0 w 15"/>
                <a:gd name="T16" fmla="*/ 0 h 21"/>
                <a:gd name="T17" fmla="*/ 15 w 15"/>
                <a:gd name="T18" fmla="*/ 21 h 21"/>
              </a:gdLst>
              <a:ahLst/>
              <a:cxnLst>
                <a:cxn ang="T10">
                  <a:pos x="T0" y="T1"/>
                </a:cxn>
                <a:cxn ang="T11">
                  <a:pos x="T2" y="T3"/>
                </a:cxn>
                <a:cxn ang="T12">
                  <a:pos x="T4" y="T5"/>
                </a:cxn>
                <a:cxn ang="T13">
                  <a:pos x="T6" y="T7"/>
                </a:cxn>
                <a:cxn ang="T14">
                  <a:pos x="T8" y="T9"/>
                </a:cxn>
              </a:cxnLst>
              <a:rect l="T15" t="T16" r="T17" b="T18"/>
              <a:pathLst>
                <a:path w="15" h="21">
                  <a:moveTo>
                    <a:pt x="0" y="0"/>
                  </a:moveTo>
                  <a:lnTo>
                    <a:pt x="0" y="16"/>
                  </a:lnTo>
                  <a:lnTo>
                    <a:pt x="9" y="21"/>
                  </a:lnTo>
                  <a:lnTo>
                    <a:pt x="15" y="13"/>
                  </a:lnTo>
                  <a:lnTo>
                    <a:pt x="0"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71" name="Freeform 33"/>
            <p:cNvSpPr>
              <a:spLocks/>
            </p:cNvSpPr>
            <p:nvPr/>
          </p:nvSpPr>
          <p:spPr bwMode="auto">
            <a:xfrm>
              <a:off x="4672888" y="2962141"/>
              <a:ext cx="5390" cy="3445"/>
            </a:xfrm>
            <a:custGeom>
              <a:avLst/>
              <a:gdLst>
                <a:gd name="T0" fmla="*/ 9 w 9"/>
                <a:gd name="T1" fmla="*/ 0 h 9"/>
                <a:gd name="T2" fmla="*/ 0 w 9"/>
                <a:gd name="T3" fmla="*/ 9 h 9"/>
                <a:gd name="T4" fmla="*/ 9 w 9"/>
                <a:gd name="T5" fmla="*/ 0 h 9"/>
                <a:gd name="T6" fmla="*/ 0 60000 65536"/>
                <a:gd name="T7" fmla="*/ 0 60000 65536"/>
                <a:gd name="T8" fmla="*/ 0 60000 65536"/>
                <a:gd name="T9" fmla="*/ 0 w 9"/>
                <a:gd name="T10" fmla="*/ 0 h 9"/>
                <a:gd name="T11" fmla="*/ 9 w 9"/>
                <a:gd name="T12" fmla="*/ 9 h 9"/>
              </a:gdLst>
              <a:ahLst/>
              <a:cxnLst>
                <a:cxn ang="T6">
                  <a:pos x="T0" y="T1"/>
                </a:cxn>
                <a:cxn ang="T7">
                  <a:pos x="T2" y="T3"/>
                </a:cxn>
                <a:cxn ang="T8">
                  <a:pos x="T4" y="T5"/>
                </a:cxn>
              </a:cxnLst>
              <a:rect l="T9" t="T10" r="T11" b="T12"/>
              <a:pathLst>
                <a:path w="9" h="9">
                  <a:moveTo>
                    <a:pt x="9" y="0"/>
                  </a:moveTo>
                  <a:lnTo>
                    <a:pt x="0" y="9"/>
                  </a:lnTo>
                  <a:lnTo>
                    <a:pt x="9"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72" name="Freeform 34"/>
            <p:cNvSpPr>
              <a:spLocks/>
            </p:cNvSpPr>
            <p:nvPr/>
          </p:nvSpPr>
          <p:spPr bwMode="auto">
            <a:xfrm>
              <a:off x="4671091" y="2960419"/>
              <a:ext cx="7187" cy="6028"/>
            </a:xfrm>
            <a:custGeom>
              <a:avLst/>
              <a:gdLst>
                <a:gd name="T0" fmla="*/ 10 w 12"/>
                <a:gd name="T1" fmla="*/ 0 h 15"/>
                <a:gd name="T2" fmla="*/ 0 w 12"/>
                <a:gd name="T3" fmla="*/ 13 h 15"/>
                <a:gd name="T4" fmla="*/ 12 w 12"/>
                <a:gd name="T5" fmla="*/ 15 h 15"/>
                <a:gd name="T6" fmla="*/ 10 w 12"/>
                <a:gd name="T7" fmla="*/ 0 h 15"/>
                <a:gd name="T8" fmla="*/ 0 60000 65536"/>
                <a:gd name="T9" fmla="*/ 0 60000 65536"/>
                <a:gd name="T10" fmla="*/ 0 60000 65536"/>
                <a:gd name="T11" fmla="*/ 0 60000 65536"/>
                <a:gd name="T12" fmla="*/ 0 w 12"/>
                <a:gd name="T13" fmla="*/ 0 h 15"/>
                <a:gd name="T14" fmla="*/ 12 w 12"/>
                <a:gd name="T15" fmla="*/ 15 h 15"/>
              </a:gdLst>
              <a:ahLst/>
              <a:cxnLst>
                <a:cxn ang="T8">
                  <a:pos x="T0" y="T1"/>
                </a:cxn>
                <a:cxn ang="T9">
                  <a:pos x="T2" y="T3"/>
                </a:cxn>
                <a:cxn ang="T10">
                  <a:pos x="T4" y="T5"/>
                </a:cxn>
                <a:cxn ang="T11">
                  <a:pos x="T6" y="T7"/>
                </a:cxn>
              </a:cxnLst>
              <a:rect l="T12" t="T13" r="T14" b="T15"/>
              <a:pathLst>
                <a:path w="12" h="15">
                  <a:moveTo>
                    <a:pt x="10" y="0"/>
                  </a:moveTo>
                  <a:lnTo>
                    <a:pt x="0" y="13"/>
                  </a:lnTo>
                  <a:lnTo>
                    <a:pt x="12" y="15"/>
                  </a:lnTo>
                  <a:lnTo>
                    <a:pt x="10"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73" name="Freeform 35"/>
            <p:cNvSpPr>
              <a:spLocks/>
            </p:cNvSpPr>
            <p:nvPr/>
          </p:nvSpPr>
          <p:spPr bwMode="auto">
            <a:xfrm>
              <a:off x="4663904" y="3048262"/>
              <a:ext cx="8984" cy="5167"/>
            </a:xfrm>
            <a:custGeom>
              <a:avLst/>
              <a:gdLst>
                <a:gd name="T0" fmla="*/ 0 w 15"/>
                <a:gd name="T1" fmla="*/ 0 h 13"/>
                <a:gd name="T2" fmla="*/ 6 w 15"/>
                <a:gd name="T3" fmla="*/ 13 h 13"/>
                <a:gd name="T4" fmla="*/ 15 w 15"/>
                <a:gd name="T5" fmla="*/ 7 h 13"/>
                <a:gd name="T6" fmla="*/ 0 w 15"/>
                <a:gd name="T7" fmla="*/ 0 h 13"/>
                <a:gd name="T8" fmla="*/ 0 60000 65536"/>
                <a:gd name="T9" fmla="*/ 0 60000 65536"/>
                <a:gd name="T10" fmla="*/ 0 60000 65536"/>
                <a:gd name="T11" fmla="*/ 0 60000 65536"/>
                <a:gd name="T12" fmla="*/ 0 w 15"/>
                <a:gd name="T13" fmla="*/ 0 h 13"/>
                <a:gd name="T14" fmla="*/ 15 w 15"/>
                <a:gd name="T15" fmla="*/ 13 h 13"/>
              </a:gdLst>
              <a:ahLst/>
              <a:cxnLst>
                <a:cxn ang="T8">
                  <a:pos x="T0" y="T1"/>
                </a:cxn>
                <a:cxn ang="T9">
                  <a:pos x="T2" y="T3"/>
                </a:cxn>
                <a:cxn ang="T10">
                  <a:pos x="T4" y="T5"/>
                </a:cxn>
                <a:cxn ang="T11">
                  <a:pos x="T6" y="T7"/>
                </a:cxn>
              </a:cxnLst>
              <a:rect l="T12" t="T13" r="T14" b="T15"/>
              <a:pathLst>
                <a:path w="15" h="13">
                  <a:moveTo>
                    <a:pt x="0" y="0"/>
                  </a:moveTo>
                  <a:lnTo>
                    <a:pt x="6" y="13"/>
                  </a:lnTo>
                  <a:lnTo>
                    <a:pt x="15" y="7"/>
                  </a:lnTo>
                  <a:lnTo>
                    <a:pt x="0"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74" name="Freeform 36"/>
            <p:cNvSpPr>
              <a:spLocks/>
            </p:cNvSpPr>
            <p:nvPr/>
          </p:nvSpPr>
          <p:spPr bwMode="auto">
            <a:xfrm>
              <a:off x="4661509" y="3064625"/>
              <a:ext cx="9583" cy="8612"/>
            </a:xfrm>
            <a:custGeom>
              <a:avLst/>
              <a:gdLst>
                <a:gd name="T0" fmla="*/ 11 w 17"/>
                <a:gd name="T1" fmla="*/ 0 h 20"/>
                <a:gd name="T2" fmla="*/ 0 w 17"/>
                <a:gd name="T3" fmla="*/ 6 h 20"/>
                <a:gd name="T4" fmla="*/ 8 w 17"/>
                <a:gd name="T5" fmla="*/ 20 h 20"/>
                <a:gd name="T6" fmla="*/ 17 w 17"/>
                <a:gd name="T7" fmla="*/ 12 h 20"/>
                <a:gd name="T8" fmla="*/ 11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11" y="0"/>
                  </a:moveTo>
                  <a:lnTo>
                    <a:pt x="0" y="6"/>
                  </a:lnTo>
                  <a:lnTo>
                    <a:pt x="8" y="20"/>
                  </a:lnTo>
                  <a:lnTo>
                    <a:pt x="17" y="12"/>
                  </a:lnTo>
                  <a:lnTo>
                    <a:pt x="11"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75" name="Freeform 174"/>
            <p:cNvSpPr>
              <a:spLocks/>
            </p:cNvSpPr>
            <p:nvPr/>
          </p:nvSpPr>
          <p:spPr bwMode="auto">
            <a:xfrm>
              <a:off x="4721400" y="3050414"/>
              <a:ext cx="9583" cy="5598"/>
            </a:xfrm>
            <a:custGeom>
              <a:avLst/>
              <a:gdLst>
                <a:gd name="T0" fmla="*/ 0 w 16"/>
                <a:gd name="T1" fmla="*/ 0 h 13"/>
                <a:gd name="T2" fmla="*/ 4 w 16"/>
                <a:gd name="T3" fmla="*/ 13 h 13"/>
                <a:gd name="T4" fmla="*/ 16 w 16"/>
                <a:gd name="T5" fmla="*/ 12 h 13"/>
                <a:gd name="T6" fmla="*/ 0 w 16"/>
                <a:gd name="T7" fmla="*/ 0 h 13"/>
                <a:gd name="T8" fmla="*/ 0 60000 65536"/>
                <a:gd name="T9" fmla="*/ 0 60000 65536"/>
                <a:gd name="T10" fmla="*/ 0 60000 65536"/>
                <a:gd name="T11" fmla="*/ 0 60000 65536"/>
                <a:gd name="T12" fmla="*/ 0 w 16"/>
                <a:gd name="T13" fmla="*/ 0 h 13"/>
                <a:gd name="T14" fmla="*/ 16 w 16"/>
                <a:gd name="T15" fmla="*/ 13 h 13"/>
              </a:gdLst>
              <a:ahLst/>
              <a:cxnLst>
                <a:cxn ang="T8">
                  <a:pos x="T0" y="T1"/>
                </a:cxn>
                <a:cxn ang="T9">
                  <a:pos x="T2" y="T3"/>
                </a:cxn>
                <a:cxn ang="T10">
                  <a:pos x="T4" y="T5"/>
                </a:cxn>
                <a:cxn ang="T11">
                  <a:pos x="T6" y="T7"/>
                </a:cxn>
              </a:cxnLst>
              <a:rect l="T12" t="T13" r="T14" b="T15"/>
              <a:pathLst>
                <a:path w="16" h="13">
                  <a:moveTo>
                    <a:pt x="0" y="0"/>
                  </a:moveTo>
                  <a:lnTo>
                    <a:pt x="4" y="13"/>
                  </a:lnTo>
                  <a:lnTo>
                    <a:pt x="16" y="12"/>
                  </a:lnTo>
                  <a:lnTo>
                    <a:pt x="0"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76" name="Freeform 175"/>
            <p:cNvSpPr>
              <a:spLocks/>
            </p:cNvSpPr>
            <p:nvPr/>
          </p:nvSpPr>
          <p:spPr bwMode="auto">
            <a:xfrm>
              <a:off x="4710021" y="3066778"/>
              <a:ext cx="8984" cy="9043"/>
            </a:xfrm>
            <a:custGeom>
              <a:avLst/>
              <a:gdLst>
                <a:gd name="T0" fmla="*/ 5 w 15"/>
                <a:gd name="T1" fmla="*/ 0 h 21"/>
                <a:gd name="T2" fmla="*/ 15 w 15"/>
                <a:gd name="T3" fmla="*/ 21 h 21"/>
                <a:gd name="T4" fmla="*/ 0 w 15"/>
                <a:gd name="T5" fmla="*/ 19 h 21"/>
                <a:gd name="T6" fmla="*/ 5 w 15"/>
                <a:gd name="T7" fmla="*/ 0 h 21"/>
                <a:gd name="T8" fmla="*/ 0 60000 65536"/>
                <a:gd name="T9" fmla="*/ 0 60000 65536"/>
                <a:gd name="T10" fmla="*/ 0 60000 65536"/>
                <a:gd name="T11" fmla="*/ 0 60000 65536"/>
                <a:gd name="T12" fmla="*/ 0 w 15"/>
                <a:gd name="T13" fmla="*/ 0 h 21"/>
                <a:gd name="T14" fmla="*/ 15 w 15"/>
                <a:gd name="T15" fmla="*/ 21 h 21"/>
              </a:gdLst>
              <a:ahLst/>
              <a:cxnLst>
                <a:cxn ang="T8">
                  <a:pos x="T0" y="T1"/>
                </a:cxn>
                <a:cxn ang="T9">
                  <a:pos x="T2" y="T3"/>
                </a:cxn>
                <a:cxn ang="T10">
                  <a:pos x="T4" y="T5"/>
                </a:cxn>
                <a:cxn ang="T11">
                  <a:pos x="T6" y="T7"/>
                </a:cxn>
              </a:cxnLst>
              <a:rect l="T12" t="T13" r="T14" b="T15"/>
              <a:pathLst>
                <a:path w="15" h="21">
                  <a:moveTo>
                    <a:pt x="5" y="0"/>
                  </a:moveTo>
                  <a:lnTo>
                    <a:pt x="15" y="21"/>
                  </a:lnTo>
                  <a:lnTo>
                    <a:pt x="0" y="19"/>
                  </a:lnTo>
                  <a:lnTo>
                    <a:pt x="5"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77" name="Freeform 42"/>
            <p:cNvSpPr>
              <a:spLocks/>
            </p:cNvSpPr>
            <p:nvPr/>
          </p:nvSpPr>
          <p:spPr bwMode="auto">
            <a:xfrm>
              <a:off x="4657915" y="3076681"/>
              <a:ext cx="9583" cy="5598"/>
            </a:xfrm>
            <a:custGeom>
              <a:avLst/>
              <a:gdLst>
                <a:gd name="T0" fmla="*/ 11 w 17"/>
                <a:gd name="T1" fmla="*/ 0 h 13"/>
                <a:gd name="T2" fmla="*/ 0 w 17"/>
                <a:gd name="T3" fmla="*/ 13 h 13"/>
                <a:gd name="T4" fmla="*/ 17 w 17"/>
                <a:gd name="T5" fmla="*/ 13 h 13"/>
                <a:gd name="T6" fmla="*/ 11 w 17"/>
                <a:gd name="T7" fmla="*/ 0 h 13"/>
                <a:gd name="T8" fmla="*/ 0 60000 65536"/>
                <a:gd name="T9" fmla="*/ 0 60000 65536"/>
                <a:gd name="T10" fmla="*/ 0 60000 65536"/>
                <a:gd name="T11" fmla="*/ 0 60000 65536"/>
                <a:gd name="T12" fmla="*/ 0 w 17"/>
                <a:gd name="T13" fmla="*/ 0 h 13"/>
                <a:gd name="T14" fmla="*/ 17 w 17"/>
                <a:gd name="T15" fmla="*/ 13 h 13"/>
              </a:gdLst>
              <a:ahLst/>
              <a:cxnLst>
                <a:cxn ang="T8">
                  <a:pos x="T0" y="T1"/>
                </a:cxn>
                <a:cxn ang="T9">
                  <a:pos x="T2" y="T3"/>
                </a:cxn>
                <a:cxn ang="T10">
                  <a:pos x="T4" y="T5"/>
                </a:cxn>
                <a:cxn ang="T11">
                  <a:pos x="T6" y="T7"/>
                </a:cxn>
              </a:cxnLst>
              <a:rect l="T12" t="T13" r="T14" b="T15"/>
              <a:pathLst>
                <a:path w="17" h="13">
                  <a:moveTo>
                    <a:pt x="11" y="0"/>
                  </a:moveTo>
                  <a:lnTo>
                    <a:pt x="0" y="13"/>
                  </a:lnTo>
                  <a:lnTo>
                    <a:pt x="17" y="13"/>
                  </a:lnTo>
                  <a:lnTo>
                    <a:pt x="11"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78" name="Freeform 43"/>
            <p:cNvSpPr>
              <a:spLocks/>
            </p:cNvSpPr>
            <p:nvPr/>
          </p:nvSpPr>
          <p:spPr bwMode="auto">
            <a:xfrm>
              <a:off x="4659113" y="3089600"/>
              <a:ext cx="8385" cy="7320"/>
            </a:xfrm>
            <a:custGeom>
              <a:avLst/>
              <a:gdLst>
                <a:gd name="T0" fmla="*/ 4 w 15"/>
                <a:gd name="T1" fmla="*/ 0 h 18"/>
                <a:gd name="T2" fmla="*/ 0 w 15"/>
                <a:gd name="T3" fmla="*/ 18 h 18"/>
                <a:gd name="T4" fmla="*/ 15 w 15"/>
                <a:gd name="T5" fmla="*/ 13 h 18"/>
                <a:gd name="T6" fmla="*/ 4 w 15"/>
                <a:gd name="T7" fmla="*/ 0 h 18"/>
                <a:gd name="T8" fmla="*/ 0 60000 65536"/>
                <a:gd name="T9" fmla="*/ 0 60000 65536"/>
                <a:gd name="T10" fmla="*/ 0 60000 65536"/>
                <a:gd name="T11" fmla="*/ 0 60000 65536"/>
                <a:gd name="T12" fmla="*/ 0 w 15"/>
                <a:gd name="T13" fmla="*/ 0 h 18"/>
                <a:gd name="T14" fmla="*/ 15 w 15"/>
                <a:gd name="T15" fmla="*/ 18 h 18"/>
              </a:gdLst>
              <a:ahLst/>
              <a:cxnLst>
                <a:cxn ang="T8">
                  <a:pos x="T0" y="T1"/>
                </a:cxn>
                <a:cxn ang="T9">
                  <a:pos x="T2" y="T3"/>
                </a:cxn>
                <a:cxn ang="T10">
                  <a:pos x="T4" y="T5"/>
                </a:cxn>
                <a:cxn ang="T11">
                  <a:pos x="T6" y="T7"/>
                </a:cxn>
              </a:cxnLst>
              <a:rect l="T12" t="T13" r="T14" b="T15"/>
              <a:pathLst>
                <a:path w="15" h="18">
                  <a:moveTo>
                    <a:pt x="4" y="0"/>
                  </a:moveTo>
                  <a:lnTo>
                    <a:pt x="0" y="18"/>
                  </a:lnTo>
                  <a:lnTo>
                    <a:pt x="15" y="13"/>
                  </a:lnTo>
                  <a:lnTo>
                    <a:pt x="4"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79" name="Freeform 44"/>
            <p:cNvSpPr>
              <a:spLocks/>
            </p:cNvSpPr>
            <p:nvPr/>
          </p:nvSpPr>
          <p:spPr bwMode="auto">
            <a:xfrm>
              <a:off x="4651926" y="3102087"/>
              <a:ext cx="7187" cy="7320"/>
            </a:xfrm>
            <a:custGeom>
              <a:avLst/>
              <a:gdLst>
                <a:gd name="T0" fmla="*/ 0 w 12"/>
                <a:gd name="T1" fmla="*/ 4 h 18"/>
                <a:gd name="T2" fmla="*/ 0 w 12"/>
                <a:gd name="T3" fmla="*/ 18 h 18"/>
                <a:gd name="T4" fmla="*/ 12 w 12"/>
                <a:gd name="T5" fmla="*/ 13 h 18"/>
                <a:gd name="T6" fmla="*/ 12 w 12"/>
                <a:gd name="T7" fmla="*/ 0 h 18"/>
                <a:gd name="T8" fmla="*/ 0 w 12"/>
                <a:gd name="T9" fmla="*/ 4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0" y="4"/>
                  </a:moveTo>
                  <a:lnTo>
                    <a:pt x="0" y="18"/>
                  </a:lnTo>
                  <a:lnTo>
                    <a:pt x="12" y="13"/>
                  </a:lnTo>
                  <a:lnTo>
                    <a:pt x="12" y="0"/>
                  </a:lnTo>
                  <a:lnTo>
                    <a:pt x="0" y="4"/>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80" name="Freeform 45"/>
            <p:cNvSpPr>
              <a:spLocks/>
            </p:cNvSpPr>
            <p:nvPr/>
          </p:nvSpPr>
          <p:spPr bwMode="auto">
            <a:xfrm>
              <a:off x="4643542" y="3127062"/>
              <a:ext cx="7187" cy="4306"/>
            </a:xfrm>
            <a:custGeom>
              <a:avLst/>
              <a:gdLst>
                <a:gd name="T0" fmla="*/ 0 w 13"/>
                <a:gd name="T1" fmla="*/ 0 h 10"/>
                <a:gd name="T2" fmla="*/ 3 w 13"/>
                <a:gd name="T3" fmla="*/ 10 h 10"/>
                <a:gd name="T4" fmla="*/ 13 w 13"/>
                <a:gd name="T5" fmla="*/ 10 h 10"/>
                <a:gd name="T6" fmla="*/ 0 w 13"/>
                <a:gd name="T7" fmla="*/ 0 h 10"/>
                <a:gd name="T8" fmla="*/ 0 60000 65536"/>
                <a:gd name="T9" fmla="*/ 0 60000 65536"/>
                <a:gd name="T10" fmla="*/ 0 60000 65536"/>
                <a:gd name="T11" fmla="*/ 0 60000 65536"/>
                <a:gd name="T12" fmla="*/ 0 w 13"/>
                <a:gd name="T13" fmla="*/ 0 h 10"/>
                <a:gd name="T14" fmla="*/ 13 w 13"/>
                <a:gd name="T15" fmla="*/ 10 h 10"/>
              </a:gdLst>
              <a:ahLst/>
              <a:cxnLst>
                <a:cxn ang="T8">
                  <a:pos x="T0" y="T1"/>
                </a:cxn>
                <a:cxn ang="T9">
                  <a:pos x="T2" y="T3"/>
                </a:cxn>
                <a:cxn ang="T10">
                  <a:pos x="T4" y="T5"/>
                </a:cxn>
                <a:cxn ang="T11">
                  <a:pos x="T6" y="T7"/>
                </a:cxn>
              </a:cxnLst>
              <a:rect l="T12" t="T13" r="T14" b="T15"/>
              <a:pathLst>
                <a:path w="13" h="10">
                  <a:moveTo>
                    <a:pt x="0" y="0"/>
                  </a:moveTo>
                  <a:lnTo>
                    <a:pt x="3" y="10"/>
                  </a:lnTo>
                  <a:lnTo>
                    <a:pt x="13" y="10"/>
                  </a:lnTo>
                  <a:lnTo>
                    <a:pt x="0"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81" name="Freeform 5"/>
            <p:cNvSpPr>
              <a:spLocks/>
            </p:cNvSpPr>
            <p:nvPr/>
          </p:nvSpPr>
          <p:spPr bwMode="auto">
            <a:xfrm>
              <a:off x="4453086" y="1772816"/>
              <a:ext cx="295265" cy="394432"/>
            </a:xfrm>
            <a:custGeom>
              <a:avLst/>
              <a:gdLst>
                <a:gd name="T0" fmla="*/ 210 w 493"/>
                <a:gd name="T1" fmla="*/ 279 h 916"/>
                <a:gd name="T2" fmla="*/ 207 w 493"/>
                <a:gd name="T3" fmla="*/ 252 h 916"/>
                <a:gd name="T4" fmla="*/ 178 w 493"/>
                <a:gd name="T5" fmla="*/ 185 h 916"/>
                <a:gd name="T6" fmla="*/ 265 w 493"/>
                <a:gd name="T7" fmla="*/ 110 h 916"/>
                <a:gd name="T8" fmla="*/ 274 w 493"/>
                <a:gd name="T9" fmla="*/ 48 h 916"/>
                <a:gd name="T10" fmla="*/ 294 w 493"/>
                <a:gd name="T11" fmla="*/ 0 h 916"/>
                <a:gd name="T12" fmla="*/ 331 w 493"/>
                <a:gd name="T13" fmla="*/ 30 h 916"/>
                <a:gd name="T14" fmla="*/ 366 w 493"/>
                <a:gd name="T15" fmla="*/ 50 h 916"/>
                <a:gd name="T16" fmla="*/ 397 w 493"/>
                <a:gd name="T17" fmla="*/ 81 h 916"/>
                <a:gd name="T18" fmla="*/ 412 w 493"/>
                <a:gd name="T19" fmla="*/ 161 h 916"/>
                <a:gd name="T20" fmla="*/ 433 w 493"/>
                <a:gd name="T21" fmla="*/ 191 h 916"/>
                <a:gd name="T22" fmla="*/ 490 w 493"/>
                <a:gd name="T23" fmla="*/ 183 h 916"/>
                <a:gd name="T24" fmla="*/ 486 w 493"/>
                <a:gd name="T25" fmla="*/ 246 h 916"/>
                <a:gd name="T26" fmla="*/ 501 w 493"/>
                <a:gd name="T27" fmla="*/ 416 h 916"/>
                <a:gd name="T28" fmla="*/ 487 w 493"/>
                <a:gd name="T29" fmla="*/ 468 h 916"/>
                <a:gd name="T30" fmla="*/ 493 w 493"/>
                <a:gd name="T31" fmla="*/ 515 h 916"/>
                <a:gd name="T32" fmla="*/ 451 w 493"/>
                <a:gd name="T33" fmla="*/ 534 h 916"/>
                <a:gd name="T34" fmla="*/ 423 w 493"/>
                <a:gd name="T35" fmla="*/ 579 h 916"/>
                <a:gd name="T36" fmla="*/ 390 w 493"/>
                <a:gd name="T37" fmla="*/ 584 h 916"/>
                <a:gd name="T38" fmla="*/ 366 w 493"/>
                <a:gd name="T39" fmla="*/ 641 h 916"/>
                <a:gd name="T40" fmla="*/ 342 w 493"/>
                <a:gd name="T41" fmla="*/ 659 h 916"/>
                <a:gd name="T42" fmla="*/ 331 w 493"/>
                <a:gd name="T43" fmla="*/ 719 h 916"/>
                <a:gd name="T44" fmla="*/ 298 w 493"/>
                <a:gd name="T45" fmla="*/ 768 h 916"/>
                <a:gd name="T46" fmla="*/ 327 w 493"/>
                <a:gd name="T47" fmla="*/ 798 h 916"/>
                <a:gd name="T48" fmla="*/ 337 w 493"/>
                <a:gd name="T49" fmla="*/ 837 h 916"/>
                <a:gd name="T50" fmla="*/ 297 w 493"/>
                <a:gd name="T51" fmla="*/ 882 h 916"/>
                <a:gd name="T52" fmla="*/ 283 w 493"/>
                <a:gd name="T53" fmla="*/ 911 h 916"/>
                <a:gd name="T54" fmla="*/ 175 w 493"/>
                <a:gd name="T55" fmla="*/ 906 h 916"/>
                <a:gd name="T56" fmla="*/ 193 w 493"/>
                <a:gd name="T57" fmla="*/ 875 h 916"/>
                <a:gd name="T58" fmla="*/ 141 w 493"/>
                <a:gd name="T59" fmla="*/ 845 h 916"/>
                <a:gd name="T60" fmla="*/ 142 w 493"/>
                <a:gd name="T61" fmla="*/ 786 h 916"/>
                <a:gd name="T62" fmla="*/ 93 w 493"/>
                <a:gd name="T63" fmla="*/ 774 h 916"/>
                <a:gd name="T64" fmla="*/ 39 w 493"/>
                <a:gd name="T65" fmla="*/ 734 h 916"/>
                <a:gd name="T66" fmla="*/ 12 w 493"/>
                <a:gd name="T67" fmla="*/ 702 h 916"/>
                <a:gd name="T68" fmla="*/ 22 w 493"/>
                <a:gd name="T69" fmla="*/ 671 h 916"/>
                <a:gd name="T70" fmla="*/ 21 w 493"/>
                <a:gd name="T71" fmla="*/ 636 h 916"/>
                <a:gd name="T72" fmla="*/ 24 w 493"/>
                <a:gd name="T73" fmla="*/ 563 h 916"/>
                <a:gd name="T74" fmla="*/ 33 w 493"/>
                <a:gd name="T75" fmla="*/ 501 h 916"/>
                <a:gd name="T76" fmla="*/ 21 w 493"/>
                <a:gd name="T77" fmla="*/ 402 h 916"/>
                <a:gd name="T78" fmla="*/ 34 w 493"/>
                <a:gd name="T79" fmla="*/ 353 h 916"/>
                <a:gd name="T80" fmla="*/ 78 w 493"/>
                <a:gd name="T81" fmla="*/ 318 h 916"/>
                <a:gd name="T82" fmla="*/ 132 w 493"/>
                <a:gd name="T83" fmla="*/ 308 h 9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3"/>
                <a:gd name="T127" fmla="*/ 0 h 916"/>
                <a:gd name="T128" fmla="*/ 508 w 493"/>
                <a:gd name="T129" fmla="*/ 944 h 9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3" h="916">
                  <a:moveTo>
                    <a:pt x="178" y="284"/>
                  </a:moveTo>
                  <a:lnTo>
                    <a:pt x="196" y="284"/>
                  </a:lnTo>
                  <a:lnTo>
                    <a:pt x="204" y="271"/>
                  </a:lnTo>
                  <a:lnTo>
                    <a:pt x="221" y="273"/>
                  </a:lnTo>
                  <a:lnTo>
                    <a:pt x="215" y="256"/>
                  </a:lnTo>
                  <a:lnTo>
                    <a:pt x="201" y="245"/>
                  </a:lnTo>
                  <a:lnTo>
                    <a:pt x="195" y="229"/>
                  </a:lnTo>
                  <a:lnTo>
                    <a:pt x="173" y="212"/>
                  </a:lnTo>
                  <a:lnTo>
                    <a:pt x="173" y="180"/>
                  </a:lnTo>
                  <a:lnTo>
                    <a:pt x="230" y="128"/>
                  </a:lnTo>
                  <a:lnTo>
                    <a:pt x="245" y="128"/>
                  </a:lnTo>
                  <a:lnTo>
                    <a:pt x="257" y="107"/>
                  </a:lnTo>
                  <a:lnTo>
                    <a:pt x="240" y="83"/>
                  </a:lnTo>
                  <a:lnTo>
                    <a:pt x="251" y="66"/>
                  </a:lnTo>
                  <a:lnTo>
                    <a:pt x="266" y="47"/>
                  </a:lnTo>
                  <a:lnTo>
                    <a:pt x="269" y="20"/>
                  </a:lnTo>
                  <a:lnTo>
                    <a:pt x="279" y="15"/>
                  </a:lnTo>
                  <a:lnTo>
                    <a:pt x="285" y="0"/>
                  </a:lnTo>
                  <a:lnTo>
                    <a:pt x="298" y="16"/>
                  </a:lnTo>
                  <a:lnTo>
                    <a:pt x="306" y="8"/>
                  </a:lnTo>
                  <a:lnTo>
                    <a:pt x="321" y="29"/>
                  </a:lnTo>
                  <a:lnTo>
                    <a:pt x="329" y="35"/>
                  </a:lnTo>
                  <a:lnTo>
                    <a:pt x="345" y="35"/>
                  </a:lnTo>
                  <a:lnTo>
                    <a:pt x="355" y="49"/>
                  </a:lnTo>
                  <a:lnTo>
                    <a:pt x="355" y="58"/>
                  </a:lnTo>
                  <a:lnTo>
                    <a:pt x="370" y="75"/>
                  </a:lnTo>
                  <a:lnTo>
                    <a:pt x="385" y="79"/>
                  </a:lnTo>
                  <a:lnTo>
                    <a:pt x="384" y="114"/>
                  </a:lnTo>
                  <a:lnTo>
                    <a:pt x="399" y="137"/>
                  </a:lnTo>
                  <a:lnTo>
                    <a:pt x="400" y="156"/>
                  </a:lnTo>
                  <a:lnTo>
                    <a:pt x="409" y="171"/>
                  </a:lnTo>
                  <a:lnTo>
                    <a:pt x="411" y="189"/>
                  </a:lnTo>
                  <a:lnTo>
                    <a:pt x="420" y="185"/>
                  </a:lnTo>
                  <a:lnTo>
                    <a:pt x="420" y="171"/>
                  </a:lnTo>
                  <a:lnTo>
                    <a:pt x="434" y="159"/>
                  </a:lnTo>
                  <a:lnTo>
                    <a:pt x="476" y="178"/>
                  </a:lnTo>
                  <a:lnTo>
                    <a:pt x="472" y="212"/>
                  </a:lnTo>
                  <a:lnTo>
                    <a:pt x="476" y="224"/>
                  </a:lnTo>
                  <a:lnTo>
                    <a:pt x="472" y="239"/>
                  </a:lnTo>
                  <a:lnTo>
                    <a:pt x="484" y="277"/>
                  </a:lnTo>
                  <a:lnTo>
                    <a:pt x="493" y="346"/>
                  </a:lnTo>
                  <a:lnTo>
                    <a:pt x="486" y="404"/>
                  </a:lnTo>
                  <a:lnTo>
                    <a:pt x="475" y="418"/>
                  </a:lnTo>
                  <a:lnTo>
                    <a:pt x="480" y="433"/>
                  </a:lnTo>
                  <a:lnTo>
                    <a:pt x="473" y="454"/>
                  </a:lnTo>
                  <a:lnTo>
                    <a:pt x="460" y="447"/>
                  </a:lnTo>
                  <a:lnTo>
                    <a:pt x="454" y="456"/>
                  </a:lnTo>
                  <a:lnTo>
                    <a:pt x="472" y="490"/>
                  </a:lnTo>
                  <a:lnTo>
                    <a:pt x="476" y="499"/>
                  </a:lnTo>
                  <a:lnTo>
                    <a:pt x="470" y="508"/>
                  </a:lnTo>
                  <a:lnTo>
                    <a:pt x="461" y="512"/>
                  </a:lnTo>
                  <a:lnTo>
                    <a:pt x="452" y="501"/>
                  </a:lnTo>
                  <a:lnTo>
                    <a:pt x="438" y="518"/>
                  </a:lnTo>
                  <a:lnTo>
                    <a:pt x="426" y="535"/>
                  </a:lnTo>
                  <a:lnTo>
                    <a:pt x="432" y="543"/>
                  </a:lnTo>
                  <a:lnTo>
                    <a:pt x="419" y="562"/>
                  </a:lnTo>
                  <a:lnTo>
                    <a:pt x="411" y="562"/>
                  </a:lnTo>
                  <a:lnTo>
                    <a:pt x="391" y="541"/>
                  </a:lnTo>
                  <a:lnTo>
                    <a:pt x="394" y="558"/>
                  </a:lnTo>
                  <a:lnTo>
                    <a:pt x="378" y="567"/>
                  </a:lnTo>
                  <a:lnTo>
                    <a:pt x="388" y="573"/>
                  </a:lnTo>
                  <a:lnTo>
                    <a:pt x="387" y="587"/>
                  </a:lnTo>
                  <a:lnTo>
                    <a:pt x="374" y="589"/>
                  </a:lnTo>
                  <a:lnTo>
                    <a:pt x="365" y="600"/>
                  </a:lnTo>
                  <a:lnTo>
                    <a:pt x="363" y="616"/>
                  </a:lnTo>
                  <a:lnTo>
                    <a:pt x="355" y="622"/>
                  </a:lnTo>
                  <a:lnTo>
                    <a:pt x="338" y="608"/>
                  </a:lnTo>
                  <a:lnTo>
                    <a:pt x="332" y="622"/>
                  </a:lnTo>
                  <a:lnTo>
                    <a:pt x="332" y="639"/>
                  </a:lnTo>
                  <a:lnTo>
                    <a:pt x="318" y="642"/>
                  </a:lnTo>
                  <a:lnTo>
                    <a:pt x="320" y="671"/>
                  </a:lnTo>
                  <a:lnTo>
                    <a:pt x="326" y="693"/>
                  </a:lnTo>
                  <a:lnTo>
                    <a:pt x="321" y="698"/>
                  </a:lnTo>
                  <a:lnTo>
                    <a:pt x="304" y="690"/>
                  </a:lnTo>
                  <a:lnTo>
                    <a:pt x="291" y="704"/>
                  </a:lnTo>
                  <a:lnTo>
                    <a:pt x="289" y="745"/>
                  </a:lnTo>
                  <a:lnTo>
                    <a:pt x="300" y="763"/>
                  </a:lnTo>
                  <a:lnTo>
                    <a:pt x="314" y="760"/>
                  </a:lnTo>
                  <a:lnTo>
                    <a:pt x="317" y="774"/>
                  </a:lnTo>
                  <a:lnTo>
                    <a:pt x="306" y="791"/>
                  </a:lnTo>
                  <a:lnTo>
                    <a:pt x="317" y="789"/>
                  </a:lnTo>
                  <a:lnTo>
                    <a:pt x="327" y="812"/>
                  </a:lnTo>
                  <a:lnTo>
                    <a:pt x="312" y="832"/>
                  </a:lnTo>
                  <a:lnTo>
                    <a:pt x="294" y="847"/>
                  </a:lnTo>
                  <a:lnTo>
                    <a:pt x="288" y="856"/>
                  </a:lnTo>
                  <a:lnTo>
                    <a:pt x="310" y="873"/>
                  </a:lnTo>
                  <a:lnTo>
                    <a:pt x="288" y="887"/>
                  </a:lnTo>
                  <a:lnTo>
                    <a:pt x="275" y="884"/>
                  </a:lnTo>
                  <a:lnTo>
                    <a:pt x="219" y="907"/>
                  </a:lnTo>
                  <a:lnTo>
                    <a:pt x="201" y="916"/>
                  </a:lnTo>
                  <a:lnTo>
                    <a:pt x="170" y="879"/>
                  </a:lnTo>
                  <a:lnTo>
                    <a:pt x="192" y="867"/>
                  </a:lnTo>
                  <a:lnTo>
                    <a:pt x="186" y="855"/>
                  </a:lnTo>
                  <a:lnTo>
                    <a:pt x="179" y="843"/>
                  </a:lnTo>
                  <a:lnTo>
                    <a:pt x="164" y="855"/>
                  </a:lnTo>
                  <a:lnTo>
                    <a:pt x="137" y="820"/>
                  </a:lnTo>
                  <a:lnTo>
                    <a:pt x="125" y="795"/>
                  </a:lnTo>
                  <a:lnTo>
                    <a:pt x="128" y="774"/>
                  </a:lnTo>
                  <a:lnTo>
                    <a:pt x="138" y="763"/>
                  </a:lnTo>
                  <a:lnTo>
                    <a:pt x="116" y="763"/>
                  </a:lnTo>
                  <a:lnTo>
                    <a:pt x="105" y="745"/>
                  </a:lnTo>
                  <a:lnTo>
                    <a:pt x="90" y="751"/>
                  </a:lnTo>
                  <a:lnTo>
                    <a:pt x="62" y="757"/>
                  </a:lnTo>
                  <a:lnTo>
                    <a:pt x="47" y="736"/>
                  </a:lnTo>
                  <a:lnTo>
                    <a:pt x="38" y="712"/>
                  </a:lnTo>
                  <a:lnTo>
                    <a:pt x="21" y="718"/>
                  </a:lnTo>
                  <a:lnTo>
                    <a:pt x="3" y="704"/>
                  </a:lnTo>
                  <a:lnTo>
                    <a:pt x="12" y="681"/>
                  </a:lnTo>
                  <a:lnTo>
                    <a:pt x="0" y="658"/>
                  </a:lnTo>
                  <a:lnTo>
                    <a:pt x="10" y="648"/>
                  </a:lnTo>
                  <a:lnTo>
                    <a:pt x="21" y="651"/>
                  </a:lnTo>
                  <a:lnTo>
                    <a:pt x="39" y="651"/>
                  </a:lnTo>
                  <a:lnTo>
                    <a:pt x="47" y="638"/>
                  </a:lnTo>
                  <a:lnTo>
                    <a:pt x="20" y="617"/>
                  </a:lnTo>
                  <a:lnTo>
                    <a:pt x="21" y="573"/>
                  </a:lnTo>
                  <a:lnTo>
                    <a:pt x="17" y="556"/>
                  </a:lnTo>
                  <a:lnTo>
                    <a:pt x="23" y="546"/>
                  </a:lnTo>
                  <a:lnTo>
                    <a:pt x="42" y="549"/>
                  </a:lnTo>
                  <a:lnTo>
                    <a:pt x="59" y="530"/>
                  </a:lnTo>
                  <a:lnTo>
                    <a:pt x="32" y="486"/>
                  </a:lnTo>
                  <a:lnTo>
                    <a:pt x="56" y="457"/>
                  </a:lnTo>
                  <a:lnTo>
                    <a:pt x="33" y="409"/>
                  </a:lnTo>
                  <a:lnTo>
                    <a:pt x="20" y="390"/>
                  </a:lnTo>
                  <a:lnTo>
                    <a:pt x="32" y="379"/>
                  </a:lnTo>
                  <a:lnTo>
                    <a:pt x="53" y="375"/>
                  </a:lnTo>
                  <a:lnTo>
                    <a:pt x="33" y="343"/>
                  </a:lnTo>
                  <a:lnTo>
                    <a:pt x="42" y="331"/>
                  </a:lnTo>
                  <a:lnTo>
                    <a:pt x="64" y="328"/>
                  </a:lnTo>
                  <a:lnTo>
                    <a:pt x="76" y="309"/>
                  </a:lnTo>
                  <a:lnTo>
                    <a:pt x="74" y="293"/>
                  </a:lnTo>
                  <a:lnTo>
                    <a:pt x="91" y="293"/>
                  </a:lnTo>
                  <a:lnTo>
                    <a:pt x="128" y="299"/>
                  </a:lnTo>
                  <a:lnTo>
                    <a:pt x="146" y="283"/>
                  </a:lnTo>
                  <a:lnTo>
                    <a:pt x="178" y="284"/>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82" name="Freeform 6"/>
            <p:cNvSpPr>
              <a:spLocks/>
            </p:cNvSpPr>
            <p:nvPr/>
          </p:nvSpPr>
          <p:spPr bwMode="auto">
            <a:xfrm>
              <a:off x="4256043" y="1870132"/>
              <a:ext cx="319821" cy="456439"/>
            </a:xfrm>
            <a:custGeom>
              <a:avLst/>
              <a:gdLst>
                <a:gd name="T0" fmla="*/ 462 w 534"/>
                <a:gd name="T1" fmla="*/ 615 h 1060"/>
                <a:gd name="T2" fmla="*/ 429 w 534"/>
                <a:gd name="T3" fmla="*/ 618 h 1060"/>
                <a:gd name="T4" fmla="*/ 447 w 534"/>
                <a:gd name="T5" fmla="*/ 630 h 1060"/>
                <a:gd name="T6" fmla="*/ 463 w 534"/>
                <a:gd name="T7" fmla="*/ 676 h 1060"/>
                <a:gd name="T8" fmla="*/ 436 w 534"/>
                <a:gd name="T9" fmla="*/ 721 h 1060"/>
                <a:gd name="T10" fmla="*/ 391 w 534"/>
                <a:gd name="T11" fmla="*/ 726 h 1060"/>
                <a:gd name="T12" fmla="*/ 378 w 534"/>
                <a:gd name="T13" fmla="*/ 703 h 1060"/>
                <a:gd name="T14" fmla="*/ 358 w 534"/>
                <a:gd name="T15" fmla="*/ 808 h 1060"/>
                <a:gd name="T16" fmla="*/ 351 w 534"/>
                <a:gd name="T17" fmla="*/ 900 h 1060"/>
                <a:gd name="T18" fmla="*/ 357 w 534"/>
                <a:gd name="T19" fmla="*/ 939 h 1060"/>
                <a:gd name="T20" fmla="*/ 352 w 534"/>
                <a:gd name="T21" fmla="*/ 973 h 1060"/>
                <a:gd name="T22" fmla="*/ 363 w 534"/>
                <a:gd name="T23" fmla="*/ 1015 h 1060"/>
                <a:gd name="T24" fmla="*/ 360 w 534"/>
                <a:gd name="T25" fmla="*/ 1062 h 1060"/>
                <a:gd name="T26" fmla="*/ 333 w 534"/>
                <a:gd name="T27" fmla="*/ 1057 h 1060"/>
                <a:gd name="T28" fmla="*/ 315 w 534"/>
                <a:gd name="T29" fmla="*/ 1090 h 1060"/>
                <a:gd name="T30" fmla="*/ 256 w 534"/>
                <a:gd name="T31" fmla="*/ 1065 h 1060"/>
                <a:gd name="T32" fmla="*/ 210 w 534"/>
                <a:gd name="T33" fmla="*/ 1044 h 1060"/>
                <a:gd name="T34" fmla="*/ 196 w 534"/>
                <a:gd name="T35" fmla="*/ 1054 h 1060"/>
                <a:gd name="T36" fmla="*/ 112 w 534"/>
                <a:gd name="T37" fmla="*/ 1044 h 1060"/>
                <a:gd name="T38" fmla="*/ 78 w 534"/>
                <a:gd name="T39" fmla="*/ 1047 h 1060"/>
                <a:gd name="T40" fmla="*/ 61 w 534"/>
                <a:gd name="T41" fmla="*/ 990 h 1060"/>
                <a:gd name="T42" fmla="*/ 63 w 534"/>
                <a:gd name="T43" fmla="*/ 939 h 1060"/>
                <a:gd name="T44" fmla="*/ 7 w 534"/>
                <a:gd name="T45" fmla="*/ 879 h 1060"/>
                <a:gd name="T46" fmla="*/ 21 w 534"/>
                <a:gd name="T47" fmla="*/ 844 h 1060"/>
                <a:gd name="T48" fmla="*/ 10 w 534"/>
                <a:gd name="T49" fmla="*/ 784 h 1060"/>
                <a:gd name="T50" fmla="*/ 24 w 534"/>
                <a:gd name="T51" fmla="*/ 741 h 1060"/>
                <a:gd name="T52" fmla="*/ 37 w 534"/>
                <a:gd name="T53" fmla="*/ 726 h 1060"/>
                <a:gd name="T54" fmla="*/ 76 w 534"/>
                <a:gd name="T55" fmla="*/ 564 h 1060"/>
                <a:gd name="T56" fmla="*/ 127 w 534"/>
                <a:gd name="T57" fmla="*/ 489 h 1060"/>
                <a:gd name="T58" fmla="*/ 145 w 534"/>
                <a:gd name="T59" fmla="*/ 444 h 1060"/>
                <a:gd name="T60" fmla="*/ 129 w 534"/>
                <a:gd name="T61" fmla="*/ 414 h 1060"/>
                <a:gd name="T62" fmla="*/ 127 w 534"/>
                <a:gd name="T63" fmla="*/ 363 h 1060"/>
                <a:gd name="T64" fmla="*/ 189 w 534"/>
                <a:gd name="T65" fmla="*/ 318 h 1060"/>
                <a:gd name="T66" fmla="*/ 201 w 534"/>
                <a:gd name="T67" fmla="*/ 268 h 1060"/>
                <a:gd name="T68" fmla="*/ 225 w 534"/>
                <a:gd name="T69" fmla="*/ 232 h 1060"/>
                <a:gd name="T70" fmla="*/ 222 w 534"/>
                <a:gd name="T71" fmla="*/ 129 h 1060"/>
                <a:gd name="T72" fmla="*/ 291 w 534"/>
                <a:gd name="T73" fmla="*/ 105 h 1060"/>
                <a:gd name="T74" fmla="*/ 340 w 534"/>
                <a:gd name="T75" fmla="*/ 61 h 1060"/>
                <a:gd name="T76" fmla="*/ 370 w 534"/>
                <a:gd name="T77" fmla="*/ 34 h 1060"/>
                <a:gd name="T78" fmla="*/ 445 w 534"/>
                <a:gd name="T79" fmla="*/ 13 h 1060"/>
                <a:gd name="T80" fmla="*/ 522 w 534"/>
                <a:gd name="T81" fmla="*/ 16 h 1060"/>
                <a:gd name="T82" fmla="*/ 526 w 534"/>
                <a:gd name="T83" fmla="*/ 33 h 1060"/>
                <a:gd name="T84" fmla="*/ 540 w 534"/>
                <a:gd name="T85" fmla="*/ 60 h 1060"/>
                <a:gd name="T86" fmla="*/ 471 w 534"/>
                <a:gd name="T87" fmla="*/ 75 h 1060"/>
                <a:gd name="T88" fmla="*/ 415 w 534"/>
                <a:gd name="T89" fmla="*/ 69 h 1060"/>
                <a:gd name="T90" fmla="*/ 406 w 534"/>
                <a:gd name="T91" fmla="*/ 105 h 1060"/>
                <a:gd name="T92" fmla="*/ 370 w 534"/>
                <a:gd name="T93" fmla="*/ 121 h 1060"/>
                <a:gd name="T94" fmla="*/ 375 w 534"/>
                <a:gd name="T95" fmla="*/ 163 h 1060"/>
                <a:gd name="T96" fmla="*/ 373 w 534"/>
                <a:gd name="T97" fmla="*/ 190 h 1060"/>
                <a:gd name="T98" fmla="*/ 370 w 534"/>
                <a:gd name="T99" fmla="*/ 268 h 1060"/>
                <a:gd name="T100" fmla="*/ 382 w 534"/>
                <a:gd name="T101" fmla="*/ 333 h 1060"/>
                <a:gd name="T102" fmla="*/ 357 w 534"/>
                <a:gd name="T103" fmla="*/ 340 h 1060"/>
                <a:gd name="T104" fmla="*/ 361 w 534"/>
                <a:gd name="T105" fmla="*/ 402 h 1060"/>
                <a:gd name="T106" fmla="*/ 381 w 534"/>
                <a:gd name="T107" fmla="*/ 438 h 1060"/>
                <a:gd name="T108" fmla="*/ 349 w 534"/>
                <a:gd name="T109" fmla="*/ 435 h 1060"/>
                <a:gd name="T110" fmla="*/ 349 w 534"/>
                <a:gd name="T111" fmla="*/ 471 h 1060"/>
                <a:gd name="T112" fmla="*/ 358 w 534"/>
                <a:gd name="T113" fmla="*/ 507 h 1060"/>
                <a:gd name="T114" fmla="*/ 385 w 534"/>
                <a:gd name="T115" fmla="*/ 526 h 1060"/>
                <a:gd name="T116" fmla="*/ 435 w 534"/>
                <a:gd name="T117" fmla="*/ 541 h 1060"/>
                <a:gd name="T118" fmla="*/ 459 w 534"/>
                <a:gd name="T119" fmla="*/ 555 h 1060"/>
                <a:gd name="T120" fmla="*/ 471 w 534"/>
                <a:gd name="T121" fmla="*/ 565 h 1060"/>
                <a:gd name="T122" fmla="*/ 477 w 534"/>
                <a:gd name="T123" fmla="*/ 603 h 10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34"/>
                <a:gd name="T187" fmla="*/ 0 h 1060"/>
                <a:gd name="T188" fmla="*/ 550 w 534"/>
                <a:gd name="T189" fmla="*/ 1093 h 10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34" h="1060">
                  <a:moveTo>
                    <a:pt x="463" y="585"/>
                  </a:moveTo>
                  <a:lnTo>
                    <a:pt x="449" y="596"/>
                  </a:lnTo>
                  <a:lnTo>
                    <a:pt x="426" y="592"/>
                  </a:lnTo>
                  <a:lnTo>
                    <a:pt x="417" y="599"/>
                  </a:lnTo>
                  <a:lnTo>
                    <a:pt x="423" y="620"/>
                  </a:lnTo>
                  <a:lnTo>
                    <a:pt x="434" y="611"/>
                  </a:lnTo>
                  <a:lnTo>
                    <a:pt x="446" y="631"/>
                  </a:lnTo>
                  <a:lnTo>
                    <a:pt x="450" y="656"/>
                  </a:lnTo>
                  <a:lnTo>
                    <a:pt x="432" y="669"/>
                  </a:lnTo>
                  <a:lnTo>
                    <a:pt x="423" y="699"/>
                  </a:lnTo>
                  <a:lnTo>
                    <a:pt x="405" y="713"/>
                  </a:lnTo>
                  <a:lnTo>
                    <a:pt x="380" y="704"/>
                  </a:lnTo>
                  <a:lnTo>
                    <a:pt x="380" y="682"/>
                  </a:lnTo>
                  <a:lnTo>
                    <a:pt x="367" y="682"/>
                  </a:lnTo>
                  <a:lnTo>
                    <a:pt x="339" y="724"/>
                  </a:lnTo>
                  <a:lnTo>
                    <a:pt x="348" y="784"/>
                  </a:lnTo>
                  <a:lnTo>
                    <a:pt x="341" y="861"/>
                  </a:lnTo>
                  <a:lnTo>
                    <a:pt x="341" y="873"/>
                  </a:lnTo>
                  <a:lnTo>
                    <a:pt x="342" y="883"/>
                  </a:lnTo>
                  <a:lnTo>
                    <a:pt x="347" y="911"/>
                  </a:lnTo>
                  <a:lnTo>
                    <a:pt x="362" y="925"/>
                  </a:lnTo>
                  <a:lnTo>
                    <a:pt x="342" y="944"/>
                  </a:lnTo>
                  <a:lnTo>
                    <a:pt x="352" y="955"/>
                  </a:lnTo>
                  <a:lnTo>
                    <a:pt x="352" y="984"/>
                  </a:lnTo>
                  <a:lnTo>
                    <a:pt x="364" y="999"/>
                  </a:lnTo>
                  <a:lnTo>
                    <a:pt x="350" y="1030"/>
                  </a:lnTo>
                  <a:lnTo>
                    <a:pt x="335" y="1022"/>
                  </a:lnTo>
                  <a:lnTo>
                    <a:pt x="323" y="1025"/>
                  </a:lnTo>
                  <a:lnTo>
                    <a:pt x="323" y="1043"/>
                  </a:lnTo>
                  <a:lnTo>
                    <a:pt x="306" y="1057"/>
                  </a:lnTo>
                  <a:lnTo>
                    <a:pt x="272" y="1036"/>
                  </a:lnTo>
                  <a:lnTo>
                    <a:pt x="249" y="1033"/>
                  </a:lnTo>
                  <a:lnTo>
                    <a:pt x="233" y="1060"/>
                  </a:lnTo>
                  <a:lnTo>
                    <a:pt x="204" y="1012"/>
                  </a:lnTo>
                  <a:lnTo>
                    <a:pt x="193" y="1012"/>
                  </a:lnTo>
                  <a:lnTo>
                    <a:pt x="190" y="1022"/>
                  </a:lnTo>
                  <a:lnTo>
                    <a:pt x="128" y="1021"/>
                  </a:lnTo>
                  <a:lnTo>
                    <a:pt x="109" y="1012"/>
                  </a:lnTo>
                  <a:lnTo>
                    <a:pt x="91" y="1030"/>
                  </a:lnTo>
                  <a:lnTo>
                    <a:pt x="76" y="1015"/>
                  </a:lnTo>
                  <a:lnTo>
                    <a:pt x="76" y="978"/>
                  </a:lnTo>
                  <a:lnTo>
                    <a:pt x="59" y="960"/>
                  </a:lnTo>
                  <a:lnTo>
                    <a:pt x="50" y="922"/>
                  </a:lnTo>
                  <a:lnTo>
                    <a:pt x="62" y="908"/>
                  </a:lnTo>
                  <a:lnTo>
                    <a:pt x="26" y="848"/>
                  </a:lnTo>
                  <a:lnTo>
                    <a:pt x="14" y="849"/>
                  </a:lnTo>
                  <a:lnTo>
                    <a:pt x="0" y="839"/>
                  </a:lnTo>
                  <a:lnTo>
                    <a:pt x="20" y="819"/>
                  </a:lnTo>
                  <a:lnTo>
                    <a:pt x="7" y="803"/>
                  </a:lnTo>
                  <a:lnTo>
                    <a:pt x="13" y="767"/>
                  </a:lnTo>
                  <a:lnTo>
                    <a:pt x="4" y="748"/>
                  </a:lnTo>
                  <a:lnTo>
                    <a:pt x="23" y="719"/>
                  </a:lnTo>
                  <a:lnTo>
                    <a:pt x="23" y="704"/>
                  </a:lnTo>
                  <a:lnTo>
                    <a:pt x="36" y="704"/>
                  </a:lnTo>
                  <a:lnTo>
                    <a:pt x="44" y="626"/>
                  </a:lnTo>
                  <a:lnTo>
                    <a:pt x="74" y="547"/>
                  </a:lnTo>
                  <a:lnTo>
                    <a:pt x="102" y="496"/>
                  </a:lnTo>
                  <a:lnTo>
                    <a:pt x="123" y="474"/>
                  </a:lnTo>
                  <a:lnTo>
                    <a:pt x="128" y="454"/>
                  </a:lnTo>
                  <a:lnTo>
                    <a:pt x="141" y="431"/>
                  </a:lnTo>
                  <a:lnTo>
                    <a:pt x="137" y="404"/>
                  </a:lnTo>
                  <a:lnTo>
                    <a:pt x="125" y="402"/>
                  </a:lnTo>
                  <a:lnTo>
                    <a:pt x="117" y="375"/>
                  </a:lnTo>
                  <a:lnTo>
                    <a:pt x="123" y="352"/>
                  </a:lnTo>
                  <a:lnTo>
                    <a:pt x="151" y="337"/>
                  </a:lnTo>
                  <a:lnTo>
                    <a:pt x="184" y="308"/>
                  </a:lnTo>
                  <a:lnTo>
                    <a:pt x="204" y="285"/>
                  </a:lnTo>
                  <a:lnTo>
                    <a:pt x="195" y="260"/>
                  </a:lnTo>
                  <a:lnTo>
                    <a:pt x="219" y="240"/>
                  </a:lnTo>
                  <a:lnTo>
                    <a:pt x="218" y="225"/>
                  </a:lnTo>
                  <a:lnTo>
                    <a:pt x="201" y="192"/>
                  </a:lnTo>
                  <a:lnTo>
                    <a:pt x="216" y="125"/>
                  </a:lnTo>
                  <a:lnTo>
                    <a:pt x="254" y="126"/>
                  </a:lnTo>
                  <a:lnTo>
                    <a:pt x="283" y="102"/>
                  </a:lnTo>
                  <a:lnTo>
                    <a:pt x="310" y="84"/>
                  </a:lnTo>
                  <a:lnTo>
                    <a:pt x="330" y="59"/>
                  </a:lnTo>
                  <a:lnTo>
                    <a:pt x="344" y="59"/>
                  </a:lnTo>
                  <a:lnTo>
                    <a:pt x="359" y="33"/>
                  </a:lnTo>
                  <a:lnTo>
                    <a:pt x="387" y="13"/>
                  </a:lnTo>
                  <a:lnTo>
                    <a:pt x="432" y="13"/>
                  </a:lnTo>
                  <a:lnTo>
                    <a:pt x="481" y="0"/>
                  </a:lnTo>
                  <a:lnTo>
                    <a:pt x="507" y="16"/>
                  </a:lnTo>
                  <a:lnTo>
                    <a:pt x="501" y="35"/>
                  </a:lnTo>
                  <a:lnTo>
                    <a:pt x="511" y="32"/>
                  </a:lnTo>
                  <a:lnTo>
                    <a:pt x="534" y="48"/>
                  </a:lnTo>
                  <a:lnTo>
                    <a:pt x="524" y="58"/>
                  </a:lnTo>
                  <a:lnTo>
                    <a:pt x="475" y="58"/>
                  </a:lnTo>
                  <a:lnTo>
                    <a:pt x="457" y="73"/>
                  </a:lnTo>
                  <a:lnTo>
                    <a:pt x="422" y="67"/>
                  </a:lnTo>
                  <a:lnTo>
                    <a:pt x="403" y="67"/>
                  </a:lnTo>
                  <a:lnTo>
                    <a:pt x="405" y="81"/>
                  </a:lnTo>
                  <a:lnTo>
                    <a:pt x="394" y="102"/>
                  </a:lnTo>
                  <a:lnTo>
                    <a:pt x="371" y="105"/>
                  </a:lnTo>
                  <a:lnTo>
                    <a:pt x="359" y="117"/>
                  </a:lnTo>
                  <a:lnTo>
                    <a:pt x="383" y="148"/>
                  </a:lnTo>
                  <a:lnTo>
                    <a:pt x="361" y="153"/>
                  </a:lnTo>
                  <a:lnTo>
                    <a:pt x="350" y="164"/>
                  </a:lnTo>
                  <a:lnTo>
                    <a:pt x="362" y="184"/>
                  </a:lnTo>
                  <a:lnTo>
                    <a:pt x="385" y="230"/>
                  </a:lnTo>
                  <a:lnTo>
                    <a:pt x="359" y="260"/>
                  </a:lnTo>
                  <a:lnTo>
                    <a:pt x="388" y="304"/>
                  </a:lnTo>
                  <a:lnTo>
                    <a:pt x="371" y="323"/>
                  </a:lnTo>
                  <a:lnTo>
                    <a:pt x="350" y="320"/>
                  </a:lnTo>
                  <a:lnTo>
                    <a:pt x="347" y="330"/>
                  </a:lnTo>
                  <a:lnTo>
                    <a:pt x="352" y="346"/>
                  </a:lnTo>
                  <a:lnTo>
                    <a:pt x="350" y="390"/>
                  </a:lnTo>
                  <a:lnTo>
                    <a:pt x="376" y="410"/>
                  </a:lnTo>
                  <a:lnTo>
                    <a:pt x="370" y="425"/>
                  </a:lnTo>
                  <a:lnTo>
                    <a:pt x="353" y="426"/>
                  </a:lnTo>
                  <a:lnTo>
                    <a:pt x="339" y="422"/>
                  </a:lnTo>
                  <a:lnTo>
                    <a:pt x="327" y="432"/>
                  </a:lnTo>
                  <a:lnTo>
                    <a:pt x="339" y="457"/>
                  </a:lnTo>
                  <a:lnTo>
                    <a:pt x="333" y="480"/>
                  </a:lnTo>
                  <a:lnTo>
                    <a:pt x="348" y="492"/>
                  </a:lnTo>
                  <a:lnTo>
                    <a:pt x="365" y="486"/>
                  </a:lnTo>
                  <a:lnTo>
                    <a:pt x="374" y="510"/>
                  </a:lnTo>
                  <a:lnTo>
                    <a:pt x="391" y="532"/>
                  </a:lnTo>
                  <a:lnTo>
                    <a:pt x="422" y="525"/>
                  </a:lnTo>
                  <a:lnTo>
                    <a:pt x="432" y="518"/>
                  </a:lnTo>
                  <a:lnTo>
                    <a:pt x="446" y="538"/>
                  </a:lnTo>
                  <a:lnTo>
                    <a:pt x="467" y="535"/>
                  </a:lnTo>
                  <a:lnTo>
                    <a:pt x="457" y="548"/>
                  </a:lnTo>
                  <a:lnTo>
                    <a:pt x="454" y="571"/>
                  </a:lnTo>
                  <a:lnTo>
                    <a:pt x="463" y="585"/>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83" name="Freeform 7"/>
            <p:cNvSpPr>
              <a:spLocks/>
            </p:cNvSpPr>
            <p:nvPr/>
          </p:nvSpPr>
          <p:spPr bwMode="auto">
            <a:xfrm>
              <a:off x="4340490" y="2163803"/>
              <a:ext cx="210818" cy="340177"/>
            </a:xfrm>
            <a:custGeom>
              <a:avLst/>
              <a:gdLst>
                <a:gd name="T0" fmla="*/ 270 w 352"/>
                <a:gd name="T1" fmla="*/ 53 h 790"/>
                <a:gd name="T2" fmla="*/ 251 w 352"/>
                <a:gd name="T3" fmla="*/ 65 h 790"/>
                <a:gd name="T4" fmla="*/ 246 w 352"/>
                <a:gd name="T5" fmla="*/ 96 h 790"/>
                <a:gd name="T6" fmla="*/ 282 w 352"/>
                <a:gd name="T7" fmla="*/ 122 h 790"/>
                <a:gd name="T8" fmla="*/ 308 w 352"/>
                <a:gd name="T9" fmla="*/ 111 h 790"/>
                <a:gd name="T10" fmla="*/ 347 w 352"/>
                <a:gd name="T11" fmla="*/ 144 h 790"/>
                <a:gd name="T12" fmla="*/ 311 w 352"/>
                <a:gd name="T13" fmla="*/ 168 h 790"/>
                <a:gd name="T14" fmla="*/ 251 w 352"/>
                <a:gd name="T15" fmla="*/ 168 h 790"/>
                <a:gd name="T16" fmla="*/ 273 w 352"/>
                <a:gd name="T17" fmla="*/ 209 h 790"/>
                <a:gd name="T18" fmla="*/ 305 w 352"/>
                <a:gd name="T19" fmla="*/ 249 h 790"/>
                <a:gd name="T20" fmla="*/ 326 w 352"/>
                <a:gd name="T21" fmla="*/ 288 h 790"/>
                <a:gd name="T22" fmla="*/ 350 w 352"/>
                <a:gd name="T23" fmla="*/ 320 h 790"/>
                <a:gd name="T24" fmla="*/ 362 w 352"/>
                <a:gd name="T25" fmla="*/ 362 h 790"/>
                <a:gd name="T26" fmla="*/ 323 w 352"/>
                <a:gd name="T27" fmla="*/ 381 h 790"/>
                <a:gd name="T28" fmla="*/ 290 w 352"/>
                <a:gd name="T29" fmla="*/ 395 h 790"/>
                <a:gd name="T30" fmla="*/ 275 w 352"/>
                <a:gd name="T31" fmla="*/ 438 h 790"/>
                <a:gd name="T32" fmla="*/ 281 w 352"/>
                <a:gd name="T33" fmla="*/ 477 h 790"/>
                <a:gd name="T34" fmla="*/ 261 w 352"/>
                <a:gd name="T35" fmla="*/ 488 h 790"/>
                <a:gd name="T36" fmla="*/ 279 w 352"/>
                <a:gd name="T37" fmla="*/ 516 h 790"/>
                <a:gd name="T38" fmla="*/ 312 w 352"/>
                <a:gd name="T39" fmla="*/ 521 h 790"/>
                <a:gd name="T40" fmla="*/ 305 w 352"/>
                <a:gd name="T41" fmla="*/ 552 h 790"/>
                <a:gd name="T42" fmla="*/ 317 w 352"/>
                <a:gd name="T43" fmla="*/ 588 h 790"/>
                <a:gd name="T44" fmla="*/ 303 w 352"/>
                <a:gd name="T45" fmla="*/ 632 h 790"/>
                <a:gd name="T46" fmla="*/ 312 w 352"/>
                <a:gd name="T47" fmla="*/ 668 h 790"/>
                <a:gd name="T48" fmla="*/ 296 w 352"/>
                <a:gd name="T49" fmla="*/ 696 h 790"/>
                <a:gd name="T50" fmla="*/ 284 w 352"/>
                <a:gd name="T51" fmla="*/ 708 h 790"/>
                <a:gd name="T52" fmla="*/ 326 w 352"/>
                <a:gd name="T53" fmla="*/ 771 h 790"/>
                <a:gd name="T54" fmla="*/ 341 w 352"/>
                <a:gd name="T55" fmla="*/ 786 h 790"/>
                <a:gd name="T56" fmla="*/ 314 w 352"/>
                <a:gd name="T57" fmla="*/ 803 h 790"/>
                <a:gd name="T58" fmla="*/ 302 w 352"/>
                <a:gd name="T59" fmla="*/ 792 h 790"/>
                <a:gd name="T60" fmla="*/ 278 w 352"/>
                <a:gd name="T61" fmla="*/ 801 h 790"/>
                <a:gd name="T62" fmla="*/ 234 w 352"/>
                <a:gd name="T63" fmla="*/ 812 h 790"/>
                <a:gd name="T64" fmla="*/ 186 w 352"/>
                <a:gd name="T65" fmla="*/ 809 h 790"/>
                <a:gd name="T66" fmla="*/ 161 w 352"/>
                <a:gd name="T67" fmla="*/ 762 h 790"/>
                <a:gd name="T68" fmla="*/ 168 w 352"/>
                <a:gd name="T69" fmla="*/ 693 h 790"/>
                <a:gd name="T70" fmla="*/ 167 w 352"/>
                <a:gd name="T71" fmla="*/ 633 h 790"/>
                <a:gd name="T72" fmla="*/ 150 w 352"/>
                <a:gd name="T73" fmla="*/ 581 h 790"/>
                <a:gd name="T74" fmla="*/ 138 w 352"/>
                <a:gd name="T75" fmla="*/ 549 h 790"/>
                <a:gd name="T76" fmla="*/ 107 w 352"/>
                <a:gd name="T77" fmla="*/ 561 h 790"/>
                <a:gd name="T78" fmla="*/ 56 w 352"/>
                <a:gd name="T79" fmla="*/ 590 h 790"/>
                <a:gd name="T80" fmla="*/ 51 w 352"/>
                <a:gd name="T81" fmla="*/ 551 h 790"/>
                <a:gd name="T82" fmla="*/ 20 w 352"/>
                <a:gd name="T83" fmla="*/ 531 h 790"/>
                <a:gd name="T84" fmla="*/ 6 w 352"/>
                <a:gd name="T85" fmla="*/ 495 h 790"/>
                <a:gd name="T86" fmla="*/ 12 w 352"/>
                <a:gd name="T87" fmla="*/ 471 h 790"/>
                <a:gd name="T88" fmla="*/ 39 w 352"/>
                <a:gd name="T89" fmla="*/ 450 h 790"/>
                <a:gd name="T90" fmla="*/ 87 w 352"/>
                <a:gd name="T91" fmla="*/ 438 h 790"/>
                <a:gd name="T92" fmla="*/ 95 w 352"/>
                <a:gd name="T93" fmla="*/ 387 h 790"/>
                <a:gd name="T94" fmla="*/ 135 w 352"/>
                <a:gd name="T95" fmla="*/ 363 h 790"/>
                <a:gd name="T96" fmla="*/ 186 w 352"/>
                <a:gd name="T97" fmla="*/ 372 h 790"/>
                <a:gd name="T98" fmla="*/ 201 w 352"/>
                <a:gd name="T99" fmla="*/ 350 h 790"/>
                <a:gd name="T100" fmla="*/ 230 w 352"/>
                <a:gd name="T101" fmla="*/ 329 h 790"/>
                <a:gd name="T102" fmla="*/ 218 w 352"/>
                <a:gd name="T103" fmla="*/ 284 h 790"/>
                <a:gd name="T104" fmla="*/ 228 w 352"/>
                <a:gd name="T105" fmla="*/ 251 h 790"/>
                <a:gd name="T106" fmla="*/ 206 w 352"/>
                <a:gd name="T107" fmla="*/ 194 h 790"/>
                <a:gd name="T108" fmla="*/ 204 w 352"/>
                <a:gd name="T109" fmla="*/ 41 h 790"/>
                <a:gd name="T110" fmla="*/ 248 w 352"/>
                <a:gd name="T111" fmla="*/ 0 h 790"/>
                <a:gd name="T112" fmla="*/ 272 w 352"/>
                <a:gd name="T113" fmla="*/ 30 h 7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52"/>
                <a:gd name="T172" fmla="*/ 0 h 790"/>
                <a:gd name="T173" fmla="*/ 363 w 352"/>
                <a:gd name="T174" fmla="*/ 815 h 7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52" h="790">
                  <a:moveTo>
                    <a:pt x="264" y="29"/>
                  </a:moveTo>
                  <a:lnTo>
                    <a:pt x="262" y="51"/>
                  </a:lnTo>
                  <a:lnTo>
                    <a:pt x="244" y="51"/>
                  </a:lnTo>
                  <a:lnTo>
                    <a:pt x="243" y="63"/>
                  </a:lnTo>
                  <a:lnTo>
                    <a:pt x="249" y="83"/>
                  </a:lnTo>
                  <a:lnTo>
                    <a:pt x="239" y="93"/>
                  </a:lnTo>
                  <a:lnTo>
                    <a:pt x="252" y="112"/>
                  </a:lnTo>
                  <a:lnTo>
                    <a:pt x="273" y="118"/>
                  </a:lnTo>
                  <a:lnTo>
                    <a:pt x="291" y="116"/>
                  </a:lnTo>
                  <a:lnTo>
                    <a:pt x="299" y="108"/>
                  </a:lnTo>
                  <a:lnTo>
                    <a:pt x="325" y="122"/>
                  </a:lnTo>
                  <a:lnTo>
                    <a:pt x="336" y="140"/>
                  </a:lnTo>
                  <a:lnTo>
                    <a:pt x="320" y="153"/>
                  </a:lnTo>
                  <a:lnTo>
                    <a:pt x="302" y="163"/>
                  </a:lnTo>
                  <a:lnTo>
                    <a:pt x="276" y="157"/>
                  </a:lnTo>
                  <a:lnTo>
                    <a:pt x="243" y="163"/>
                  </a:lnTo>
                  <a:lnTo>
                    <a:pt x="258" y="183"/>
                  </a:lnTo>
                  <a:lnTo>
                    <a:pt x="265" y="203"/>
                  </a:lnTo>
                  <a:lnTo>
                    <a:pt x="267" y="223"/>
                  </a:lnTo>
                  <a:lnTo>
                    <a:pt x="296" y="241"/>
                  </a:lnTo>
                  <a:lnTo>
                    <a:pt x="297" y="282"/>
                  </a:lnTo>
                  <a:lnTo>
                    <a:pt x="316" y="279"/>
                  </a:lnTo>
                  <a:lnTo>
                    <a:pt x="339" y="299"/>
                  </a:lnTo>
                  <a:lnTo>
                    <a:pt x="339" y="310"/>
                  </a:lnTo>
                  <a:lnTo>
                    <a:pt x="352" y="317"/>
                  </a:lnTo>
                  <a:lnTo>
                    <a:pt x="351" y="351"/>
                  </a:lnTo>
                  <a:lnTo>
                    <a:pt x="329" y="369"/>
                  </a:lnTo>
                  <a:lnTo>
                    <a:pt x="313" y="369"/>
                  </a:lnTo>
                  <a:lnTo>
                    <a:pt x="293" y="392"/>
                  </a:lnTo>
                  <a:lnTo>
                    <a:pt x="281" y="383"/>
                  </a:lnTo>
                  <a:lnTo>
                    <a:pt x="264" y="390"/>
                  </a:lnTo>
                  <a:lnTo>
                    <a:pt x="267" y="425"/>
                  </a:lnTo>
                  <a:lnTo>
                    <a:pt x="276" y="438"/>
                  </a:lnTo>
                  <a:lnTo>
                    <a:pt x="272" y="462"/>
                  </a:lnTo>
                  <a:lnTo>
                    <a:pt x="259" y="461"/>
                  </a:lnTo>
                  <a:lnTo>
                    <a:pt x="253" y="473"/>
                  </a:lnTo>
                  <a:lnTo>
                    <a:pt x="255" y="497"/>
                  </a:lnTo>
                  <a:lnTo>
                    <a:pt x="271" y="500"/>
                  </a:lnTo>
                  <a:lnTo>
                    <a:pt x="285" y="508"/>
                  </a:lnTo>
                  <a:lnTo>
                    <a:pt x="303" y="505"/>
                  </a:lnTo>
                  <a:lnTo>
                    <a:pt x="314" y="520"/>
                  </a:lnTo>
                  <a:lnTo>
                    <a:pt x="296" y="535"/>
                  </a:lnTo>
                  <a:lnTo>
                    <a:pt x="288" y="557"/>
                  </a:lnTo>
                  <a:lnTo>
                    <a:pt x="307" y="570"/>
                  </a:lnTo>
                  <a:lnTo>
                    <a:pt x="294" y="585"/>
                  </a:lnTo>
                  <a:lnTo>
                    <a:pt x="294" y="613"/>
                  </a:lnTo>
                  <a:lnTo>
                    <a:pt x="308" y="634"/>
                  </a:lnTo>
                  <a:lnTo>
                    <a:pt x="303" y="648"/>
                  </a:lnTo>
                  <a:lnTo>
                    <a:pt x="291" y="648"/>
                  </a:lnTo>
                  <a:lnTo>
                    <a:pt x="287" y="675"/>
                  </a:lnTo>
                  <a:lnTo>
                    <a:pt x="275" y="675"/>
                  </a:lnTo>
                  <a:lnTo>
                    <a:pt x="275" y="686"/>
                  </a:lnTo>
                  <a:lnTo>
                    <a:pt x="325" y="738"/>
                  </a:lnTo>
                  <a:lnTo>
                    <a:pt x="316" y="747"/>
                  </a:lnTo>
                  <a:lnTo>
                    <a:pt x="307" y="758"/>
                  </a:lnTo>
                  <a:lnTo>
                    <a:pt x="331" y="762"/>
                  </a:lnTo>
                  <a:lnTo>
                    <a:pt x="320" y="782"/>
                  </a:lnTo>
                  <a:lnTo>
                    <a:pt x="304" y="778"/>
                  </a:lnTo>
                  <a:lnTo>
                    <a:pt x="320" y="787"/>
                  </a:lnTo>
                  <a:lnTo>
                    <a:pt x="293" y="768"/>
                  </a:lnTo>
                  <a:lnTo>
                    <a:pt x="287" y="790"/>
                  </a:lnTo>
                  <a:lnTo>
                    <a:pt x="270" y="776"/>
                  </a:lnTo>
                  <a:lnTo>
                    <a:pt x="246" y="779"/>
                  </a:lnTo>
                  <a:lnTo>
                    <a:pt x="227" y="787"/>
                  </a:lnTo>
                  <a:lnTo>
                    <a:pt x="207" y="771"/>
                  </a:lnTo>
                  <a:lnTo>
                    <a:pt x="180" y="784"/>
                  </a:lnTo>
                  <a:lnTo>
                    <a:pt x="166" y="768"/>
                  </a:lnTo>
                  <a:lnTo>
                    <a:pt x="156" y="739"/>
                  </a:lnTo>
                  <a:lnTo>
                    <a:pt x="179" y="688"/>
                  </a:lnTo>
                  <a:lnTo>
                    <a:pt x="163" y="672"/>
                  </a:lnTo>
                  <a:lnTo>
                    <a:pt x="179" y="650"/>
                  </a:lnTo>
                  <a:lnTo>
                    <a:pt x="162" y="614"/>
                  </a:lnTo>
                  <a:lnTo>
                    <a:pt x="174" y="590"/>
                  </a:lnTo>
                  <a:lnTo>
                    <a:pt x="145" y="563"/>
                  </a:lnTo>
                  <a:lnTo>
                    <a:pt x="154" y="549"/>
                  </a:lnTo>
                  <a:lnTo>
                    <a:pt x="134" y="532"/>
                  </a:lnTo>
                  <a:lnTo>
                    <a:pt x="119" y="532"/>
                  </a:lnTo>
                  <a:lnTo>
                    <a:pt x="104" y="544"/>
                  </a:lnTo>
                  <a:lnTo>
                    <a:pt x="90" y="541"/>
                  </a:lnTo>
                  <a:lnTo>
                    <a:pt x="54" y="572"/>
                  </a:lnTo>
                  <a:lnTo>
                    <a:pt x="37" y="555"/>
                  </a:lnTo>
                  <a:lnTo>
                    <a:pt x="49" y="534"/>
                  </a:lnTo>
                  <a:lnTo>
                    <a:pt x="40" y="517"/>
                  </a:lnTo>
                  <a:lnTo>
                    <a:pt x="19" y="515"/>
                  </a:lnTo>
                  <a:lnTo>
                    <a:pt x="3" y="500"/>
                  </a:lnTo>
                  <a:lnTo>
                    <a:pt x="6" y="480"/>
                  </a:lnTo>
                  <a:lnTo>
                    <a:pt x="0" y="468"/>
                  </a:lnTo>
                  <a:lnTo>
                    <a:pt x="12" y="457"/>
                  </a:lnTo>
                  <a:lnTo>
                    <a:pt x="28" y="457"/>
                  </a:lnTo>
                  <a:lnTo>
                    <a:pt x="38" y="436"/>
                  </a:lnTo>
                  <a:lnTo>
                    <a:pt x="57" y="436"/>
                  </a:lnTo>
                  <a:lnTo>
                    <a:pt x="84" y="425"/>
                  </a:lnTo>
                  <a:lnTo>
                    <a:pt x="101" y="400"/>
                  </a:lnTo>
                  <a:lnTo>
                    <a:pt x="92" y="375"/>
                  </a:lnTo>
                  <a:lnTo>
                    <a:pt x="106" y="352"/>
                  </a:lnTo>
                  <a:lnTo>
                    <a:pt x="131" y="352"/>
                  </a:lnTo>
                  <a:lnTo>
                    <a:pt x="166" y="375"/>
                  </a:lnTo>
                  <a:lnTo>
                    <a:pt x="180" y="361"/>
                  </a:lnTo>
                  <a:lnTo>
                    <a:pt x="180" y="342"/>
                  </a:lnTo>
                  <a:lnTo>
                    <a:pt x="195" y="339"/>
                  </a:lnTo>
                  <a:lnTo>
                    <a:pt x="211" y="349"/>
                  </a:lnTo>
                  <a:lnTo>
                    <a:pt x="223" y="319"/>
                  </a:lnTo>
                  <a:lnTo>
                    <a:pt x="212" y="302"/>
                  </a:lnTo>
                  <a:lnTo>
                    <a:pt x="211" y="275"/>
                  </a:lnTo>
                  <a:lnTo>
                    <a:pt x="201" y="261"/>
                  </a:lnTo>
                  <a:lnTo>
                    <a:pt x="221" y="243"/>
                  </a:lnTo>
                  <a:lnTo>
                    <a:pt x="207" y="229"/>
                  </a:lnTo>
                  <a:lnTo>
                    <a:pt x="200" y="188"/>
                  </a:lnTo>
                  <a:lnTo>
                    <a:pt x="207" y="98"/>
                  </a:lnTo>
                  <a:lnTo>
                    <a:pt x="198" y="40"/>
                  </a:lnTo>
                  <a:lnTo>
                    <a:pt x="226" y="0"/>
                  </a:lnTo>
                  <a:lnTo>
                    <a:pt x="240" y="0"/>
                  </a:lnTo>
                  <a:lnTo>
                    <a:pt x="240" y="23"/>
                  </a:lnTo>
                  <a:lnTo>
                    <a:pt x="264" y="29"/>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84" name="Freeform 8"/>
            <p:cNvSpPr>
              <a:spLocks/>
            </p:cNvSpPr>
            <p:nvPr/>
          </p:nvSpPr>
          <p:spPr bwMode="auto">
            <a:xfrm>
              <a:off x="4483631" y="2119451"/>
              <a:ext cx="520457" cy="392280"/>
            </a:xfrm>
            <a:custGeom>
              <a:avLst/>
              <a:gdLst>
                <a:gd name="T0" fmla="*/ 179 w 869"/>
                <a:gd name="T1" fmla="*/ 842 h 911"/>
                <a:gd name="T2" fmla="*/ 207 w 869"/>
                <a:gd name="T3" fmla="*/ 827 h 911"/>
                <a:gd name="T4" fmla="*/ 254 w 869"/>
                <a:gd name="T5" fmla="*/ 852 h 911"/>
                <a:gd name="T6" fmla="*/ 317 w 869"/>
                <a:gd name="T7" fmla="*/ 879 h 911"/>
                <a:gd name="T8" fmla="*/ 365 w 869"/>
                <a:gd name="T9" fmla="*/ 845 h 911"/>
                <a:gd name="T10" fmla="*/ 441 w 869"/>
                <a:gd name="T11" fmla="*/ 866 h 911"/>
                <a:gd name="T12" fmla="*/ 491 w 869"/>
                <a:gd name="T13" fmla="*/ 837 h 911"/>
                <a:gd name="T14" fmla="*/ 524 w 869"/>
                <a:gd name="T15" fmla="*/ 791 h 911"/>
                <a:gd name="T16" fmla="*/ 581 w 869"/>
                <a:gd name="T17" fmla="*/ 794 h 911"/>
                <a:gd name="T18" fmla="*/ 594 w 869"/>
                <a:gd name="T19" fmla="*/ 723 h 911"/>
                <a:gd name="T20" fmla="*/ 669 w 869"/>
                <a:gd name="T21" fmla="*/ 732 h 911"/>
                <a:gd name="T22" fmla="*/ 710 w 869"/>
                <a:gd name="T23" fmla="*/ 723 h 911"/>
                <a:gd name="T24" fmla="*/ 761 w 869"/>
                <a:gd name="T25" fmla="*/ 630 h 911"/>
                <a:gd name="T26" fmla="*/ 807 w 869"/>
                <a:gd name="T27" fmla="*/ 624 h 911"/>
                <a:gd name="T28" fmla="*/ 816 w 869"/>
                <a:gd name="T29" fmla="*/ 546 h 911"/>
                <a:gd name="T30" fmla="*/ 888 w 869"/>
                <a:gd name="T31" fmla="*/ 506 h 911"/>
                <a:gd name="T32" fmla="*/ 855 w 869"/>
                <a:gd name="T33" fmla="*/ 458 h 911"/>
                <a:gd name="T34" fmla="*/ 795 w 869"/>
                <a:gd name="T35" fmla="*/ 504 h 911"/>
                <a:gd name="T36" fmla="*/ 729 w 869"/>
                <a:gd name="T37" fmla="*/ 512 h 911"/>
                <a:gd name="T38" fmla="*/ 678 w 869"/>
                <a:gd name="T39" fmla="*/ 456 h 911"/>
                <a:gd name="T40" fmla="*/ 680 w 869"/>
                <a:gd name="T41" fmla="*/ 405 h 911"/>
                <a:gd name="T42" fmla="*/ 630 w 869"/>
                <a:gd name="T43" fmla="*/ 402 h 911"/>
                <a:gd name="T44" fmla="*/ 587 w 869"/>
                <a:gd name="T45" fmla="*/ 386 h 911"/>
                <a:gd name="T46" fmla="*/ 536 w 869"/>
                <a:gd name="T47" fmla="*/ 371 h 911"/>
                <a:gd name="T48" fmla="*/ 566 w 869"/>
                <a:gd name="T49" fmla="*/ 273 h 911"/>
                <a:gd name="T50" fmla="*/ 603 w 869"/>
                <a:gd name="T51" fmla="*/ 243 h 911"/>
                <a:gd name="T52" fmla="*/ 566 w 869"/>
                <a:gd name="T53" fmla="*/ 191 h 911"/>
                <a:gd name="T54" fmla="*/ 492 w 869"/>
                <a:gd name="T55" fmla="*/ 186 h 911"/>
                <a:gd name="T56" fmla="*/ 467 w 869"/>
                <a:gd name="T57" fmla="*/ 120 h 911"/>
                <a:gd name="T58" fmla="*/ 483 w 869"/>
                <a:gd name="T59" fmla="*/ 68 h 911"/>
                <a:gd name="T60" fmla="*/ 447 w 869"/>
                <a:gd name="T61" fmla="*/ 44 h 911"/>
                <a:gd name="T62" fmla="*/ 464 w 869"/>
                <a:gd name="T63" fmla="*/ 2 h 911"/>
                <a:gd name="T64" fmla="*/ 393 w 869"/>
                <a:gd name="T65" fmla="*/ 3 h 911"/>
                <a:gd name="T66" fmla="*/ 317 w 869"/>
                <a:gd name="T67" fmla="*/ 23 h 911"/>
                <a:gd name="T68" fmla="*/ 228 w 869"/>
                <a:gd name="T69" fmla="*/ 77 h 911"/>
                <a:gd name="T70" fmla="*/ 143 w 869"/>
                <a:gd name="T71" fmla="*/ 59 h 911"/>
                <a:gd name="T72" fmla="*/ 116 w 869"/>
                <a:gd name="T73" fmla="*/ 47 h 911"/>
                <a:gd name="T74" fmla="*/ 48 w 869"/>
                <a:gd name="T75" fmla="*/ 9 h 911"/>
                <a:gd name="T76" fmla="*/ 56 w 869"/>
                <a:gd name="T77" fmla="*/ 29 h 911"/>
                <a:gd name="T78" fmla="*/ 54 w 869"/>
                <a:gd name="T79" fmla="*/ 87 h 911"/>
                <a:gd name="T80" fmla="*/ 24 w 869"/>
                <a:gd name="T81" fmla="*/ 155 h 911"/>
                <a:gd name="T82" fmla="*/ 12 w 869"/>
                <a:gd name="T83" fmla="*/ 186 h 911"/>
                <a:gd name="T84" fmla="*/ 33 w 869"/>
                <a:gd name="T85" fmla="*/ 224 h 911"/>
                <a:gd name="T86" fmla="*/ 87 w 869"/>
                <a:gd name="T87" fmla="*/ 228 h 911"/>
                <a:gd name="T88" fmla="*/ 66 w 869"/>
                <a:gd name="T89" fmla="*/ 270 h 911"/>
                <a:gd name="T90" fmla="*/ 21 w 869"/>
                <a:gd name="T91" fmla="*/ 293 h 911"/>
                <a:gd name="T92" fmla="*/ 60 w 869"/>
                <a:gd name="T93" fmla="*/ 353 h 911"/>
                <a:gd name="T94" fmla="*/ 104 w 869"/>
                <a:gd name="T95" fmla="*/ 411 h 911"/>
                <a:gd name="T96" fmla="*/ 116 w 869"/>
                <a:gd name="T97" fmla="*/ 465 h 911"/>
                <a:gd name="T98" fmla="*/ 56 w 869"/>
                <a:gd name="T99" fmla="*/ 506 h 911"/>
                <a:gd name="T100" fmla="*/ 29 w 869"/>
                <a:gd name="T101" fmla="*/ 540 h 911"/>
                <a:gd name="T102" fmla="*/ 20 w 869"/>
                <a:gd name="T103" fmla="*/ 579 h 911"/>
                <a:gd name="T104" fmla="*/ 32 w 869"/>
                <a:gd name="T105" fmla="*/ 617 h 911"/>
                <a:gd name="T106" fmla="*/ 77 w 869"/>
                <a:gd name="T107" fmla="*/ 638 h 911"/>
                <a:gd name="T108" fmla="*/ 71 w 869"/>
                <a:gd name="T109" fmla="*/ 690 h 911"/>
                <a:gd name="T110" fmla="*/ 74 w 869"/>
                <a:gd name="T111" fmla="*/ 756 h 911"/>
                <a:gd name="T112" fmla="*/ 50 w 869"/>
                <a:gd name="T113" fmla="*/ 798 h 911"/>
                <a:gd name="T114" fmla="*/ 89 w 869"/>
                <a:gd name="T115" fmla="*/ 863 h 911"/>
                <a:gd name="T116" fmla="*/ 84 w 869"/>
                <a:gd name="T117" fmla="*/ 914 h 911"/>
                <a:gd name="T118" fmla="*/ 140 w 869"/>
                <a:gd name="T119" fmla="*/ 920 h 9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69"/>
                <a:gd name="T181" fmla="*/ 0 h 911"/>
                <a:gd name="T182" fmla="*/ 896 w 869"/>
                <a:gd name="T183" fmla="*/ 935 h 91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69" h="911">
                  <a:moveTo>
                    <a:pt x="131" y="867"/>
                  </a:moveTo>
                  <a:lnTo>
                    <a:pt x="143" y="850"/>
                  </a:lnTo>
                  <a:lnTo>
                    <a:pt x="171" y="822"/>
                  </a:lnTo>
                  <a:lnTo>
                    <a:pt x="174" y="784"/>
                  </a:lnTo>
                  <a:lnTo>
                    <a:pt x="185" y="787"/>
                  </a:lnTo>
                  <a:lnTo>
                    <a:pt x="201" y="806"/>
                  </a:lnTo>
                  <a:lnTo>
                    <a:pt x="215" y="792"/>
                  </a:lnTo>
                  <a:lnTo>
                    <a:pt x="246" y="807"/>
                  </a:lnTo>
                  <a:lnTo>
                    <a:pt x="246" y="830"/>
                  </a:lnTo>
                  <a:lnTo>
                    <a:pt x="273" y="851"/>
                  </a:lnTo>
                  <a:lnTo>
                    <a:pt x="285" y="839"/>
                  </a:lnTo>
                  <a:lnTo>
                    <a:pt x="307" y="857"/>
                  </a:lnTo>
                  <a:lnTo>
                    <a:pt x="329" y="854"/>
                  </a:lnTo>
                  <a:lnTo>
                    <a:pt x="329" y="821"/>
                  </a:lnTo>
                  <a:lnTo>
                    <a:pt x="354" y="824"/>
                  </a:lnTo>
                  <a:lnTo>
                    <a:pt x="374" y="850"/>
                  </a:lnTo>
                  <a:lnTo>
                    <a:pt x="389" y="838"/>
                  </a:lnTo>
                  <a:lnTo>
                    <a:pt x="428" y="844"/>
                  </a:lnTo>
                  <a:lnTo>
                    <a:pt x="445" y="825"/>
                  </a:lnTo>
                  <a:lnTo>
                    <a:pt x="463" y="830"/>
                  </a:lnTo>
                  <a:lnTo>
                    <a:pt x="476" y="816"/>
                  </a:lnTo>
                  <a:lnTo>
                    <a:pt x="508" y="813"/>
                  </a:lnTo>
                  <a:lnTo>
                    <a:pt x="514" y="803"/>
                  </a:lnTo>
                  <a:lnTo>
                    <a:pt x="508" y="771"/>
                  </a:lnTo>
                  <a:lnTo>
                    <a:pt x="527" y="757"/>
                  </a:lnTo>
                  <a:lnTo>
                    <a:pt x="549" y="758"/>
                  </a:lnTo>
                  <a:lnTo>
                    <a:pt x="563" y="774"/>
                  </a:lnTo>
                  <a:lnTo>
                    <a:pt x="594" y="762"/>
                  </a:lnTo>
                  <a:lnTo>
                    <a:pt x="602" y="748"/>
                  </a:lnTo>
                  <a:lnTo>
                    <a:pt x="587" y="726"/>
                  </a:lnTo>
                  <a:lnTo>
                    <a:pt x="576" y="705"/>
                  </a:lnTo>
                  <a:lnTo>
                    <a:pt x="599" y="720"/>
                  </a:lnTo>
                  <a:lnTo>
                    <a:pt x="619" y="725"/>
                  </a:lnTo>
                  <a:lnTo>
                    <a:pt x="649" y="714"/>
                  </a:lnTo>
                  <a:lnTo>
                    <a:pt x="660" y="696"/>
                  </a:lnTo>
                  <a:lnTo>
                    <a:pt x="678" y="701"/>
                  </a:lnTo>
                  <a:lnTo>
                    <a:pt x="689" y="705"/>
                  </a:lnTo>
                  <a:lnTo>
                    <a:pt x="701" y="685"/>
                  </a:lnTo>
                  <a:lnTo>
                    <a:pt x="700" y="664"/>
                  </a:lnTo>
                  <a:lnTo>
                    <a:pt x="738" y="615"/>
                  </a:lnTo>
                  <a:lnTo>
                    <a:pt x="753" y="626"/>
                  </a:lnTo>
                  <a:lnTo>
                    <a:pt x="773" y="627"/>
                  </a:lnTo>
                  <a:lnTo>
                    <a:pt x="783" y="609"/>
                  </a:lnTo>
                  <a:lnTo>
                    <a:pt x="785" y="569"/>
                  </a:lnTo>
                  <a:lnTo>
                    <a:pt x="796" y="545"/>
                  </a:lnTo>
                  <a:lnTo>
                    <a:pt x="791" y="534"/>
                  </a:lnTo>
                  <a:lnTo>
                    <a:pt x="799" y="528"/>
                  </a:lnTo>
                  <a:lnTo>
                    <a:pt x="808" y="534"/>
                  </a:lnTo>
                  <a:lnTo>
                    <a:pt x="861" y="495"/>
                  </a:lnTo>
                  <a:lnTo>
                    <a:pt x="869" y="461"/>
                  </a:lnTo>
                  <a:lnTo>
                    <a:pt x="864" y="440"/>
                  </a:lnTo>
                  <a:lnTo>
                    <a:pt x="857" y="431"/>
                  </a:lnTo>
                  <a:lnTo>
                    <a:pt x="829" y="448"/>
                  </a:lnTo>
                  <a:lnTo>
                    <a:pt x="802" y="464"/>
                  </a:lnTo>
                  <a:lnTo>
                    <a:pt x="780" y="498"/>
                  </a:lnTo>
                  <a:lnTo>
                    <a:pt x="771" y="493"/>
                  </a:lnTo>
                  <a:lnTo>
                    <a:pt x="761" y="506"/>
                  </a:lnTo>
                  <a:lnTo>
                    <a:pt x="732" y="483"/>
                  </a:lnTo>
                  <a:lnTo>
                    <a:pt x="707" y="501"/>
                  </a:lnTo>
                  <a:lnTo>
                    <a:pt x="687" y="487"/>
                  </a:lnTo>
                  <a:lnTo>
                    <a:pt x="687" y="473"/>
                  </a:lnTo>
                  <a:lnTo>
                    <a:pt x="658" y="446"/>
                  </a:lnTo>
                  <a:lnTo>
                    <a:pt x="652" y="431"/>
                  </a:lnTo>
                  <a:lnTo>
                    <a:pt x="660" y="417"/>
                  </a:lnTo>
                  <a:lnTo>
                    <a:pt x="660" y="397"/>
                  </a:lnTo>
                  <a:lnTo>
                    <a:pt x="639" y="400"/>
                  </a:lnTo>
                  <a:lnTo>
                    <a:pt x="625" y="388"/>
                  </a:lnTo>
                  <a:lnTo>
                    <a:pt x="611" y="394"/>
                  </a:lnTo>
                  <a:lnTo>
                    <a:pt x="594" y="385"/>
                  </a:lnTo>
                  <a:lnTo>
                    <a:pt x="584" y="391"/>
                  </a:lnTo>
                  <a:lnTo>
                    <a:pt x="569" y="378"/>
                  </a:lnTo>
                  <a:lnTo>
                    <a:pt x="555" y="393"/>
                  </a:lnTo>
                  <a:lnTo>
                    <a:pt x="530" y="384"/>
                  </a:lnTo>
                  <a:lnTo>
                    <a:pt x="520" y="364"/>
                  </a:lnTo>
                  <a:lnTo>
                    <a:pt x="541" y="323"/>
                  </a:lnTo>
                  <a:lnTo>
                    <a:pt x="561" y="301"/>
                  </a:lnTo>
                  <a:lnTo>
                    <a:pt x="549" y="269"/>
                  </a:lnTo>
                  <a:lnTo>
                    <a:pt x="562" y="250"/>
                  </a:lnTo>
                  <a:lnTo>
                    <a:pt x="563" y="231"/>
                  </a:lnTo>
                  <a:lnTo>
                    <a:pt x="575" y="242"/>
                  </a:lnTo>
                  <a:lnTo>
                    <a:pt x="585" y="240"/>
                  </a:lnTo>
                  <a:lnTo>
                    <a:pt x="584" y="218"/>
                  </a:lnTo>
                  <a:lnTo>
                    <a:pt x="569" y="196"/>
                  </a:lnTo>
                  <a:lnTo>
                    <a:pt x="549" y="189"/>
                  </a:lnTo>
                  <a:lnTo>
                    <a:pt x="532" y="205"/>
                  </a:lnTo>
                  <a:lnTo>
                    <a:pt x="497" y="189"/>
                  </a:lnTo>
                  <a:lnTo>
                    <a:pt x="477" y="184"/>
                  </a:lnTo>
                  <a:lnTo>
                    <a:pt x="476" y="152"/>
                  </a:lnTo>
                  <a:lnTo>
                    <a:pt x="468" y="132"/>
                  </a:lnTo>
                  <a:lnTo>
                    <a:pt x="453" y="120"/>
                  </a:lnTo>
                  <a:lnTo>
                    <a:pt x="468" y="105"/>
                  </a:lnTo>
                  <a:lnTo>
                    <a:pt x="479" y="85"/>
                  </a:lnTo>
                  <a:lnTo>
                    <a:pt x="468" y="70"/>
                  </a:lnTo>
                  <a:lnTo>
                    <a:pt x="457" y="82"/>
                  </a:lnTo>
                  <a:lnTo>
                    <a:pt x="434" y="71"/>
                  </a:lnTo>
                  <a:lnTo>
                    <a:pt x="434" y="47"/>
                  </a:lnTo>
                  <a:lnTo>
                    <a:pt x="456" y="30"/>
                  </a:lnTo>
                  <a:lnTo>
                    <a:pt x="471" y="4"/>
                  </a:lnTo>
                  <a:lnTo>
                    <a:pt x="461" y="0"/>
                  </a:lnTo>
                  <a:lnTo>
                    <a:pt x="450" y="6"/>
                  </a:lnTo>
                  <a:lnTo>
                    <a:pt x="419" y="15"/>
                  </a:lnTo>
                  <a:lnTo>
                    <a:pt x="402" y="10"/>
                  </a:lnTo>
                  <a:lnTo>
                    <a:pt x="381" y="7"/>
                  </a:lnTo>
                  <a:lnTo>
                    <a:pt x="372" y="16"/>
                  </a:lnTo>
                  <a:lnTo>
                    <a:pt x="355" y="9"/>
                  </a:lnTo>
                  <a:lnTo>
                    <a:pt x="307" y="26"/>
                  </a:lnTo>
                  <a:lnTo>
                    <a:pt x="257" y="68"/>
                  </a:lnTo>
                  <a:lnTo>
                    <a:pt x="236" y="83"/>
                  </a:lnTo>
                  <a:lnTo>
                    <a:pt x="221" y="79"/>
                  </a:lnTo>
                  <a:lnTo>
                    <a:pt x="150" y="111"/>
                  </a:lnTo>
                  <a:lnTo>
                    <a:pt x="119" y="74"/>
                  </a:lnTo>
                  <a:lnTo>
                    <a:pt x="139" y="61"/>
                  </a:lnTo>
                  <a:lnTo>
                    <a:pt x="134" y="47"/>
                  </a:lnTo>
                  <a:lnTo>
                    <a:pt x="130" y="36"/>
                  </a:lnTo>
                  <a:lnTo>
                    <a:pt x="113" y="50"/>
                  </a:lnTo>
                  <a:lnTo>
                    <a:pt x="80" y="7"/>
                  </a:lnTo>
                  <a:lnTo>
                    <a:pt x="70" y="18"/>
                  </a:lnTo>
                  <a:lnTo>
                    <a:pt x="47" y="13"/>
                  </a:lnTo>
                  <a:lnTo>
                    <a:pt x="35" y="19"/>
                  </a:lnTo>
                  <a:lnTo>
                    <a:pt x="43" y="41"/>
                  </a:lnTo>
                  <a:lnTo>
                    <a:pt x="54" y="32"/>
                  </a:lnTo>
                  <a:lnTo>
                    <a:pt x="67" y="53"/>
                  </a:lnTo>
                  <a:lnTo>
                    <a:pt x="70" y="77"/>
                  </a:lnTo>
                  <a:lnTo>
                    <a:pt x="52" y="88"/>
                  </a:lnTo>
                  <a:lnTo>
                    <a:pt x="44" y="119"/>
                  </a:lnTo>
                  <a:lnTo>
                    <a:pt x="26" y="134"/>
                  </a:lnTo>
                  <a:lnTo>
                    <a:pt x="23" y="154"/>
                  </a:lnTo>
                  <a:lnTo>
                    <a:pt x="6" y="154"/>
                  </a:lnTo>
                  <a:lnTo>
                    <a:pt x="3" y="166"/>
                  </a:lnTo>
                  <a:lnTo>
                    <a:pt x="12" y="184"/>
                  </a:lnTo>
                  <a:lnTo>
                    <a:pt x="0" y="196"/>
                  </a:lnTo>
                  <a:lnTo>
                    <a:pt x="12" y="214"/>
                  </a:lnTo>
                  <a:lnTo>
                    <a:pt x="32" y="221"/>
                  </a:lnTo>
                  <a:lnTo>
                    <a:pt x="49" y="219"/>
                  </a:lnTo>
                  <a:lnTo>
                    <a:pt x="60" y="211"/>
                  </a:lnTo>
                  <a:lnTo>
                    <a:pt x="84" y="225"/>
                  </a:lnTo>
                  <a:lnTo>
                    <a:pt x="98" y="243"/>
                  </a:lnTo>
                  <a:lnTo>
                    <a:pt x="80" y="257"/>
                  </a:lnTo>
                  <a:lnTo>
                    <a:pt x="64" y="266"/>
                  </a:lnTo>
                  <a:lnTo>
                    <a:pt x="41" y="260"/>
                  </a:lnTo>
                  <a:lnTo>
                    <a:pt x="5" y="266"/>
                  </a:lnTo>
                  <a:lnTo>
                    <a:pt x="20" y="288"/>
                  </a:lnTo>
                  <a:lnTo>
                    <a:pt x="29" y="310"/>
                  </a:lnTo>
                  <a:lnTo>
                    <a:pt x="28" y="327"/>
                  </a:lnTo>
                  <a:lnTo>
                    <a:pt x="58" y="346"/>
                  </a:lnTo>
                  <a:lnTo>
                    <a:pt x="57" y="384"/>
                  </a:lnTo>
                  <a:lnTo>
                    <a:pt x="79" y="384"/>
                  </a:lnTo>
                  <a:lnTo>
                    <a:pt x="101" y="403"/>
                  </a:lnTo>
                  <a:lnTo>
                    <a:pt x="102" y="413"/>
                  </a:lnTo>
                  <a:lnTo>
                    <a:pt x="114" y="422"/>
                  </a:lnTo>
                  <a:lnTo>
                    <a:pt x="113" y="455"/>
                  </a:lnTo>
                  <a:lnTo>
                    <a:pt x="92" y="473"/>
                  </a:lnTo>
                  <a:lnTo>
                    <a:pt x="72" y="473"/>
                  </a:lnTo>
                  <a:lnTo>
                    <a:pt x="54" y="495"/>
                  </a:lnTo>
                  <a:lnTo>
                    <a:pt x="40" y="486"/>
                  </a:lnTo>
                  <a:lnTo>
                    <a:pt x="25" y="493"/>
                  </a:lnTo>
                  <a:lnTo>
                    <a:pt x="28" y="528"/>
                  </a:lnTo>
                  <a:lnTo>
                    <a:pt x="38" y="544"/>
                  </a:lnTo>
                  <a:lnTo>
                    <a:pt x="35" y="566"/>
                  </a:lnTo>
                  <a:lnTo>
                    <a:pt x="19" y="566"/>
                  </a:lnTo>
                  <a:lnTo>
                    <a:pt x="12" y="574"/>
                  </a:lnTo>
                  <a:lnTo>
                    <a:pt x="15" y="601"/>
                  </a:lnTo>
                  <a:lnTo>
                    <a:pt x="31" y="603"/>
                  </a:lnTo>
                  <a:lnTo>
                    <a:pt x="47" y="612"/>
                  </a:lnTo>
                  <a:lnTo>
                    <a:pt x="63" y="609"/>
                  </a:lnTo>
                  <a:lnTo>
                    <a:pt x="75" y="623"/>
                  </a:lnTo>
                  <a:lnTo>
                    <a:pt x="57" y="638"/>
                  </a:lnTo>
                  <a:lnTo>
                    <a:pt x="49" y="661"/>
                  </a:lnTo>
                  <a:lnTo>
                    <a:pt x="69" y="673"/>
                  </a:lnTo>
                  <a:lnTo>
                    <a:pt x="54" y="688"/>
                  </a:lnTo>
                  <a:lnTo>
                    <a:pt x="55" y="716"/>
                  </a:lnTo>
                  <a:lnTo>
                    <a:pt x="72" y="737"/>
                  </a:lnTo>
                  <a:lnTo>
                    <a:pt x="64" y="752"/>
                  </a:lnTo>
                  <a:lnTo>
                    <a:pt x="51" y="752"/>
                  </a:lnTo>
                  <a:lnTo>
                    <a:pt x="48" y="778"/>
                  </a:lnTo>
                  <a:lnTo>
                    <a:pt x="37" y="778"/>
                  </a:lnTo>
                  <a:lnTo>
                    <a:pt x="37" y="790"/>
                  </a:lnTo>
                  <a:lnTo>
                    <a:pt x="86" y="841"/>
                  </a:lnTo>
                  <a:lnTo>
                    <a:pt x="70" y="859"/>
                  </a:lnTo>
                  <a:lnTo>
                    <a:pt x="93" y="865"/>
                  </a:lnTo>
                  <a:lnTo>
                    <a:pt x="81" y="887"/>
                  </a:lnTo>
                  <a:lnTo>
                    <a:pt x="105" y="889"/>
                  </a:lnTo>
                  <a:lnTo>
                    <a:pt x="122" y="911"/>
                  </a:lnTo>
                  <a:lnTo>
                    <a:pt x="134" y="900"/>
                  </a:lnTo>
                  <a:lnTo>
                    <a:pt x="131" y="867"/>
                  </a:lnTo>
                  <a:close/>
                </a:path>
              </a:pathLst>
            </a:custGeom>
            <a:noFill/>
            <a:ln w="1270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85" name="Freeform 9"/>
            <p:cNvSpPr>
              <a:spLocks/>
            </p:cNvSpPr>
            <p:nvPr/>
          </p:nvSpPr>
          <p:spPr bwMode="auto">
            <a:xfrm>
              <a:off x="4115298" y="2124619"/>
              <a:ext cx="165300" cy="275586"/>
            </a:xfrm>
            <a:custGeom>
              <a:avLst/>
              <a:gdLst>
                <a:gd name="T0" fmla="*/ 282 w 276"/>
                <a:gd name="T1" fmla="*/ 48 h 640"/>
                <a:gd name="T2" fmla="*/ 255 w 276"/>
                <a:gd name="T3" fmla="*/ 27 h 640"/>
                <a:gd name="T4" fmla="*/ 222 w 276"/>
                <a:gd name="T5" fmla="*/ 15 h 640"/>
                <a:gd name="T6" fmla="*/ 166 w 276"/>
                <a:gd name="T7" fmla="*/ 21 h 640"/>
                <a:gd name="T8" fmla="*/ 142 w 276"/>
                <a:gd name="T9" fmla="*/ 0 h 640"/>
                <a:gd name="T10" fmla="*/ 153 w 276"/>
                <a:gd name="T11" fmla="*/ 33 h 640"/>
                <a:gd name="T12" fmla="*/ 157 w 276"/>
                <a:gd name="T13" fmla="*/ 67 h 640"/>
                <a:gd name="T14" fmla="*/ 141 w 276"/>
                <a:gd name="T15" fmla="*/ 153 h 640"/>
                <a:gd name="T16" fmla="*/ 141 w 276"/>
                <a:gd name="T17" fmla="*/ 202 h 640"/>
                <a:gd name="T18" fmla="*/ 121 w 276"/>
                <a:gd name="T19" fmla="*/ 207 h 640"/>
                <a:gd name="T20" fmla="*/ 97 w 276"/>
                <a:gd name="T21" fmla="*/ 208 h 640"/>
                <a:gd name="T22" fmla="*/ 94 w 276"/>
                <a:gd name="T23" fmla="*/ 259 h 640"/>
                <a:gd name="T24" fmla="*/ 108 w 276"/>
                <a:gd name="T25" fmla="*/ 304 h 640"/>
                <a:gd name="T26" fmla="*/ 94 w 276"/>
                <a:gd name="T27" fmla="*/ 363 h 640"/>
                <a:gd name="T28" fmla="*/ 75 w 276"/>
                <a:gd name="T29" fmla="*/ 393 h 640"/>
                <a:gd name="T30" fmla="*/ 45 w 276"/>
                <a:gd name="T31" fmla="*/ 382 h 640"/>
                <a:gd name="T32" fmla="*/ 3 w 276"/>
                <a:gd name="T33" fmla="*/ 378 h 640"/>
                <a:gd name="T34" fmla="*/ 0 w 276"/>
                <a:gd name="T35" fmla="*/ 510 h 640"/>
                <a:gd name="T36" fmla="*/ 21 w 276"/>
                <a:gd name="T37" fmla="*/ 541 h 640"/>
                <a:gd name="T38" fmla="*/ 31 w 276"/>
                <a:gd name="T39" fmla="*/ 573 h 640"/>
                <a:gd name="T40" fmla="*/ 57 w 276"/>
                <a:gd name="T41" fmla="*/ 571 h 640"/>
                <a:gd name="T42" fmla="*/ 114 w 276"/>
                <a:gd name="T43" fmla="*/ 633 h 640"/>
                <a:gd name="T44" fmla="*/ 184 w 276"/>
                <a:gd name="T45" fmla="*/ 651 h 640"/>
                <a:gd name="T46" fmla="*/ 196 w 276"/>
                <a:gd name="T47" fmla="*/ 615 h 640"/>
                <a:gd name="T48" fmla="*/ 226 w 276"/>
                <a:gd name="T49" fmla="*/ 655 h 640"/>
                <a:gd name="T50" fmla="*/ 267 w 276"/>
                <a:gd name="T51" fmla="*/ 646 h 640"/>
                <a:gd name="T52" fmla="*/ 261 w 276"/>
                <a:gd name="T53" fmla="*/ 615 h 640"/>
                <a:gd name="T54" fmla="*/ 267 w 276"/>
                <a:gd name="T55" fmla="*/ 582 h 640"/>
                <a:gd name="T56" fmla="*/ 252 w 276"/>
                <a:gd name="T57" fmla="*/ 540 h 640"/>
                <a:gd name="T58" fmla="*/ 274 w 276"/>
                <a:gd name="T59" fmla="*/ 493 h 640"/>
                <a:gd name="T60" fmla="*/ 247 w 276"/>
                <a:gd name="T61" fmla="*/ 432 h 640"/>
                <a:gd name="T62" fmla="*/ 256 w 276"/>
                <a:gd name="T63" fmla="*/ 382 h 640"/>
                <a:gd name="T64" fmla="*/ 253 w 276"/>
                <a:gd name="T65" fmla="*/ 348 h 640"/>
                <a:gd name="T66" fmla="*/ 253 w 276"/>
                <a:gd name="T67" fmla="*/ 298 h 640"/>
                <a:gd name="T68" fmla="*/ 244 w 276"/>
                <a:gd name="T69" fmla="*/ 255 h 640"/>
                <a:gd name="T70" fmla="*/ 252 w 276"/>
                <a:gd name="T71" fmla="*/ 223 h 640"/>
                <a:gd name="T72" fmla="*/ 247 w 276"/>
                <a:gd name="T73" fmla="*/ 160 h 640"/>
                <a:gd name="T74" fmla="*/ 267 w 276"/>
                <a:gd name="T75" fmla="*/ 118 h 640"/>
                <a:gd name="T76" fmla="*/ 288 w 276"/>
                <a:gd name="T77" fmla="*/ 60 h 6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6"/>
                <a:gd name="T118" fmla="*/ 0 h 640"/>
                <a:gd name="T119" fmla="*/ 288 w 276"/>
                <a:gd name="T120" fmla="*/ 660 h 64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6" h="640">
                  <a:moveTo>
                    <a:pt x="276" y="60"/>
                  </a:moveTo>
                  <a:lnTo>
                    <a:pt x="273" y="47"/>
                  </a:lnTo>
                  <a:lnTo>
                    <a:pt x="256" y="41"/>
                  </a:lnTo>
                  <a:lnTo>
                    <a:pt x="247" y="26"/>
                  </a:lnTo>
                  <a:lnTo>
                    <a:pt x="225" y="27"/>
                  </a:lnTo>
                  <a:lnTo>
                    <a:pt x="215" y="15"/>
                  </a:lnTo>
                  <a:lnTo>
                    <a:pt x="190" y="12"/>
                  </a:lnTo>
                  <a:lnTo>
                    <a:pt x="161" y="20"/>
                  </a:lnTo>
                  <a:lnTo>
                    <a:pt x="154" y="0"/>
                  </a:lnTo>
                  <a:lnTo>
                    <a:pt x="138" y="0"/>
                  </a:lnTo>
                  <a:lnTo>
                    <a:pt x="135" y="15"/>
                  </a:lnTo>
                  <a:lnTo>
                    <a:pt x="148" y="32"/>
                  </a:lnTo>
                  <a:lnTo>
                    <a:pt x="142" y="52"/>
                  </a:lnTo>
                  <a:lnTo>
                    <a:pt x="152" y="65"/>
                  </a:lnTo>
                  <a:lnTo>
                    <a:pt x="152" y="128"/>
                  </a:lnTo>
                  <a:lnTo>
                    <a:pt x="137" y="148"/>
                  </a:lnTo>
                  <a:lnTo>
                    <a:pt x="146" y="163"/>
                  </a:lnTo>
                  <a:lnTo>
                    <a:pt x="137" y="196"/>
                  </a:lnTo>
                  <a:lnTo>
                    <a:pt x="126" y="190"/>
                  </a:lnTo>
                  <a:lnTo>
                    <a:pt x="117" y="201"/>
                  </a:lnTo>
                  <a:lnTo>
                    <a:pt x="111" y="187"/>
                  </a:lnTo>
                  <a:lnTo>
                    <a:pt x="94" y="202"/>
                  </a:lnTo>
                  <a:lnTo>
                    <a:pt x="106" y="216"/>
                  </a:lnTo>
                  <a:lnTo>
                    <a:pt x="91" y="251"/>
                  </a:lnTo>
                  <a:lnTo>
                    <a:pt x="91" y="286"/>
                  </a:lnTo>
                  <a:lnTo>
                    <a:pt x="105" y="295"/>
                  </a:lnTo>
                  <a:lnTo>
                    <a:pt x="105" y="347"/>
                  </a:lnTo>
                  <a:lnTo>
                    <a:pt x="91" y="352"/>
                  </a:lnTo>
                  <a:lnTo>
                    <a:pt x="74" y="353"/>
                  </a:lnTo>
                  <a:lnTo>
                    <a:pt x="73" y="381"/>
                  </a:lnTo>
                  <a:lnTo>
                    <a:pt x="58" y="390"/>
                  </a:lnTo>
                  <a:lnTo>
                    <a:pt x="44" y="370"/>
                  </a:lnTo>
                  <a:lnTo>
                    <a:pt x="21" y="352"/>
                  </a:lnTo>
                  <a:lnTo>
                    <a:pt x="3" y="367"/>
                  </a:lnTo>
                  <a:lnTo>
                    <a:pt x="3" y="393"/>
                  </a:lnTo>
                  <a:lnTo>
                    <a:pt x="0" y="495"/>
                  </a:lnTo>
                  <a:lnTo>
                    <a:pt x="2" y="506"/>
                  </a:lnTo>
                  <a:lnTo>
                    <a:pt x="20" y="525"/>
                  </a:lnTo>
                  <a:lnTo>
                    <a:pt x="27" y="548"/>
                  </a:lnTo>
                  <a:lnTo>
                    <a:pt x="30" y="556"/>
                  </a:lnTo>
                  <a:lnTo>
                    <a:pt x="41" y="565"/>
                  </a:lnTo>
                  <a:lnTo>
                    <a:pt x="55" y="554"/>
                  </a:lnTo>
                  <a:lnTo>
                    <a:pt x="84" y="556"/>
                  </a:lnTo>
                  <a:lnTo>
                    <a:pt x="110" y="614"/>
                  </a:lnTo>
                  <a:lnTo>
                    <a:pt x="158" y="638"/>
                  </a:lnTo>
                  <a:lnTo>
                    <a:pt x="178" y="631"/>
                  </a:lnTo>
                  <a:lnTo>
                    <a:pt x="175" y="606"/>
                  </a:lnTo>
                  <a:lnTo>
                    <a:pt x="190" y="596"/>
                  </a:lnTo>
                  <a:lnTo>
                    <a:pt x="206" y="621"/>
                  </a:lnTo>
                  <a:lnTo>
                    <a:pt x="219" y="635"/>
                  </a:lnTo>
                  <a:lnTo>
                    <a:pt x="245" y="640"/>
                  </a:lnTo>
                  <a:lnTo>
                    <a:pt x="259" y="626"/>
                  </a:lnTo>
                  <a:lnTo>
                    <a:pt x="251" y="614"/>
                  </a:lnTo>
                  <a:lnTo>
                    <a:pt x="253" y="596"/>
                  </a:lnTo>
                  <a:lnTo>
                    <a:pt x="244" y="585"/>
                  </a:lnTo>
                  <a:lnTo>
                    <a:pt x="259" y="564"/>
                  </a:lnTo>
                  <a:lnTo>
                    <a:pt x="259" y="535"/>
                  </a:lnTo>
                  <a:lnTo>
                    <a:pt x="244" y="524"/>
                  </a:lnTo>
                  <a:lnTo>
                    <a:pt x="251" y="500"/>
                  </a:lnTo>
                  <a:lnTo>
                    <a:pt x="265" y="478"/>
                  </a:lnTo>
                  <a:lnTo>
                    <a:pt x="262" y="457"/>
                  </a:lnTo>
                  <a:lnTo>
                    <a:pt x="239" y="419"/>
                  </a:lnTo>
                  <a:lnTo>
                    <a:pt x="254" y="400"/>
                  </a:lnTo>
                  <a:lnTo>
                    <a:pt x="248" y="370"/>
                  </a:lnTo>
                  <a:lnTo>
                    <a:pt x="256" y="350"/>
                  </a:lnTo>
                  <a:lnTo>
                    <a:pt x="245" y="337"/>
                  </a:lnTo>
                  <a:lnTo>
                    <a:pt x="253" y="315"/>
                  </a:lnTo>
                  <a:lnTo>
                    <a:pt x="245" y="289"/>
                  </a:lnTo>
                  <a:lnTo>
                    <a:pt x="250" y="259"/>
                  </a:lnTo>
                  <a:lnTo>
                    <a:pt x="236" y="247"/>
                  </a:lnTo>
                  <a:lnTo>
                    <a:pt x="256" y="227"/>
                  </a:lnTo>
                  <a:lnTo>
                    <a:pt x="244" y="216"/>
                  </a:lnTo>
                  <a:lnTo>
                    <a:pt x="247" y="170"/>
                  </a:lnTo>
                  <a:lnTo>
                    <a:pt x="239" y="155"/>
                  </a:lnTo>
                  <a:lnTo>
                    <a:pt x="259" y="128"/>
                  </a:lnTo>
                  <a:lnTo>
                    <a:pt x="259" y="114"/>
                  </a:lnTo>
                  <a:lnTo>
                    <a:pt x="273" y="113"/>
                  </a:lnTo>
                  <a:lnTo>
                    <a:pt x="276" y="60"/>
                  </a:lnTo>
                  <a:close/>
                </a:path>
              </a:pathLst>
            </a:custGeom>
            <a:noFill/>
            <a:ln w="1270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86" name="Freeform 10"/>
            <p:cNvSpPr>
              <a:spLocks/>
            </p:cNvSpPr>
            <p:nvPr/>
          </p:nvSpPr>
          <p:spPr bwMode="auto">
            <a:xfrm>
              <a:off x="4244066" y="2234853"/>
              <a:ext cx="206026" cy="317355"/>
            </a:xfrm>
            <a:custGeom>
              <a:avLst/>
              <a:gdLst>
                <a:gd name="T0" fmla="*/ 142 w 344"/>
                <a:gd name="T1" fmla="*/ 726 h 737"/>
                <a:gd name="T2" fmla="*/ 115 w 344"/>
                <a:gd name="T3" fmla="*/ 664 h 737"/>
                <a:gd name="T4" fmla="*/ 112 w 344"/>
                <a:gd name="T5" fmla="*/ 643 h 737"/>
                <a:gd name="T6" fmla="*/ 87 w 344"/>
                <a:gd name="T7" fmla="*/ 597 h 737"/>
                <a:gd name="T8" fmla="*/ 81 w 344"/>
                <a:gd name="T9" fmla="*/ 559 h 737"/>
                <a:gd name="T10" fmla="*/ 63 w 344"/>
                <a:gd name="T11" fmla="*/ 519 h 737"/>
                <a:gd name="T12" fmla="*/ 40 w 344"/>
                <a:gd name="T13" fmla="*/ 471 h 737"/>
                <a:gd name="T14" fmla="*/ 0 w 344"/>
                <a:gd name="T15" fmla="*/ 399 h 737"/>
                <a:gd name="T16" fmla="*/ 33 w 344"/>
                <a:gd name="T17" fmla="*/ 396 h 737"/>
                <a:gd name="T18" fmla="*/ 37 w 344"/>
                <a:gd name="T19" fmla="*/ 367 h 737"/>
                <a:gd name="T20" fmla="*/ 28 w 344"/>
                <a:gd name="T21" fmla="*/ 337 h 737"/>
                <a:gd name="T22" fmla="*/ 43 w 344"/>
                <a:gd name="T23" fmla="*/ 285 h 737"/>
                <a:gd name="T24" fmla="*/ 36 w 344"/>
                <a:gd name="T25" fmla="*/ 252 h 737"/>
                <a:gd name="T26" fmla="*/ 51 w 344"/>
                <a:gd name="T27" fmla="*/ 208 h 737"/>
                <a:gd name="T28" fmla="*/ 40 w 344"/>
                <a:gd name="T29" fmla="*/ 148 h 737"/>
                <a:gd name="T30" fmla="*/ 43 w 344"/>
                <a:gd name="T31" fmla="*/ 96 h 737"/>
                <a:gd name="T32" fmla="*/ 40 w 344"/>
                <a:gd name="T33" fmla="*/ 63 h 737"/>
                <a:gd name="T34" fmla="*/ 34 w 344"/>
                <a:gd name="T35" fmla="*/ 3 h 737"/>
                <a:gd name="T36" fmla="*/ 85 w 344"/>
                <a:gd name="T37" fmla="*/ 64 h 737"/>
                <a:gd name="T38" fmla="*/ 81 w 344"/>
                <a:gd name="T39" fmla="*/ 115 h 737"/>
                <a:gd name="T40" fmla="*/ 100 w 344"/>
                <a:gd name="T41" fmla="*/ 172 h 737"/>
                <a:gd name="T42" fmla="*/ 133 w 344"/>
                <a:gd name="T43" fmla="*/ 171 h 737"/>
                <a:gd name="T44" fmla="*/ 217 w 344"/>
                <a:gd name="T45" fmla="*/ 180 h 737"/>
                <a:gd name="T46" fmla="*/ 232 w 344"/>
                <a:gd name="T47" fmla="*/ 171 h 737"/>
                <a:gd name="T48" fmla="*/ 271 w 344"/>
                <a:gd name="T49" fmla="*/ 243 h 737"/>
                <a:gd name="T50" fmla="*/ 228 w 344"/>
                <a:gd name="T51" fmla="*/ 280 h 737"/>
                <a:gd name="T52" fmla="*/ 195 w 344"/>
                <a:gd name="T53" fmla="*/ 301 h 737"/>
                <a:gd name="T54" fmla="*/ 166 w 344"/>
                <a:gd name="T55" fmla="*/ 313 h 737"/>
                <a:gd name="T56" fmla="*/ 169 w 344"/>
                <a:gd name="T57" fmla="*/ 345 h 737"/>
                <a:gd name="T58" fmla="*/ 207 w 344"/>
                <a:gd name="T59" fmla="*/ 363 h 737"/>
                <a:gd name="T60" fmla="*/ 204 w 344"/>
                <a:gd name="T61" fmla="*/ 402 h 737"/>
                <a:gd name="T62" fmla="*/ 253 w 344"/>
                <a:gd name="T63" fmla="*/ 387 h 737"/>
                <a:gd name="T64" fmla="*/ 286 w 344"/>
                <a:gd name="T65" fmla="*/ 378 h 737"/>
                <a:gd name="T66" fmla="*/ 327 w 344"/>
                <a:gd name="T67" fmla="*/ 394 h 737"/>
                <a:gd name="T68" fmla="*/ 345 w 344"/>
                <a:gd name="T69" fmla="*/ 438 h 737"/>
                <a:gd name="T70" fmla="*/ 351 w 344"/>
                <a:gd name="T71" fmla="*/ 501 h 737"/>
                <a:gd name="T72" fmla="*/ 352 w 344"/>
                <a:gd name="T73" fmla="*/ 540 h 737"/>
                <a:gd name="T74" fmla="*/ 336 w 344"/>
                <a:gd name="T75" fmla="*/ 622 h 737"/>
                <a:gd name="T76" fmla="*/ 346 w 344"/>
                <a:gd name="T77" fmla="*/ 654 h 737"/>
                <a:gd name="T78" fmla="*/ 352 w 344"/>
                <a:gd name="T79" fmla="*/ 685 h 737"/>
                <a:gd name="T80" fmla="*/ 315 w 344"/>
                <a:gd name="T81" fmla="*/ 688 h 737"/>
                <a:gd name="T82" fmla="*/ 273 w 344"/>
                <a:gd name="T83" fmla="*/ 709 h 737"/>
                <a:gd name="T84" fmla="*/ 247 w 344"/>
                <a:gd name="T85" fmla="*/ 732 h 737"/>
                <a:gd name="T86" fmla="*/ 178 w 344"/>
                <a:gd name="T87" fmla="*/ 730 h 7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4"/>
                <a:gd name="T133" fmla="*/ 0 h 737"/>
                <a:gd name="T134" fmla="*/ 355 w 344"/>
                <a:gd name="T135" fmla="*/ 760 h 7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4" h="737">
                  <a:moveTo>
                    <a:pt x="149" y="713"/>
                  </a:moveTo>
                  <a:lnTo>
                    <a:pt x="138" y="704"/>
                  </a:lnTo>
                  <a:lnTo>
                    <a:pt x="103" y="663"/>
                  </a:lnTo>
                  <a:lnTo>
                    <a:pt x="111" y="644"/>
                  </a:lnTo>
                  <a:lnTo>
                    <a:pt x="105" y="635"/>
                  </a:lnTo>
                  <a:lnTo>
                    <a:pt x="109" y="624"/>
                  </a:lnTo>
                  <a:lnTo>
                    <a:pt x="79" y="612"/>
                  </a:lnTo>
                  <a:lnTo>
                    <a:pt x="84" y="579"/>
                  </a:lnTo>
                  <a:lnTo>
                    <a:pt x="73" y="565"/>
                  </a:lnTo>
                  <a:lnTo>
                    <a:pt x="78" y="542"/>
                  </a:lnTo>
                  <a:lnTo>
                    <a:pt x="74" y="512"/>
                  </a:lnTo>
                  <a:lnTo>
                    <a:pt x="61" y="503"/>
                  </a:lnTo>
                  <a:lnTo>
                    <a:pt x="61" y="486"/>
                  </a:lnTo>
                  <a:lnTo>
                    <a:pt x="39" y="457"/>
                  </a:lnTo>
                  <a:lnTo>
                    <a:pt x="20" y="407"/>
                  </a:lnTo>
                  <a:lnTo>
                    <a:pt x="0" y="387"/>
                  </a:lnTo>
                  <a:lnTo>
                    <a:pt x="3" y="376"/>
                  </a:lnTo>
                  <a:lnTo>
                    <a:pt x="32" y="384"/>
                  </a:lnTo>
                  <a:lnTo>
                    <a:pt x="45" y="370"/>
                  </a:lnTo>
                  <a:lnTo>
                    <a:pt x="36" y="356"/>
                  </a:lnTo>
                  <a:lnTo>
                    <a:pt x="36" y="340"/>
                  </a:lnTo>
                  <a:lnTo>
                    <a:pt x="27" y="327"/>
                  </a:lnTo>
                  <a:lnTo>
                    <a:pt x="45" y="308"/>
                  </a:lnTo>
                  <a:lnTo>
                    <a:pt x="43" y="280"/>
                  </a:lnTo>
                  <a:lnTo>
                    <a:pt x="29" y="268"/>
                  </a:lnTo>
                  <a:lnTo>
                    <a:pt x="35" y="244"/>
                  </a:lnTo>
                  <a:lnTo>
                    <a:pt x="50" y="222"/>
                  </a:lnTo>
                  <a:lnTo>
                    <a:pt x="49" y="202"/>
                  </a:lnTo>
                  <a:lnTo>
                    <a:pt x="23" y="161"/>
                  </a:lnTo>
                  <a:lnTo>
                    <a:pt x="39" y="144"/>
                  </a:lnTo>
                  <a:lnTo>
                    <a:pt x="35" y="113"/>
                  </a:lnTo>
                  <a:lnTo>
                    <a:pt x="42" y="93"/>
                  </a:lnTo>
                  <a:lnTo>
                    <a:pt x="30" y="81"/>
                  </a:lnTo>
                  <a:lnTo>
                    <a:pt x="39" y="61"/>
                  </a:lnTo>
                  <a:lnTo>
                    <a:pt x="30" y="36"/>
                  </a:lnTo>
                  <a:lnTo>
                    <a:pt x="33" y="3"/>
                  </a:lnTo>
                  <a:lnTo>
                    <a:pt x="47" y="0"/>
                  </a:lnTo>
                  <a:lnTo>
                    <a:pt x="82" y="62"/>
                  </a:lnTo>
                  <a:lnTo>
                    <a:pt x="71" y="76"/>
                  </a:lnTo>
                  <a:lnTo>
                    <a:pt x="78" y="112"/>
                  </a:lnTo>
                  <a:lnTo>
                    <a:pt x="97" y="131"/>
                  </a:lnTo>
                  <a:lnTo>
                    <a:pt x="97" y="167"/>
                  </a:lnTo>
                  <a:lnTo>
                    <a:pt x="111" y="181"/>
                  </a:lnTo>
                  <a:lnTo>
                    <a:pt x="129" y="166"/>
                  </a:lnTo>
                  <a:lnTo>
                    <a:pt x="149" y="175"/>
                  </a:lnTo>
                  <a:lnTo>
                    <a:pt x="210" y="175"/>
                  </a:lnTo>
                  <a:lnTo>
                    <a:pt x="213" y="164"/>
                  </a:lnTo>
                  <a:lnTo>
                    <a:pt x="225" y="166"/>
                  </a:lnTo>
                  <a:lnTo>
                    <a:pt x="254" y="212"/>
                  </a:lnTo>
                  <a:lnTo>
                    <a:pt x="263" y="236"/>
                  </a:lnTo>
                  <a:lnTo>
                    <a:pt x="245" y="260"/>
                  </a:lnTo>
                  <a:lnTo>
                    <a:pt x="221" y="272"/>
                  </a:lnTo>
                  <a:lnTo>
                    <a:pt x="196" y="269"/>
                  </a:lnTo>
                  <a:lnTo>
                    <a:pt x="189" y="292"/>
                  </a:lnTo>
                  <a:lnTo>
                    <a:pt x="172" y="291"/>
                  </a:lnTo>
                  <a:lnTo>
                    <a:pt x="161" y="304"/>
                  </a:lnTo>
                  <a:lnTo>
                    <a:pt x="166" y="314"/>
                  </a:lnTo>
                  <a:lnTo>
                    <a:pt x="164" y="335"/>
                  </a:lnTo>
                  <a:lnTo>
                    <a:pt x="178" y="349"/>
                  </a:lnTo>
                  <a:lnTo>
                    <a:pt x="201" y="352"/>
                  </a:lnTo>
                  <a:lnTo>
                    <a:pt x="209" y="369"/>
                  </a:lnTo>
                  <a:lnTo>
                    <a:pt x="198" y="390"/>
                  </a:lnTo>
                  <a:lnTo>
                    <a:pt x="216" y="407"/>
                  </a:lnTo>
                  <a:lnTo>
                    <a:pt x="249" y="377"/>
                  </a:lnTo>
                  <a:lnTo>
                    <a:pt x="267" y="378"/>
                  </a:lnTo>
                  <a:lnTo>
                    <a:pt x="277" y="367"/>
                  </a:lnTo>
                  <a:lnTo>
                    <a:pt x="294" y="367"/>
                  </a:lnTo>
                  <a:lnTo>
                    <a:pt x="317" y="382"/>
                  </a:lnTo>
                  <a:lnTo>
                    <a:pt x="306" y="396"/>
                  </a:lnTo>
                  <a:lnTo>
                    <a:pt x="334" y="425"/>
                  </a:lnTo>
                  <a:lnTo>
                    <a:pt x="324" y="451"/>
                  </a:lnTo>
                  <a:lnTo>
                    <a:pt x="340" y="486"/>
                  </a:lnTo>
                  <a:lnTo>
                    <a:pt x="324" y="506"/>
                  </a:lnTo>
                  <a:lnTo>
                    <a:pt x="341" y="524"/>
                  </a:lnTo>
                  <a:lnTo>
                    <a:pt x="317" y="576"/>
                  </a:lnTo>
                  <a:lnTo>
                    <a:pt x="326" y="603"/>
                  </a:lnTo>
                  <a:lnTo>
                    <a:pt x="341" y="620"/>
                  </a:lnTo>
                  <a:lnTo>
                    <a:pt x="335" y="634"/>
                  </a:lnTo>
                  <a:lnTo>
                    <a:pt x="344" y="647"/>
                  </a:lnTo>
                  <a:lnTo>
                    <a:pt x="341" y="664"/>
                  </a:lnTo>
                  <a:lnTo>
                    <a:pt x="318" y="656"/>
                  </a:lnTo>
                  <a:lnTo>
                    <a:pt x="305" y="667"/>
                  </a:lnTo>
                  <a:lnTo>
                    <a:pt x="279" y="669"/>
                  </a:lnTo>
                  <a:lnTo>
                    <a:pt x="265" y="688"/>
                  </a:lnTo>
                  <a:lnTo>
                    <a:pt x="241" y="688"/>
                  </a:lnTo>
                  <a:lnTo>
                    <a:pt x="239" y="710"/>
                  </a:lnTo>
                  <a:lnTo>
                    <a:pt x="209" y="737"/>
                  </a:lnTo>
                  <a:lnTo>
                    <a:pt x="172" y="708"/>
                  </a:lnTo>
                  <a:lnTo>
                    <a:pt x="149" y="713"/>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87" name="Freeform 12"/>
            <p:cNvSpPr>
              <a:spLocks/>
            </p:cNvSpPr>
            <p:nvPr/>
          </p:nvSpPr>
          <p:spPr bwMode="auto">
            <a:xfrm>
              <a:off x="4327913" y="2495798"/>
              <a:ext cx="276699" cy="206259"/>
            </a:xfrm>
            <a:custGeom>
              <a:avLst/>
              <a:gdLst>
                <a:gd name="T0" fmla="*/ 4 w 462"/>
                <a:gd name="T1" fmla="*/ 132 h 479"/>
                <a:gd name="T2" fmla="*/ 0 w 462"/>
                <a:gd name="T3" fmla="*/ 167 h 479"/>
                <a:gd name="T4" fmla="*/ 10 w 462"/>
                <a:gd name="T5" fmla="*/ 207 h 479"/>
                <a:gd name="T6" fmla="*/ 43 w 462"/>
                <a:gd name="T7" fmla="*/ 219 h 479"/>
                <a:gd name="T8" fmla="*/ 70 w 462"/>
                <a:gd name="T9" fmla="*/ 201 h 479"/>
                <a:gd name="T10" fmla="*/ 103 w 462"/>
                <a:gd name="T11" fmla="*/ 227 h 479"/>
                <a:gd name="T12" fmla="*/ 129 w 462"/>
                <a:gd name="T13" fmla="*/ 275 h 479"/>
                <a:gd name="T14" fmla="*/ 141 w 462"/>
                <a:gd name="T15" fmla="*/ 311 h 479"/>
                <a:gd name="T16" fmla="*/ 138 w 462"/>
                <a:gd name="T17" fmla="*/ 354 h 479"/>
                <a:gd name="T18" fmla="*/ 165 w 462"/>
                <a:gd name="T19" fmla="*/ 357 h 479"/>
                <a:gd name="T20" fmla="*/ 204 w 462"/>
                <a:gd name="T21" fmla="*/ 378 h 479"/>
                <a:gd name="T22" fmla="*/ 241 w 462"/>
                <a:gd name="T23" fmla="*/ 332 h 479"/>
                <a:gd name="T24" fmla="*/ 282 w 462"/>
                <a:gd name="T25" fmla="*/ 401 h 479"/>
                <a:gd name="T26" fmla="*/ 294 w 462"/>
                <a:gd name="T27" fmla="*/ 432 h 479"/>
                <a:gd name="T28" fmla="*/ 304 w 462"/>
                <a:gd name="T29" fmla="*/ 476 h 479"/>
                <a:gd name="T30" fmla="*/ 351 w 462"/>
                <a:gd name="T31" fmla="*/ 488 h 479"/>
                <a:gd name="T32" fmla="*/ 402 w 462"/>
                <a:gd name="T33" fmla="*/ 488 h 479"/>
                <a:gd name="T34" fmla="*/ 393 w 462"/>
                <a:gd name="T35" fmla="*/ 452 h 479"/>
                <a:gd name="T36" fmla="*/ 384 w 462"/>
                <a:gd name="T37" fmla="*/ 423 h 479"/>
                <a:gd name="T38" fmla="*/ 402 w 462"/>
                <a:gd name="T39" fmla="*/ 380 h 479"/>
                <a:gd name="T40" fmla="*/ 429 w 462"/>
                <a:gd name="T41" fmla="*/ 366 h 479"/>
                <a:gd name="T42" fmla="*/ 433 w 462"/>
                <a:gd name="T43" fmla="*/ 398 h 479"/>
                <a:gd name="T44" fmla="*/ 477 w 462"/>
                <a:gd name="T45" fmla="*/ 369 h 479"/>
                <a:gd name="T46" fmla="*/ 456 w 462"/>
                <a:gd name="T47" fmla="*/ 317 h 479"/>
                <a:gd name="T48" fmla="*/ 438 w 462"/>
                <a:gd name="T49" fmla="*/ 294 h 479"/>
                <a:gd name="T50" fmla="*/ 454 w 462"/>
                <a:gd name="T51" fmla="*/ 263 h 479"/>
                <a:gd name="T52" fmla="*/ 444 w 462"/>
                <a:gd name="T53" fmla="*/ 237 h 479"/>
                <a:gd name="T54" fmla="*/ 415 w 462"/>
                <a:gd name="T55" fmla="*/ 216 h 479"/>
                <a:gd name="T56" fmla="*/ 399 w 462"/>
                <a:gd name="T57" fmla="*/ 164 h 479"/>
                <a:gd name="T58" fmla="*/ 379 w 462"/>
                <a:gd name="T59" fmla="*/ 170 h 479"/>
                <a:gd name="T60" fmla="*/ 340 w 462"/>
                <a:gd name="T61" fmla="*/ 146 h 479"/>
                <a:gd name="T62" fmla="*/ 352 w 462"/>
                <a:gd name="T63" fmla="*/ 119 h 479"/>
                <a:gd name="T64" fmla="*/ 352 w 462"/>
                <a:gd name="T65" fmla="*/ 101 h 479"/>
                <a:gd name="T66" fmla="*/ 322 w 462"/>
                <a:gd name="T67" fmla="*/ 110 h 479"/>
                <a:gd name="T68" fmla="*/ 346 w 462"/>
                <a:gd name="T69" fmla="*/ 86 h 479"/>
                <a:gd name="T70" fmla="*/ 328 w 462"/>
                <a:gd name="T71" fmla="*/ 48 h 479"/>
                <a:gd name="T72" fmla="*/ 316 w 462"/>
                <a:gd name="T73" fmla="*/ 17 h 479"/>
                <a:gd name="T74" fmla="*/ 277 w 462"/>
                <a:gd name="T75" fmla="*/ 6 h 479"/>
                <a:gd name="T76" fmla="*/ 235 w 462"/>
                <a:gd name="T77" fmla="*/ 0 h 479"/>
                <a:gd name="T78" fmla="*/ 202 w 462"/>
                <a:gd name="T79" fmla="*/ 27 h 479"/>
                <a:gd name="T80" fmla="*/ 208 w 462"/>
                <a:gd name="T81" fmla="*/ 59 h 479"/>
                <a:gd name="T82" fmla="*/ 171 w 462"/>
                <a:gd name="T83" fmla="*/ 62 h 479"/>
                <a:gd name="T84" fmla="*/ 129 w 462"/>
                <a:gd name="T85" fmla="*/ 84 h 479"/>
                <a:gd name="T86" fmla="*/ 102 w 462"/>
                <a:gd name="T87" fmla="*/ 107 h 479"/>
                <a:gd name="T88" fmla="*/ 33 w 462"/>
                <a:gd name="T89" fmla="*/ 102 h 479"/>
                <a:gd name="T90" fmla="*/ 19 w 462"/>
                <a:gd name="T91" fmla="*/ 116 h 4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2"/>
                <a:gd name="T139" fmla="*/ 0 h 479"/>
                <a:gd name="T140" fmla="*/ 477 w 462"/>
                <a:gd name="T141" fmla="*/ 494 h 47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2" h="479">
                  <a:moveTo>
                    <a:pt x="18" y="112"/>
                  </a:moveTo>
                  <a:lnTo>
                    <a:pt x="4" y="128"/>
                  </a:lnTo>
                  <a:lnTo>
                    <a:pt x="15" y="143"/>
                  </a:lnTo>
                  <a:lnTo>
                    <a:pt x="0" y="162"/>
                  </a:lnTo>
                  <a:lnTo>
                    <a:pt x="12" y="174"/>
                  </a:lnTo>
                  <a:lnTo>
                    <a:pt x="10" y="201"/>
                  </a:lnTo>
                  <a:lnTo>
                    <a:pt x="23" y="195"/>
                  </a:lnTo>
                  <a:lnTo>
                    <a:pt x="42" y="212"/>
                  </a:lnTo>
                  <a:lnTo>
                    <a:pt x="58" y="215"/>
                  </a:lnTo>
                  <a:lnTo>
                    <a:pt x="68" y="195"/>
                  </a:lnTo>
                  <a:lnTo>
                    <a:pt x="82" y="197"/>
                  </a:lnTo>
                  <a:lnTo>
                    <a:pt x="100" y="220"/>
                  </a:lnTo>
                  <a:lnTo>
                    <a:pt x="123" y="233"/>
                  </a:lnTo>
                  <a:lnTo>
                    <a:pt x="125" y="267"/>
                  </a:lnTo>
                  <a:lnTo>
                    <a:pt x="134" y="276"/>
                  </a:lnTo>
                  <a:lnTo>
                    <a:pt x="137" y="302"/>
                  </a:lnTo>
                  <a:lnTo>
                    <a:pt x="131" y="317"/>
                  </a:lnTo>
                  <a:lnTo>
                    <a:pt x="134" y="343"/>
                  </a:lnTo>
                  <a:lnTo>
                    <a:pt x="148" y="359"/>
                  </a:lnTo>
                  <a:lnTo>
                    <a:pt x="160" y="346"/>
                  </a:lnTo>
                  <a:lnTo>
                    <a:pt x="171" y="383"/>
                  </a:lnTo>
                  <a:lnTo>
                    <a:pt x="198" y="367"/>
                  </a:lnTo>
                  <a:lnTo>
                    <a:pt x="227" y="337"/>
                  </a:lnTo>
                  <a:lnTo>
                    <a:pt x="233" y="322"/>
                  </a:lnTo>
                  <a:lnTo>
                    <a:pt x="254" y="354"/>
                  </a:lnTo>
                  <a:lnTo>
                    <a:pt x="273" y="389"/>
                  </a:lnTo>
                  <a:lnTo>
                    <a:pt x="285" y="400"/>
                  </a:lnTo>
                  <a:lnTo>
                    <a:pt x="285" y="419"/>
                  </a:lnTo>
                  <a:lnTo>
                    <a:pt x="296" y="432"/>
                  </a:lnTo>
                  <a:lnTo>
                    <a:pt x="294" y="462"/>
                  </a:lnTo>
                  <a:lnTo>
                    <a:pt x="308" y="471"/>
                  </a:lnTo>
                  <a:lnTo>
                    <a:pt x="340" y="473"/>
                  </a:lnTo>
                  <a:lnTo>
                    <a:pt x="364" y="479"/>
                  </a:lnTo>
                  <a:lnTo>
                    <a:pt x="389" y="473"/>
                  </a:lnTo>
                  <a:lnTo>
                    <a:pt x="384" y="459"/>
                  </a:lnTo>
                  <a:lnTo>
                    <a:pt x="381" y="438"/>
                  </a:lnTo>
                  <a:lnTo>
                    <a:pt x="387" y="424"/>
                  </a:lnTo>
                  <a:lnTo>
                    <a:pt x="372" y="410"/>
                  </a:lnTo>
                  <a:lnTo>
                    <a:pt x="382" y="400"/>
                  </a:lnTo>
                  <a:lnTo>
                    <a:pt x="389" y="368"/>
                  </a:lnTo>
                  <a:lnTo>
                    <a:pt x="393" y="355"/>
                  </a:lnTo>
                  <a:lnTo>
                    <a:pt x="416" y="355"/>
                  </a:lnTo>
                  <a:lnTo>
                    <a:pt x="422" y="369"/>
                  </a:lnTo>
                  <a:lnTo>
                    <a:pt x="419" y="386"/>
                  </a:lnTo>
                  <a:lnTo>
                    <a:pt x="440" y="383"/>
                  </a:lnTo>
                  <a:lnTo>
                    <a:pt x="462" y="358"/>
                  </a:lnTo>
                  <a:lnTo>
                    <a:pt x="442" y="349"/>
                  </a:lnTo>
                  <a:lnTo>
                    <a:pt x="442" y="307"/>
                  </a:lnTo>
                  <a:lnTo>
                    <a:pt x="431" y="304"/>
                  </a:lnTo>
                  <a:lnTo>
                    <a:pt x="424" y="285"/>
                  </a:lnTo>
                  <a:lnTo>
                    <a:pt x="437" y="271"/>
                  </a:lnTo>
                  <a:lnTo>
                    <a:pt x="440" y="255"/>
                  </a:lnTo>
                  <a:lnTo>
                    <a:pt x="428" y="241"/>
                  </a:lnTo>
                  <a:lnTo>
                    <a:pt x="430" y="230"/>
                  </a:lnTo>
                  <a:lnTo>
                    <a:pt x="416" y="229"/>
                  </a:lnTo>
                  <a:lnTo>
                    <a:pt x="402" y="209"/>
                  </a:lnTo>
                  <a:lnTo>
                    <a:pt x="402" y="171"/>
                  </a:lnTo>
                  <a:lnTo>
                    <a:pt x="386" y="159"/>
                  </a:lnTo>
                  <a:lnTo>
                    <a:pt x="378" y="180"/>
                  </a:lnTo>
                  <a:lnTo>
                    <a:pt x="367" y="165"/>
                  </a:lnTo>
                  <a:lnTo>
                    <a:pt x="349" y="174"/>
                  </a:lnTo>
                  <a:lnTo>
                    <a:pt x="329" y="142"/>
                  </a:lnTo>
                  <a:lnTo>
                    <a:pt x="343" y="125"/>
                  </a:lnTo>
                  <a:lnTo>
                    <a:pt x="341" y="115"/>
                  </a:lnTo>
                  <a:lnTo>
                    <a:pt x="353" y="101"/>
                  </a:lnTo>
                  <a:lnTo>
                    <a:pt x="341" y="98"/>
                  </a:lnTo>
                  <a:lnTo>
                    <a:pt x="323" y="116"/>
                  </a:lnTo>
                  <a:lnTo>
                    <a:pt x="312" y="107"/>
                  </a:lnTo>
                  <a:lnTo>
                    <a:pt x="329" y="98"/>
                  </a:lnTo>
                  <a:lnTo>
                    <a:pt x="335" y="83"/>
                  </a:lnTo>
                  <a:lnTo>
                    <a:pt x="323" y="75"/>
                  </a:lnTo>
                  <a:lnTo>
                    <a:pt x="318" y="47"/>
                  </a:lnTo>
                  <a:lnTo>
                    <a:pt x="315" y="29"/>
                  </a:lnTo>
                  <a:lnTo>
                    <a:pt x="306" y="16"/>
                  </a:lnTo>
                  <a:lnTo>
                    <a:pt x="291" y="5"/>
                  </a:lnTo>
                  <a:lnTo>
                    <a:pt x="268" y="6"/>
                  </a:lnTo>
                  <a:lnTo>
                    <a:pt x="247" y="16"/>
                  </a:lnTo>
                  <a:lnTo>
                    <a:pt x="228" y="0"/>
                  </a:lnTo>
                  <a:lnTo>
                    <a:pt x="201" y="12"/>
                  </a:lnTo>
                  <a:lnTo>
                    <a:pt x="196" y="26"/>
                  </a:lnTo>
                  <a:lnTo>
                    <a:pt x="206" y="41"/>
                  </a:lnTo>
                  <a:lnTo>
                    <a:pt x="201" y="57"/>
                  </a:lnTo>
                  <a:lnTo>
                    <a:pt x="178" y="49"/>
                  </a:lnTo>
                  <a:lnTo>
                    <a:pt x="166" y="60"/>
                  </a:lnTo>
                  <a:lnTo>
                    <a:pt x="138" y="61"/>
                  </a:lnTo>
                  <a:lnTo>
                    <a:pt x="125" y="81"/>
                  </a:lnTo>
                  <a:lnTo>
                    <a:pt x="102" y="80"/>
                  </a:lnTo>
                  <a:lnTo>
                    <a:pt x="99" y="104"/>
                  </a:lnTo>
                  <a:lnTo>
                    <a:pt x="68" y="130"/>
                  </a:lnTo>
                  <a:lnTo>
                    <a:pt x="31" y="103"/>
                  </a:lnTo>
                  <a:lnTo>
                    <a:pt x="10" y="107"/>
                  </a:lnTo>
                  <a:lnTo>
                    <a:pt x="18" y="112"/>
                  </a:lnTo>
                  <a:close/>
                </a:path>
              </a:pathLst>
            </a:custGeom>
            <a:noFill/>
            <a:ln w="1270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88" name="Freeform 13"/>
            <p:cNvSpPr>
              <a:spLocks/>
            </p:cNvSpPr>
            <p:nvPr/>
          </p:nvSpPr>
          <p:spPr bwMode="auto">
            <a:xfrm>
              <a:off x="4265626" y="2579335"/>
              <a:ext cx="193449" cy="228650"/>
            </a:xfrm>
            <a:custGeom>
              <a:avLst/>
              <a:gdLst>
                <a:gd name="T0" fmla="*/ 111 w 323"/>
                <a:gd name="T1" fmla="*/ 214 h 531"/>
                <a:gd name="T2" fmla="*/ 84 w 323"/>
                <a:gd name="T3" fmla="*/ 205 h 531"/>
                <a:gd name="T4" fmla="*/ 75 w 323"/>
                <a:gd name="T5" fmla="*/ 216 h 531"/>
                <a:gd name="T6" fmla="*/ 57 w 323"/>
                <a:gd name="T7" fmla="*/ 232 h 531"/>
                <a:gd name="T8" fmla="*/ 51 w 323"/>
                <a:gd name="T9" fmla="*/ 253 h 531"/>
                <a:gd name="T10" fmla="*/ 39 w 323"/>
                <a:gd name="T11" fmla="*/ 324 h 531"/>
                <a:gd name="T12" fmla="*/ 27 w 323"/>
                <a:gd name="T13" fmla="*/ 361 h 531"/>
                <a:gd name="T14" fmla="*/ 14 w 323"/>
                <a:gd name="T15" fmla="*/ 393 h 531"/>
                <a:gd name="T16" fmla="*/ 2 w 323"/>
                <a:gd name="T17" fmla="*/ 408 h 531"/>
                <a:gd name="T18" fmla="*/ 0 w 323"/>
                <a:gd name="T19" fmla="*/ 472 h 531"/>
                <a:gd name="T20" fmla="*/ 15 w 323"/>
                <a:gd name="T21" fmla="*/ 480 h 531"/>
                <a:gd name="T22" fmla="*/ 26 w 323"/>
                <a:gd name="T23" fmla="*/ 480 h 531"/>
                <a:gd name="T24" fmla="*/ 29 w 323"/>
                <a:gd name="T25" fmla="*/ 499 h 531"/>
                <a:gd name="T26" fmla="*/ 48 w 323"/>
                <a:gd name="T27" fmla="*/ 511 h 531"/>
                <a:gd name="T28" fmla="*/ 57 w 323"/>
                <a:gd name="T29" fmla="*/ 436 h 531"/>
                <a:gd name="T30" fmla="*/ 92 w 323"/>
                <a:gd name="T31" fmla="*/ 435 h 531"/>
                <a:gd name="T32" fmla="*/ 86 w 323"/>
                <a:gd name="T33" fmla="*/ 463 h 531"/>
                <a:gd name="T34" fmla="*/ 59 w 323"/>
                <a:gd name="T35" fmla="*/ 471 h 531"/>
                <a:gd name="T36" fmla="*/ 87 w 323"/>
                <a:gd name="T37" fmla="*/ 516 h 531"/>
                <a:gd name="T38" fmla="*/ 116 w 323"/>
                <a:gd name="T39" fmla="*/ 498 h 531"/>
                <a:gd name="T40" fmla="*/ 119 w 323"/>
                <a:gd name="T41" fmla="*/ 534 h 531"/>
                <a:gd name="T42" fmla="*/ 156 w 323"/>
                <a:gd name="T43" fmla="*/ 526 h 531"/>
                <a:gd name="T44" fmla="*/ 167 w 323"/>
                <a:gd name="T45" fmla="*/ 489 h 531"/>
                <a:gd name="T46" fmla="*/ 170 w 323"/>
                <a:gd name="T47" fmla="*/ 522 h 531"/>
                <a:gd name="T48" fmla="*/ 194 w 323"/>
                <a:gd name="T49" fmla="*/ 510 h 531"/>
                <a:gd name="T50" fmla="*/ 204 w 323"/>
                <a:gd name="T51" fmla="*/ 496 h 531"/>
                <a:gd name="T52" fmla="*/ 225 w 323"/>
                <a:gd name="T53" fmla="*/ 480 h 531"/>
                <a:gd name="T54" fmla="*/ 201 w 323"/>
                <a:gd name="T55" fmla="*/ 538 h 531"/>
                <a:gd name="T56" fmla="*/ 242 w 323"/>
                <a:gd name="T57" fmla="*/ 543 h 531"/>
                <a:gd name="T58" fmla="*/ 279 w 323"/>
                <a:gd name="T59" fmla="*/ 472 h 531"/>
                <a:gd name="T60" fmla="*/ 305 w 323"/>
                <a:gd name="T61" fmla="*/ 459 h 531"/>
                <a:gd name="T62" fmla="*/ 321 w 323"/>
                <a:gd name="T63" fmla="*/ 450 h 531"/>
                <a:gd name="T64" fmla="*/ 306 w 323"/>
                <a:gd name="T65" fmla="*/ 397 h 531"/>
                <a:gd name="T66" fmla="*/ 314 w 323"/>
                <a:gd name="T67" fmla="*/ 358 h 531"/>
                <a:gd name="T68" fmla="*/ 284 w 323"/>
                <a:gd name="T69" fmla="*/ 340 h 531"/>
                <a:gd name="T70" fmla="*/ 270 w 323"/>
                <a:gd name="T71" fmla="*/ 318 h 531"/>
                <a:gd name="T72" fmla="*/ 282 w 323"/>
                <a:gd name="T73" fmla="*/ 297 h 531"/>
                <a:gd name="T74" fmla="*/ 317 w 323"/>
                <a:gd name="T75" fmla="*/ 313 h 531"/>
                <a:gd name="T76" fmla="*/ 318 w 323"/>
                <a:gd name="T77" fmla="*/ 256 h 531"/>
                <a:gd name="T78" fmla="*/ 276 w 323"/>
                <a:gd name="T79" fmla="*/ 201 h 531"/>
                <a:gd name="T80" fmla="*/ 273 w 323"/>
                <a:gd name="T81" fmla="*/ 154 h 531"/>
                <a:gd name="T82" fmla="*/ 245 w 323"/>
                <a:gd name="T83" fmla="*/ 154 h 531"/>
                <a:gd name="T84" fmla="*/ 246 w 323"/>
                <a:gd name="T85" fmla="*/ 109 h 531"/>
                <a:gd name="T86" fmla="*/ 234 w 323"/>
                <a:gd name="T87" fmla="*/ 72 h 531"/>
                <a:gd name="T88" fmla="*/ 210 w 323"/>
                <a:gd name="T89" fmla="*/ 25 h 531"/>
                <a:gd name="T90" fmla="*/ 177 w 323"/>
                <a:gd name="T91" fmla="*/ 0 h 531"/>
                <a:gd name="T92" fmla="*/ 149 w 323"/>
                <a:gd name="T93" fmla="*/ 18 h 531"/>
                <a:gd name="T94" fmla="*/ 119 w 323"/>
                <a:gd name="T95" fmla="*/ 6 h 531"/>
                <a:gd name="T96" fmla="*/ 143 w 323"/>
                <a:gd name="T97" fmla="*/ 84 h 531"/>
                <a:gd name="T98" fmla="*/ 141 w 323"/>
                <a:gd name="T99" fmla="*/ 123 h 531"/>
                <a:gd name="T100" fmla="*/ 114 w 323"/>
                <a:gd name="T101" fmla="*/ 166 h 5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3"/>
                <a:gd name="T154" fmla="*/ 0 h 531"/>
                <a:gd name="T155" fmla="*/ 333 w 323"/>
                <a:gd name="T156" fmla="*/ 547 h 53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3" h="531">
                  <a:moveTo>
                    <a:pt x="116" y="192"/>
                  </a:moveTo>
                  <a:lnTo>
                    <a:pt x="108" y="208"/>
                  </a:lnTo>
                  <a:lnTo>
                    <a:pt x="96" y="202"/>
                  </a:lnTo>
                  <a:lnTo>
                    <a:pt x="81" y="199"/>
                  </a:lnTo>
                  <a:lnTo>
                    <a:pt x="66" y="181"/>
                  </a:lnTo>
                  <a:lnTo>
                    <a:pt x="73" y="210"/>
                  </a:lnTo>
                  <a:lnTo>
                    <a:pt x="69" y="221"/>
                  </a:lnTo>
                  <a:lnTo>
                    <a:pt x="55" y="225"/>
                  </a:lnTo>
                  <a:lnTo>
                    <a:pt x="64" y="239"/>
                  </a:lnTo>
                  <a:lnTo>
                    <a:pt x="49" y="246"/>
                  </a:lnTo>
                  <a:lnTo>
                    <a:pt x="48" y="265"/>
                  </a:lnTo>
                  <a:lnTo>
                    <a:pt x="38" y="315"/>
                  </a:lnTo>
                  <a:lnTo>
                    <a:pt x="26" y="332"/>
                  </a:lnTo>
                  <a:lnTo>
                    <a:pt x="26" y="350"/>
                  </a:lnTo>
                  <a:lnTo>
                    <a:pt x="19" y="364"/>
                  </a:lnTo>
                  <a:lnTo>
                    <a:pt x="14" y="382"/>
                  </a:lnTo>
                  <a:lnTo>
                    <a:pt x="14" y="393"/>
                  </a:lnTo>
                  <a:lnTo>
                    <a:pt x="2" y="396"/>
                  </a:lnTo>
                  <a:lnTo>
                    <a:pt x="3" y="419"/>
                  </a:lnTo>
                  <a:lnTo>
                    <a:pt x="0" y="458"/>
                  </a:lnTo>
                  <a:lnTo>
                    <a:pt x="8" y="479"/>
                  </a:lnTo>
                  <a:lnTo>
                    <a:pt x="15" y="466"/>
                  </a:lnTo>
                  <a:lnTo>
                    <a:pt x="16" y="454"/>
                  </a:lnTo>
                  <a:lnTo>
                    <a:pt x="25" y="466"/>
                  </a:lnTo>
                  <a:lnTo>
                    <a:pt x="29" y="454"/>
                  </a:lnTo>
                  <a:lnTo>
                    <a:pt x="28" y="484"/>
                  </a:lnTo>
                  <a:lnTo>
                    <a:pt x="38" y="505"/>
                  </a:lnTo>
                  <a:lnTo>
                    <a:pt x="47" y="496"/>
                  </a:lnTo>
                  <a:lnTo>
                    <a:pt x="43" y="463"/>
                  </a:lnTo>
                  <a:lnTo>
                    <a:pt x="55" y="423"/>
                  </a:lnTo>
                  <a:lnTo>
                    <a:pt x="76" y="412"/>
                  </a:lnTo>
                  <a:lnTo>
                    <a:pt x="89" y="422"/>
                  </a:lnTo>
                  <a:lnTo>
                    <a:pt x="90" y="432"/>
                  </a:lnTo>
                  <a:lnTo>
                    <a:pt x="83" y="449"/>
                  </a:lnTo>
                  <a:lnTo>
                    <a:pt x="67" y="438"/>
                  </a:lnTo>
                  <a:lnTo>
                    <a:pt x="57" y="457"/>
                  </a:lnTo>
                  <a:lnTo>
                    <a:pt x="58" y="481"/>
                  </a:lnTo>
                  <a:lnTo>
                    <a:pt x="84" y="501"/>
                  </a:lnTo>
                  <a:lnTo>
                    <a:pt x="102" y="490"/>
                  </a:lnTo>
                  <a:lnTo>
                    <a:pt x="113" y="483"/>
                  </a:lnTo>
                  <a:lnTo>
                    <a:pt x="124" y="508"/>
                  </a:lnTo>
                  <a:lnTo>
                    <a:pt x="115" y="518"/>
                  </a:lnTo>
                  <a:lnTo>
                    <a:pt x="134" y="519"/>
                  </a:lnTo>
                  <a:lnTo>
                    <a:pt x="151" y="511"/>
                  </a:lnTo>
                  <a:lnTo>
                    <a:pt x="147" y="493"/>
                  </a:lnTo>
                  <a:lnTo>
                    <a:pt x="162" y="475"/>
                  </a:lnTo>
                  <a:lnTo>
                    <a:pt x="171" y="481"/>
                  </a:lnTo>
                  <a:lnTo>
                    <a:pt x="165" y="507"/>
                  </a:lnTo>
                  <a:lnTo>
                    <a:pt x="182" y="522"/>
                  </a:lnTo>
                  <a:lnTo>
                    <a:pt x="188" y="495"/>
                  </a:lnTo>
                  <a:lnTo>
                    <a:pt x="182" y="475"/>
                  </a:lnTo>
                  <a:lnTo>
                    <a:pt x="198" y="481"/>
                  </a:lnTo>
                  <a:lnTo>
                    <a:pt x="204" y="467"/>
                  </a:lnTo>
                  <a:lnTo>
                    <a:pt x="218" y="466"/>
                  </a:lnTo>
                  <a:lnTo>
                    <a:pt x="201" y="507"/>
                  </a:lnTo>
                  <a:lnTo>
                    <a:pt x="195" y="522"/>
                  </a:lnTo>
                  <a:lnTo>
                    <a:pt x="206" y="531"/>
                  </a:lnTo>
                  <a:lnTo>
                    <a:pt x="235" y="527"/>
                  </a:lnTo>
                  <a:lnTo>
                    <a:pt x="275" y="473"/>
                  </a:lnTo>
                  <a:lnTo>
                    <a:pt x="271" y="458"/>
                  </a:lnTo>
                  <a:lnTo>
                    <a:pt x="278" y="444"/>
                  </a:lnTo>
                  <a:lnTo>
                    <a:pt x="296" y="446"/>
                  </a:lnTo>
                  <a:lnTo>
                    <a:pt x="296" y="432"/>
                  </a:lnTo>
                  <a:lnTo>
                    <a:pt x="311" y="437"/>
                  </a:lnTo>
                  <a:lnTo>
                    <a:pt x="323" y="422"/>
                  </a:lnTo>
                  <a:lnTo>
                    <a:pt x="297" y="385"/>
                  </a:lnTo>
                  <a:lnTo>
                    <a:pt x="306" y="371"/>
                  </a:lnTo>
                  <a:lnTo>
                    <a:pt x="305" y="348"/>
                  </a:lnTo>
                  <a:lnTo>
                    <a:pt x="287" y="336"/>
                  </a:lnTo>
                  <a:lnTo>
                    <a:pt x="275" y="330"/>
                  </a:lnTo>
                  <a:lnTo>
                    <a:pt x="259" y="330"/>
                  </a:lnTo>
                  <a:lnTo>
                    <a:pt x="262" y="309"/>
                  </a:lnTo>
                  <a:lnTo>
                    <a:pt x="247" y="301"/>
                  </a:lnTo>
                  <a:lnTo>
                    <a:pt x="274" y="288"/>
                  </a:lnTo>
                  <a:lnTo>
                    <a:pt x="299" y="309"/>
                  </a:lnTo>
                  <a:lnTo>
                    <a:pt x="307" y="304"/>
                  </a:lnTo>
                  <a:lnTo>
                    <a:pt x="320" y="262"/>
                  </a:lnTo>
                  <a:lnTo>
                    <a:pt x="308" y="249"/>
                  </a:lnTo>
                  <a:lnTo>
                    <a:pt x="303" y="221"/>
                  </a:lnTo>
                  <a:lnTo>
                    <a:pt x="268" y="195"/>
                  </a:lnTo>
                  <a:lnTo>
                    <a:pt x="273" y="188"/>
                  </a:lnTo>
                  <a:lnTo>
                    <a:pt x="265" y="149"/>
                  </a:lnTo>
                  <a:lnTo>
                    <a:pt x="252" y="164"/>
                  </a:lnTo>
                  <a:lnTo>
                    <a:pt x="238" y="149"/>
                  </a:lnTo>
                  <a:lnTo>
                    <a:pt x="235" y="122"/>
                  </a:lnTo>
                  <a:lnTo>
                    <a:pt x="239" y="106"/>
                  </a:lnTo>
                  <a:lnTo>
                    <a:pt x="238" y="83"/>
                  </a:lnTo>
                  <a:lnTo>
                    <a:pt x="227" y="70"/>
                  </a:lnTo>
                  <a:lnTo>
                    <a:pt x="226" y="36"/>
                  </a:lnTo>
                  <a:lnTo>
                    <a:pt x="204" y="24"/>
                  </a:lnTo>
                  <a:lnTo>
                    <a:pt x="185" y="0"/>
                  </a:lnTo>
                  <a:lnTo>
                    <a:pt x="172" y="0"/>
                  </a:lnTo>
                  <a:lnTo>
                    <a:pt x="163" y="21"/>
                  </a:lnTo>
                  <a:lnTo>
                    <a:pt x="145" y="17"/>
                  </a:lnTo>
                  <a:lnTo>
                    <a:pt x="125" y="1"/>
                  </a:lnTo>
                  <a:lnTo>
                    <a:pt x="115" y="6"/>
                  </a:lnTo>
                  <a:lnTo>
                    <a:pt x="131" y="29"/>
                  </a:lnTo>
                  <a:lnTo>
                    <a:pt x="139" y="82"/>
                  </a:lnTo>
                  <a:lnTo>
                    <a:pt x="128" y="100"/>
                  </a:lnTo>
                  <a:lnTo>
                    <a:pt x="137" y="119"/>
                  </a:lnTo>
                  <a:lnTo>
                    <a:pt x="131" y="147"/>
                  </a:lnTo>
                  <a:lnTo>
                    <a:pt x="111" y="161"/>
                  </a:lnTo>
                  <a:lnTo>
                    <a:pt x="116" y="192"/>
                  </a:lnTo>
                  <a:close/>
                </a:path>
              </a:pathLst>
            </a:custGeom>
            <a:solidFill>
              <a:schemeClr val="tx2"/>
            </a:solid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89" name="Freeform 14"/>
            <p:cNvSpPr>
              <a:spLocks/>
            </p:cNvSpPr>
            <p:nvPr/>
          </p:nvSpPr>
          <p:spPr bwMode="auto">
            <a:xfrm>
              <a:off x="4413558" y="2634452"/>
              <a:ext cx="148531" cy="130903"/>
            </a:xfrm>
            <a:custGeom>
              <a:avLst/>
              <a:gdLst>
                <a:gd name="T0" fmla="*/ 93 w 248"/>
                <a:gd name="T1" fmla="*/ 0 h 304"/>
                <a:gd name="T2" fmla="*/ 87 w 248"/>
                <a:gd name="T3" fmla="*/ 16 h 304"/>
                <a:gd name="T4" fmla="*/ 59 w 248"/>
                <a:gd name="T5" fmla="*/ 45 h 304"/>
                <a:gd name="T6" fmla="*/ 32 w 248"/>
                <a:gd name="T7" fmla="*/ 61 h 304"/>
                <a:gd name="T8" fmla="*/ 20 w 248"/>
                <a:gd name="T9" fmla="*/ 70 h 304"/>
                <a:gd name="T10" fmla="*/ 56 w 248"/>
                <a:gd name="T11" fmla="*/ 96 h 304"/>
                <a:gd name="T12" fmla="*/ 65 w 248"/>
                <a:gd name="T13" fmla="*/ 127 h 304"/>
                <a:gd name="T14" fmla="*/ 75 w 248"/>
                <a:gd name="T15" fmla="*/ 139 h 304"/>
                <a:gd name="T16" fmla="*/ 63 w 248"/>
                <a:gd name="T17" fmla="*/ 180 h 304"/>
                <a:gd name="T18" fmla="*/ 51 w 248"/>
                <a:gd name="T19" fmla="*/ 186 h 304"/>
                <a:gd name="T20" fmla="*/ 26 w 248"/>
                <a:gd name="T21" fmla="*/ 163 h 304"/>
                <a:gd name="T22" fmla="*/ 0 w 248"/>
                <a:gd name="T23" fmla="*/ 178 h 304"/>
                <a:gd name="T24" fmla="*/ 15 w 248"/>
                <a:gd name="T25" fmla="*/ 187 h 304"/>
                <a:gd name="T26" fmla="*/ 11 w 248"/>
                <a:gd name="T27" fmla="*/ 208 h 304"/>
                <a:gd name="T28" fmla="*/ 29 w 248"/>
                <a:gd name="T29" fmla="*/ 208 h 304"/>
                <a:gd name="T30" fmla="*/ 60 w 248"/>
                <a:gd name="T31" fmla="*/ 225 h 304"/>
                <a:gd name="T32" fmla="*/ 59 w 248"/>
                <a:gd name="T33" fmla="*/ 249 h 304"/>
                <a:gd name="T34" fmla="*/ 51 w 248"/>
                <a:gd name="T35" fmla="*/ 265 h 304"/>
                <a:gd name="T36" fmla="*/ 80 w 248"/>
                <a:gd name="T37" fmla="*/ 306 h 304"/>
                <a:gd name="T38" fmla="*/ 89 w 248"/>
                <a:gd name="T39" fmla="*/ 313 h 304"/>
                <a:gd name="T40" fmla="*/ 120 w 248"/>
                <a:gd name="T41" fmla="*/ 292 h 304"/>
                <a:gd name="T42" fmla="*/ 135 w 248"/>
                <a:gd name="T43" fmla="*/ 295 h 304"/>
                <a:gd name="T44" fmla="*/ 149 w 248"/>
                <a:gd name="T45" fmla="*/ 268 h 304"/>
                <a:gd name="T46" fmla="*/ 126 w 248"/>
                <a:gd name="T47" fmla="*/ 256 h 304"/>
                <a:gd name="T48" fmla="*/ 122 w 248"/>
                <a:gd name="T49" fmla="*/ 232 h 304"/>
                <a:gd name="T50" fmla="*/ 120 w 248"/>
                <a:gd name="T51" fmla="*/ 199 h 304"/>
                <a:gd name="T52" fmla="*/ 137 w 248"/>
                <a:gd name="T53" fmla="*/ 201 h 304"/>
                <a:gd name="T54" fmla="*/ 129 w 248"/>
                <a:gd name="T55" fmla="*/ 228 h 304"/>
                <a:gd name="T56" fmla="*/ 140 w 248"/>
                <a:gd name="T57" fmla="*/ 235 h 304"/>
                <a:gd name="T58" fmla="*/ 140 w 248"/>
                <a:gd name="T59" fmla="*/ 255 h 304"/>
                <a:gd name="T60" fmla="*/ 159 w 248"/>
                <a:gd name="T61" fmla="*/ 265 h 304"/>
                <a:gd name="T62" fmla="*/ 194 w 248"/>
                <a:gd name="T63" fmla="*/ 259 h 304"/>
                <a:gd name="T64" fmla="*/ 236 w 248"/>
                <a:gd name="T65" fmla="*/ 220 h 304"/>
                <a:gd name="T66" fmla="*/ 240 w 248"/>
                <a:gd name="T67" fmla="*/ 186 h 304"/>
                <a:gd name="T68" fmla="*/ 255 w 248"/>
                <a:gd name="T69" fmla="*/ 169 h 304"/>
                <a:gd name="T70" fmla="*/ 254 w 248"/>
                <a:gd name="T71" fmla="*/ 151 h 304"/>
                <a:gd name="T72" fmla="*/ 228 w 248"/>
                <a:gd name="T73" fmla="*/ 159 h 304"/>
                <a:gd name="T74" fmla="*/ 203 w 248"/>
                <a:gd name="T75" fmla="*/ 154 h 304"/>
                <a:gd name="T76" fmla="*/ 176 w 248"/>
                <a:gd name="T77" fmla="*/ 154 h 304"/>
                <a:gd name="T78" fmla="*/ 156 w 248"/>
                <a:gd name="T79" fmla="*/ 145 h 304"/>
                <a:gd name="T80" fmla="*/ 158 w 248"/>
                <a:gd name="T81" fmla="*/ 111 h 304"/>
                <a:gd name="T82" fmla="*/ 144 w 248"/>
                <a:gd name="T83" fmla="*/ 100 h 304"/>
                <a:gd name="T84" fmla="*/ 149 w 248"/>
                <a:gd name="T85" fmla="*/ 79 h 304"/>
                <a:gd name="T86" fmla="*/ 131 w 248"/>
                <a:gd name="T87" fmla="*/ 64 h 304"/>
                <a:gd name="T88" fmla="*/ 93 w 248"/>
                <a:gd name="T89" fmla="*/ 0 h 3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8"/>
                <a:gd name="T136" fmla="*/ 0 h 304"/>
                <a:gd name="T137" fmla="*/ 255 w 248"/>
                <a:gd name="T138" fmla="*/ 313 h 30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8" h="304">
                  <a:moveTo>
                    <a:pt x="90" y="0"/>
                  </a:moveTo>
                  <a:lnTo>
                    <a:pt x="85" y="16"/>
                  </a:lnTo>
                  <a:lnTo>
                    <a:pt x="57" y="44"/>
                  </a:lnTo>
                  <a:lnTo>
                    <a:pt x="29" y="61"/>
                  </a:lnTo>
                  <a:lnTo>
                    <a:pt x="19" y="68"/>
                  </a:lnTo>
                  <a:lnTo>
                    <a:pt x="54" y="93"/>
                  </a:lnTo>
                  <a:lnTo>
                    <a:pt x="63" y="123"/>
                  </a:lnTo>
                  <a:lnTo>
                    <a:pt x="73" y="135"/>
                  </a:lnTo>
                  <a:lnTo>
                    <a:pt x="61" y="175"/>
                  </a:lnTo>
                  <a:lnTo>
                    <a:pt x="50" y="181"/>
                  </a:lnTo>
                  <a:lnTo>
                    <a:pt x="27" y="163"/>
                  </a:lnTo>
                  <a:lnTo>
                    <a:pt x="0" y="173"/>
                  </a:lnTo>
                  <a:lnTo>
                    <a:pt x="15" y="182"/>
                  </a:lnTo>
                  <a:lnTo>
                    <a:pt x="11" y="202"/>
                  </a:lnTo>
                  <a:lnTo>
                    <a:pt x="28" y="202"/>
                  </a:lnTo>
                  <a:lnTo>
                    <a:pt x="58" y="219"/>
                  </a:lnTo>
                  <a:lnTo>
                    <a:pt x="57" y="242"/>
                  </a:lnTo>
                  <a:lnTo>
                    <a:pt x="50" y="257"/>
                  </a:lnTo>
                  <a:lnTo>
                    <a:pt x="78" y="297"/>
                  </a:lnTo>
                  <a:lnTo>
                    <a:pt x="87" y="304"/>
                  </a:lnTo>
                  <a:lnTo>
                    <a:pt x="117" y="284"/>
                  </a:lnTo>
                  <a:lnTo>
                    <a:pt x="131" y="287"/>
                  </a:lnTo>
                  <a:lnTo>
                    <a:pt x="145" y="260"/>
                  </a:lnTo>
                  <a:lnTo>
                    <a:pt x="123" y="249"/>
                  </a:lnTo>
                  <a:lnTo>
                    <a:pt x="119" y="225"/>
                  </a:lnTo>
                  <a:lnTo>
                    <a:pt x="117" y="193"/>
                  </a:lnTo>
                  <a:lnTo>
                    <a:pt x="133" y="195"/>
                  </a:lnTo>
                  <a:lnTo>
                    <a:pt x="125" y="221"/>
                  </a:lnTo>
                  <a:lnTo>
                    <a:pt x="136" y="228"/>
                  </a:lnTo>
                  <a:lnTo>
                    <a:pt x="136" y="248"/>
                  </a:lnTo>
                  <a:lnTo>
                    <a:pt x="155" y="257"/>
                  </a:lnTo>
                  <a:lnTo>
                    <a:pt x="189" y="252"/>
                  </a:lnTo>
                  <a:lnTo>
                    <a:pt x="230" y="214"/>
                  </a:lnTo>
                  <a:lnTo>
                    <a:pt x="233" y="181"/>
                  </a:lnTo>
                  <a:lnTo>
                    <a:pt x="248" y="164"/>
                  </a:lnTo>
                  <a:lnTo>
                    <a:pt x="248" y="150"/>
                  </a:lnTo>
                  <a:lnTo>
                    <a:pt x="222" y="156"/>
                  </a:lnTo>
                  <a:lnTo>
                    <a:pt x="197" y="150"/>
                  </a:lnTo>
                  <a:lnTo>
                    <a:pt x="171" y="150"/>
                  </a:lnTo>
                  <a:lnTo>
                    <a:pt x="152" y="141"/>
                  </a:lnTo>
                  <a:lnTo>
                    <a:pt x="154" y="108"/>
                  </a:lnTo>
                  <a:lnTo>
                    <a:pt x="140" y="97"/>
                  </a:lnTo>
                  <a:lnTo>
                    <a:pt x="141" y="79"/>
                  </a:lnTo>
                  <a:lnTo>
                    <a:pt x="127" y="62"/>
                  </a:lnTo>
                  <a:lnTo>
                    <a:pt x="90" y="0"/>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90" name="Freeform 15"/>
            <p:cNvSpPr>
              <a:spLocks/>
            </p:cNvSpPr>
            <p:nvPr/>
          </p:nvSpPr>
          <p:spPr bwMode="auto">
            <a:xfrm>
              <a:off x="4548913" y="2643065"/>
              <a:ext cx="164103" cy="232526"/>
            </a:xfrm>
            <a:custGeom>
              <a:avLst/>
              <a:gdLst>
                <a:gd name="T0" fmla="*/ 94 w 282"/>
                <a:gd name="T1" fmla="*/ 19 h 556"/>
                <a:gd name="T2" fmla="*/ 51 w 282"/>
                <a:gd name="T3" fmla="*/ 43 h 556"/>
                <a:gd name="T4" fmla="*/ 48 w 282"/>
                <a:gd name="T5" fmla="*/ 13 h 556"/>
                <a:gd name="T6" fmla="*/ 15 w 282"/>
                <a:gd name="T7" fmla="*/ 61 h 556"/>
                <a:gd name="T8" fmla="*/ 19 w 282"/>
                <a:gd name="T9" fmla="*/ 82 h 556"/>
                <a:gd name="T10" fmla="*/ 25 w 282"/>
                <a:gd name="T11" fmla="*/ 67 h 556"/>
                <a:gd name="T12" fmla="*/ 58 w 282"/>
                <a:gd name="T13" fmla="*/ 108 h 556"/>
                <a:gd name="T14" fmla="*/ 64 w 282"/>
                <a:gd name="T15" fmla="*/ 123 h 556"/>
                <a:gd name="T16" fmla="*/ 85 w 282"/>
                <a:gd name="T17" fmla="*/ 180 h 556"/>
                <a:gd name="T18" fmla="*/ 106 w 282"/>
                <a:gd name="T19" fmla="*/ 214 h 556"/>
                <a:gd name="T20" fmla="*/ 124 w 282"/>
                <a:gd name="T21" fmla="*/ 237 h 556"/>
                <a:gd name="T22" fmla="*/ 145 w 282"/>
                <a:gd name="T23" fmla="*/ 235 h 556"/>
                <a:gd name="T24" fmla="*/ 162 w 282"/>
                <a:gd name="T25" fmla="*/ 211 h 556"/>
                <a:gd name="T26" fmla="*/ 168 w 282"/>
                <a:gd name="T27" fmla="*/ 246 h 556"/>
                <a:gd name="T28" fmla="*/ 133 w 282"/>
                <a:gd name="T29" fmla="*/ 238 h 556"/>
                <a:gd name="T30" fmla="*/ 127 w 282"/>
                <a:gd name="T31" fmla="*/ 259 h 556"/>
                <a:gd name="T32" fmla="*/ 142 w 282"/>
                <a:gd name="T33" fmla="*/ 297 h 556"/>
                <a:gd name="T34" fmla="*/ 150 w 282"/>
                <a:gd name="T35" fmla="*/ 264 h 556"/>
                <a:gd name="T36" fmla="*/ 162 w 282"/>
                <a:gd name="T37" fmla="*/ 303 h 556"/>
                <a:gd name="T38" fmla="*/ 180 w 282"/>
                <a:gd name="T39" fmla="*/ 366 h 556"/>
                <a:gd name="T40" fmla="*/ 172 w 282"/>
                <a:gd name="T41" fmla="*/ 381 h 556"/>
                <a:gd name="T42" fmla="*/ 178 w 282"/>
                <a:gd name="T43" fmla="*/ 435 h 556"/>
                <a:gd name="T44" fmla="*/ 184 w 282"/>
                <a:gd name="T45" fmla="*/ 477 h 556"/>
                <a:gd name="T46" fmla="*/ 183 w 282"/>
                <a:gd name="T47" fmla="*/ 534 h 556"/>
                <a:gd name="T48" fmla="*/ 210 w 282"/>
                <a:gd name="T49" fmla="*/ 541 h 556"/>
                <a:gd name="T50" fmla="*/ 234 w 282"/>
                <a:gd name="T51" fmla="*/ 513 h 556"/>
                <a:gd name="T52" fmla="*/ 261 w 282"/>
                <a:gd name="T53" fmla="*/ 540 h 556"/>
                <a:gd name="T54" fmla="*/ 267 w 282"/>
                <a:gd name="T55" fmla="*/ 511 h 556"/>
                <a:gd name="T56" fmla="*/ 267 w 282"/>
                <a:gd name="T57" fmla="*/ 469 h 556"/>
                <a:gd name="T58" fmla="*/ 232 w 282"/>
                <a:gd name="T59" fmla="*/ 414 h 556"/>
                <a:gd name="T60" fmla="*/ 204 w 282"/>
                <a:gd name="T61" fmla="*/ 366 h 556"/>
                <a:gd name="T62" fmla="*/ 208 w 282"/>
                <a:gd name="T63" fmla="*/ 337 h 556"/>
                <a:gd name="T64" fmla="*/ 183 w 282"/>
                <a:gd name="T65" fmla="*/ 306 h 556"/>
                <a:gd name="T66" fmla="*/ 226 w 282"/>
                <a:gd name="T67" fmla="*/ 309 h 556"/>
                <a:gd name="T68" fmla="*/ 249 w 282"/>
                <a:gd name="T69" fmla="*/ 288 h 556"/>
                <a:gd name="T70" fmla="*/ 223 w 282"/>
                <a:gd name="T71" fmla="*/ 262 h 556"/>
                <a:gd name="T72" fmla="*/ 195 w 282"/>
                <a:gd name="T73" fmla="*/ 229 h 556"/>
                <a:gd name="T74" fmla="*/ 154 w 282"/>
                <a:gd name="T75" fmla="*/ 205 h 556"/>
                <a:gd name="T76" fmla="*/ 130 w 282"/>
                <a:gd name="T77" fmla="*/ 166 h 556"/>
                <a:gd name="T78" fmla="*/ 126 w 282"/>
                <a:gd name="T79" fmla="*/ 127 h 556"/>
                <a:gd name="T80" fmla="*/ 141 w 282"/>
                <a:gd name="T81" fmla="*/ 82 h 556"/>
                <a:gd name="T82" fmla="*/ 124 w 282"/>
                <a:gd name="T83" fmla="*/ 30 h 556"/>
                <a:gd name="T84" fmla="*/ 114 w 282"/>
                <a:gd name="T85" fmla="*/ 0 h 5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2"/>
                <a:gd name="T130" fmla="*/ 0 h 556"/>
                <a:gd name="T131" fmla="*/ 282 w 282"/>
                <a:gd name="T132" fmla="*/ 556 h 5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2" h="556">
                  <a:moveTo>
                    <a:pt x="114" y="0"/>
                  </a:moveTo>
                  <a:lnTo>
                    <a:pt x="94" y="19"/>
                  </a:lnTo>
                  <a:lnTo>
                    <a:pt x="72" y="43"/>
                  </a:lnTo>
                  <a:lnTo>
                    <a:pt x="51" y="43"/>
                  </a:lnTo>
                  <a:lnTo>
                    <a:pt x="55" y="31"/>
                  </a:lnTo>
                  <a:lnTo>
                    <a:pt x="48" y="13"/>
                  </a:lnTo>
                  <a:lnTo>
                    <a:pt x="24" y="12"/>
                  </a:lnTo>
                  <a:lnTo>
                    <a:pt x="15" y="61"/>
                  </a:lnTo>
                  <a:lnTo>
                    <a:pt x="0" y="70"/>
                  </a:lnTo>
                  <a:lnTo>
                    <a:pt x="19" y="82"/>
                  </a:lnTo>
                  <a:lnTo>
                    <a:pt x="15" y="72"/>
                  </a:lnTo>
                  <a:lnTo>
                    <a:pt x="25" y="67"/>
                  </a:lnTo>
                  <a:lnTo>
                    <a:pt x="31" y="87"/>
                  </a:lnTo>
                  <a:lnTo>
                    <a:pt x="58" y="108"/>
                  </a:lnTo>
                  <a:lnTo>
                    <a:pt x="55" y="118"/>
                  </a:lnTo>
                  <a:lnTo>
                    <a:pt x="64" y="123"/>
                  </a:lnTo>
                  <a:lnTo>
                    <a:pt x="64" y="156"/>
                  </a:lnTo>
                  <a:lnTo>
                    <a:pt x="85" y="180"/>
                  </a:lnTo>
                  <a:lnTo>
                    <a:pt x="84" y="196"/>
                  </a:lnTo>
                  <a:lnTo>
                    <a:pt x="106" y="214"/>
                  </a:lnTo>
                  <a:lnTo>
                    <a:pt x="103" y="241"/>
                  </a:lnTo>
                  <a:lnTo>
                    <a:pt x="124" y="237"/>
                  </a:lnTo>
                  <a:lnTo>
                    <a:pt x="129" y="226"/>
                  </a:lnTo>
                  <a:lnTo>
                    <a:pt x="145" y="235"/>
                  </a:lnTo>
                  <a:lnTo>
                    <a:pt x="160" y="228"/>
                  </a:lnTo>
                  <a:lnTo>
                    <a:pt x="162" y="211"/>
                  </a:lnTo>
                  <a:lnTo>
                    <a:pt x="180" y="220"/>
                  </a:lnTo>
                  <a:lnTo>
                    <a:pt x="168" y="246"/>
                  </a:lnTo>
                  <a:lnTo>
                    <a:pt x="148" y="249"/>
                  </a:lnTo>
                  <a:lnTo>
                    <a:pt x="133" y="238"/>
                  </a:lnTo>
                  <a:lnTo>
                    <a:pt x="121" y="247"/>
                  </a:lnTo>
                  <a:lnTo>
                    <a:pt x="127" y="259"/>
                  </a:lnTo>
                  <a:lnTo>
                    <a:pt x="129" y="283"/>
                  </a:lnTo>
                  <a:lnTo>
                    <a:pt x="142" y="297"/>
                  </a:lnTo>
                  <a:lnTo>
                    <a:pt x="150" y="280"/>
                  </a:lnTo>
                  <a:lnTo>
                    <a:pt x="150" y="264"/>
                  </a:lnTo>
                  <a:lnTo>
                    <a:pt x="165" y="285"/>
                  </a:lnTo>
                  <a:lnTo>
                    <a:pt x="162" y="303"/>
                  </a:lnTo>
                  <a:lnTo>
                    <a:pt x="148" y="328"/>
                  </a:lnTo>
                  <a:lnTo>
                    <a:pt x="180" y="366"/>
                  </a:lnTo>
                  <a:lnTo>
                    <a:pt x="183" y="382"/>
                  </a:lnTo>
                  <a:lnTo>
                    <a:pt x="172" y="381"/>
                  </a:lnTo>
                  <a:lnTo>
                    <a:pt x="187" y="420"/>
                  </a:lnTo>
                  <a:lnTo>
                    <a:pt x="178" y="435"/>
                  </a:lnTo>
                  <a:lnTo>
                    <a:pt x="192" y="454"/>
                  </a:lnTo>
                  <a:lnTo>
                    <a:pt x="184" y="477"/>
                  </a:lnTo>
                  <a:lnTo>
                    <a:pt x="192" y="517"/>
                  </a:lnTo>
                  <a:lnTo>
                    <a:pt x="183" y="534"/>
                  </a:lnTo>
                  <a:lnTo>
                    <a:pt x="198" y="556"/>
                  </a:lnTo>
                  <a:lnTo>
                    <a:pt x="210" y="541"/>
                  </a:lnTo>
                  <a:lnTo>
                    <a:pt x="214" y="525"/>
                  </a:lnTo>
                  <a:lnTo>
                    <a:pt x="234" y="513"/>
                  </a:lnTo>
                  <a:lnTo>
                    <a:pt x="244" y="514"/>
                  </a:lnTo>
                  <a:lnTo>
                    <a:pt x="261" y="540"/>
                  </a:lnTo>
                  <a:lnTo>
                    <a:pt x="282" y="532"/>
                  </a:lnTo>
                  <a:lnTo>
                    <a:pt x="267" y="511"/>
                  </a:lnTo>
                  <a:lnTo>
                    <a:pt x="279" y="489"/>
                  </a:lnTo>
                  <a:lnTo>
                    <a:pt x="267" y="469"/>
                  </a:lnTo>
                  <a:lnTo>
                    <a:pt x="246" y="436"/>
                  </a:lnTo>
                  <a:lnTo>
                    <a:pt x="232" y="414"/>
                  </a:lnTo>
                  <a:lnTo>
                    <a:pt x="208" y="393"/>
                  </a:lnTo>
                  <a:lnTo>
                    <a:pt x="204" y="366"/>
                  </a:lnTo>
                  <a:lnTo>
                    <a:pt x="195" y="355"/>
                  </a:lnTo>
                  <a:lnTo>
                    <a:pt x="208" y="337"/>
                  </a:lnTo>
                  <a:lnTo>
                    <a:pt x="208" y="324"/>
                  </a:lnTo>
                  <a:lnTo>
                    <a:pt x="183" y="306"/>
                  </a:lnTo>
                  <a:lnTo>
                    <a:pt x="192" y="295"/>
                  </a:lnTo>
                  <a:lnTo>
                    <a:pt x="226" y="309"/>
                  </a:lnTo>
                  <a:lnTo>
                    <a:pt x="246" y="304"/>
                  </a:lnTo>
                  <a:lnTo>
                    <a:pt x="249" y="288"/>
                  </a:lnTo>
                  <a:lnTo>
                    <a:pt x="235" y="267"/>
                  </a:lnTo>
                  <a:lnTo>
                    <a:pt x="223" y="262"/>
                  </a:lnTo>
                  <a:lnTo>
                    <a:pt x="217" y="240"/>
                  </a:lnTo>
                  <a:lnTo>
                    <a:pt x="195" y="229"/>
                  </a:lnTo>
                  <a:lnTo>
                    <a:pt x="180" y="208"/>
                  </a:lnTo>
                  <a:lnTo>
                    <a:pt x="154" y="205"/>
                  </a:lnTo>
                  <a:lnTo>
                    <a:pt x="154" y="189"/>
                  </a:lnTo>
                  <a:lnTo>
                    <a:pt x="130" y="166"/>
                  </a:lnTo>
                  <a:lnTo>
                    <a:pt x="136" y="141"/>
                  </a:lnTo>
                  <a:lnTo>
                    <a:pt x="126" y="127"/>
                  </a:lnTo>
                  <a:lnTo>
                    <a:pt x="138" y="106"/>
                  </a:lnTo>
                  <a:lnTo>
                    <a:pt x="141" y="82"/>
                  </a:lnTo>
                  <a:lnTo>
                    <a:pt x="129" y="63"/>
                  </a:lnTo>
                  <a:lnTo>
                    <a:pt x="124" y="30"/>
                  </a:lnTo>
                  <a:lnTo>
                    <a:pt x="114" y="15"/>
                  </a:lnTo>
                  <a:lnTo>
                    <a:pt x="114" y="0"/>
                  </a:lnTo>
                  <a:close/>
                </a:path>
              </a:pathLst>
            </a:custGeom>
            <a:noFill/>
            <a:ln w="1270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sp>
          <p:nvSpPr>
            <p:cNvPr id="191" name="Freeform 17"/>
            <p:cNvSpPr>
              <a:spLocks/>
            </p:cNvSpPr>
            <p:nvPr/>
          </p:nvSpPr>
          <p:spPr bwMode="auto">
            <a:xfrm>
              <a:off x="4659712" y="2857505"/>
              <a:ext cx="219203" cy="432325"/>
            </a:xfrm>
            <a:custGeom>
              <a:avLst/>
              <a:gdLst>
                <a:gd name="T0" fmla="*/ 41 w 378"/>
                <a:gd name="T1" fmla="*/ 94 h 1035"/>
                <a:gd name="T2" fmla="*/ 30 w 378"/>
                <a:gd name="T3" fmla="*/ 64 h 1035"/>
                <a:gd name="T4" fmla="*/ 11 w 378"/>
                <a:gd name="T5" fmla="*/ 57 h 1035"/>
                <a:gd name="T6" fmla="*/ 21 w 378"/>
                <a:gd name="T7" fmla="*/ 27 h 1035"/>
                <a:gd name="T8" fmla="*/ 53 w 378"/>
                <a:gd name="T9" fmla="*/ 1 h 1035"/>
                <a:gd name="T10" fmla="*/ 89 w 378"/>
                <a:gd name="T11" fmla="*/ 33 h 1035"/>
                <a:gd name="T12" fmla="*/ 92 w 378"/>
                <a:gd name="T13" fmla="*/ 61 h 1035"/>
                <a:gd name="T14" fmla="*/ 161 w 378"/>
                <a:gd name="T15" fmla="*/ 148 h 1035"/>
                <a:gd name="T16" fmla="*/ 252 w 378"/>
                <a:gd name="T17" fmla="*/ 226 h 1035"/>
                <a:gd name="T18" fmla="*/ 281 w 378"/>
                <a:gd name="T19" fmla="*/ 345 h 1035"/>
                <a:gd name="T20" fmla="*/ 267 w 378"/>
                <a:gd name="T21" fmla="*/ 382 h 1035"/>
                <a:gd name="T22" fmla="*/ 287 w 378"/>
                <a:gd name="T23" fmla="*/ 450 h 1035"/>
                <a:gd name="T24" fmla="*/ 339 w 378"/>
                <a:gd name="T25" fmla="*/ 504 h 1035"/>
                <a:gd name="T26" fmla="*/ 333 w 378"/>
                <a:gd name="T27" fmla="*/ 558 h 1035"/>
                <a:gd name="T28" fmla="*/ 371 w 378"/>
                <a:gd name="T29" fmla="*/ 624 h 1035"/>
                <a:gd name="T30" fmla="*/ 374 w 378"/>
                <a:gd name="T31" fmla="*/ 685 h 1035"/>
                <a:gd name="T32" fmla="*/ 341 w 378"/>
                <a:gd name="T33" fmla="*/ 700 h 1035"/>
                <a:gd name="T34" fmla="*/ 333 w 378"/>
                <a:gd name="T35" fmla="*/ 751 h 1035"/>
                <a:gd name="T36" fmla="*/ 255 w 378"/>
                <a:gd name="T37" fmla="*/ 838 h 1035"/>
                <a:gd name="T38" fmla="*/ 210 w 378"/>
                <a:gd name="T39" fmla="*/ 892 h 1035"/>
                <a:gd name="T40" fmla="*/ 180 w 378"/>
                <a:gd name="T41" fmla="*/ 1023 h 1035"/>
                <a:gd name="T42" fmla="*/ 156 w 378"/>
                <a:gd name="T43" fmla="*/ 994 h 1035"/>
                <a:gd name="T44" fmla="*/ 159 w 378"/>
                <a:gd name="T45" fmla="*/ 949 h 1035"/>
                <a:gd name="T46" fmla="*/ 140 w 378"/>
                <a:gd name="T47" fmla="*/ 904 h 1035"/>
                <a:gd name="T48" fmla="*/ 173 w 378"/>
                <a:gd name="T49" fmla="*/ 858 h 1035"/>
                <a:gd name="T50" fmla="*/ 186 w 378"/>
                <a:gd name="T51" fmla="*/ 828 h 1035"/>
                <a:gd name="T52" fmla="*/ 182 w 378"/>
                <a:gd name="T53" fmla="*/ 798 h 1035"/>
                <a:gd name="T54" fmla="*/ 191 w 378"/>
                <a:gd name="T55" fmla="*/ 739 h 1035"/>
                <a:gd name="T56" fmla="*/ 195 w 378"/>
                <a:gd name="T57" fmla="*/ 690 h 1035"/>
                <a:gd name="T58" fmla="*/ 228 w 378"/>
                <a:gd name="T59" fmla="*/ 669 h 1035"/>
                <a:gd name="T60" fmla="*/ 185 w 378"/>
                <a:gd name="T61" fmla="*/ 688 h 1035"/>
                <a:gd name="T62" fmla="*/ 182 w 378"/>
                <a:gd name="T63" fmla="*/ 634 h 1035"/>
                <a:gd name="T64" fmla="*/ 171 w 378"/>
                <a:gd name="T65" fmla="*/ 609 h 1035"/>
                <a:gd name="T66" fmla="*/ 164 w 378"/>
                <a:gd name="T67" fmla="*/ 586 h 1035"/>
                <a:gd name="T68" fmla="*/ 180 w 378"/>
                <a:gd name="T69" fmla="*/ 556 h 1035"/>
                <a:gd name="T70" fmla="*/ 186 w 378"/>
                <a:gd name="T71" fmla="*/ 519 h 1035"/>
                <a:gd name="T72" fmla="*/ 168 w 378"/>
                <a:gd name="T73" fmla="*/ 471 h 1035"/>
                <a:gd name="T74" fmla="*/ 161 w 378"/>
                <a:gd name="T75" fmla="*/ 415 h 1035"/>
                <a:gd name="T76" fmla="*/ 134 w 378"/>
                <a:gd name="T77" fmla="*/ 361 h 1035"/>
                <a:gd name="T78" fmla="*/ 102 w 378"/>
                <a:gd name="T79" fmla="*/ 286 h 1035"/>
                <a:gd name="T80" fmla="*/ 95 w 378"/>
                <a:gd name="T81" fmla="*/ 246 h 1035"/>
                <a:gd name="T82" fmla="*/ 77 w 378"/>
                <a:gd name="T83" fmla="*/ 232 h 1035"/>
                <a:gd name="T84" fmla="*/ 86 w 378"/>
                <a:gd name="T85" fmla="*/ 285 h 1035"/>
                <a:gd name="T86" fmla="*/ 71 w 378"/>
                <a:gd name="T87" fmla="*/ 304 h 1035"/>
                <a:gd name="T88" fmla="*/ 66 w 378"/>
                <a:gd name="T89" fmla="*/ 247 h 1035"/>
                <a:gd name="T90" fmla="*/ 59 w 378"/>
                <a:gd name="T91" fmla="*/ 208 h 1035"/>
                <a:gd name="T92" fmla="*/ 35 w 378"/>
                <a:gd name="T93" fmla="*/ 145 h 1035"/>
                <a:gd name="T94" fmla="*/ 18 w 378"/>
                <a:gd name="T95" fmla="*/ 96 h 10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8"/>
                <a:gd name="T145" fmla="*/ 0 h 1035"/>
                <a:gd name="T146" fmla="*/ 378 w 378"/>
                <a:gd name="T147" fmla="*/ 1035 h 10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8" h="1035">
                  <a:moveTo>
                    <a:pt x="18" y="96"/>
                  </a:moveTo>
                  <a:lnTo>
                    <a:pt x="30" y="82"/>
                  </a:lnTo>
                  <a:lnTo>
                    <a:pt x="41" y="94"/>
                  </a:lnTo>
                  <a:lnTo>
                    <a:pt x="50" y="90"/>
                  </a:lnTo>
                  <a:lnTo>
                    <a:pt x="41" y="73"/>
                  </a:lnTo>
                  <a:lnTo>
                    <a:pt x="30" y="64"/>
                  </a:lnTo>
                  <a:lnTo>
                    <a:pt x="15" y="76"/>
                  </a:lnTo>
                  <a:lnTo>
                    <a:pt x="6" y="66"/>
                  </a:lnTo>
                  <a:lnTo>
                    <a:pt x="11" y="57"/>
                  </a:lnTo>
                  <a:lnTo>
                    <a:pt x="0" y="48"/>
                  </a:lnTo>
                  <a:lnTo>
                    <a:pt x="11" y="40"/>
                  </a:lnTo>
                  <a:lnTo>
                    <a:pt x="21" y="27"/>
                  </a:lnTo>
                  <a:lnTo>
                    <a:pt x="24" y="12"/>
                  </a:lnTo>
                  <a:lnTo>
                    <a:pt x="42" y="0"/>
                  </a:lnTo>
                  <a:lnTo>
                    <a:pt x="53" y="1"/>
                  </a:lnTo>
                  <a:lnTo>
                    <a:pt x="71" y="28"/>
                  </a:lnTo>
                  <a:lnTo>
                    <a:pt x="93" y="21"/>
                  </a:lnTo>
                  <a:lnTo>
                    <a:pt x="89" y="33"/>
                  </a:lnTo>
                  <a:lnTo>
                    <a:pt x="92" y="43"/>
                  </a:lnTo>
                  <a:lnTo>
                    <a:pt x="84" y="49"/>
                  </a:lnTo>
                  <a:lnTo>
                    <a:pt x="92" y="61"/>
                  </a:lnTo>
                  <a:lnTo>
                    <a:pt x="108" y="66"/>
                  </a:lnTo>
                  <a:lnTo>
                    <a:pt x="135" y="102"/>
                  </a:lnTo>
                  <a:lnTo>
                    <a:pt x="161" y="148"/>
                  </a:lnTo>
                  <a:lnTo>
                    <a:pt x="179" y="162"/>
                  </a:lnTo>
                  <a:lnTo>
                    <a:pt x="227" y="196"/>
                  </a:lnTo>
                  <a:lnTo>
                    <a:pt x="252" y="226"/>
                  </a:lnTo>
                  <a:lnTo>
                    <a:pt x="272" y="271"/>
                  </a:lnTo>
                  <a:lnTo>
                    <a:pt x="284" y="318"/>
                  </a:lnTo>
                  <a:lnTo>
                    <a:pt x="281" y="345"/>
                  </a:lnTo>
                  <a:lnTo>
                    <a:pt x="288" y="367"/>
                  </a:lnTo>
                  <a:lnTo>
                    <a:pt x="278" y="384"/>
                  </a:lnTo>
                  <a:lnTo>
                    <a:pt x="267" y="382"/>
                  </a:lnTo>
                  <a:lnTo>
                    <a:pt x="263" y="402"/>
                  </a:lnTo>
                  <a:lnTo>
                    <a:pt x="285" y="424"/>
                  </a:lnTo>
                  <a:lnTo>
                    <a:pt x="287" y="450"/>
                  </a:lnTo>
                  <a:lnTo>
                    <a:pt x="311" y="490"/>
                  </a:lnTo>
                  <a:lnTo>
                    <a:pt x="330" y="496"/>
                  </a:lnTo>
                  <a:lnTo>
                    <a:pt x="339" y="504"/>
                  </a:lnTo>
                  <a:lnTo>
                    <a:pt x="327" y="519"/>
                  </a:lnTo>
                  <a:lnTo>
                    <a:pt x="335" y="531"/>
                  </a:lnTo>
                  <a:lnTo>
                    <a:pt x="333" y="558"/>
                  </a:lnTo>
                  <a:lnTo>
                    <a:pt x="359" y="592"/>
                  </a:lnTo>
                  <a:lnTo>
                    <a:pt x="357" y="609"/>
                  </a:lnTo>
                  <a:lnTo>
                    <a:pt x="371" y="624"/>
                  </a:lnTo>
                  <a:lnTo>
                    <a:pt x="369" y="642"/>
                  </a:lnTo>
                  <a:lnTo>
                    <a:pt x="378" y="654"/>
                  </a:lnTo>
                  <a:lnTo>
                    <a:pt x="374" y="685"/>
                  </a:lnTo>
                  <a:lnTo>
                    <a:pt x="362" y="700"/>
                  </a:lnTo>
                  <a:lnTo>
                    <a:pt x="354" y="694"/>
                  </a:lnTo>
                  <a:lnTo>
                    <a:pt x="341" y="700"/>
                  </a:lnTo>
                  <a:lnTo>
                    <a:pt x="345" y="709"/>
                  </a:lnTo>
                  <a:lnTo>
                    <a:pt x="336" y="735"/>
                  </a:lnTo>
                  <a:lnTo>
                    <a:pt x="333" y="751"/>
                  </a:lnTo>
                  <a:lnTo>
                    <a:pt x="300" y="802"/>
                  </a:lnTo>
                  <a:lnTo>
                    <a:pt x="270" y="832"/>
                  </a:lnTo>
                  <a:lnTo>
                    <a:pt x="255" y="838"/>
                  </a:lnTo>
                  <a:lnTo>
                    <a:pt x="255" y="853"/>
                  </a:lnTo>
                  <a:lnTo>
                    <a:pt x="242" y="867"/>
                  </a:lnTo>
                  <a:lnTo>
                    <a:pt x="210" y="892"/>
                  </a:lnTo>
                  <a:lnTo>
                    <a:pt x="224" y="918"/>
                  </a:lnTo>
                  <a:lnTo>
                    <a:pt x="197" y="994"/>
                  </a:lnTo>
                  <a:lnTo>
                    <a:pt x="180" y="1023"/>
                  </a:lnTo>
                  <a:lnTo>
                    <a:pt x="167" y="1035"/>
                  </a:lnTo>
                  <a:lnTo>
                    <a:pt x="150" y="1015"/>
                  </a:lnTo>
                  <a:lnTo>
                    <a:pt x="156" y="994"/>
                  </a:lnTo>
                  <a:lnTo>
                    <a:pt x="140" y="985"/>
                  </a:lnTo>
                  <a:lnTo>
                    <a:pt x="158" y="979"/>
                  </a:lnTo>
                  <a:lnTo>
                    <a:pt x="159" y="949"/>
                  </a:lnTo>
                  <a:lnTo>
                    <a:pt x="147" y="936"/>
                  </a:lnTo>
                  <a:lnTo>
                    <a:pt x="149" y="912"/>
                  </a:lnTo>
                  <a:lnTo>
                    <a:pt x="140" y="904"/>
                  </a:lnTo>
                  <a:lnTo>
                    <a:pt x="144" y="876"/>
                  </a:lnTo>
                  <a:lnTo>
                    <a:pt x="161" y="880"/>
                  </a:lnTo>
                  <a:lnTo>
                    <a:pt x="173" y="858"/>
                  </a:lnTo>
                  <a:lnTo>
                    <a:pt x="168" y="847"/>
                  </a:lnTo>
                  <a:lnTo>
                    <a:pt x="192" y="840"/>
                  </a:lnTo>
                  <a:lnTo>
                    <a:pt x="186" y="828"/>
                  </a:lnTo>
                  <a:lnTo>
                    <a:pt x="179" y="820"/>
                  </a:lnTo>
                  <a:lnTo>
                    <a:pt x="192" y="810"/>
                  </a:lnTo>
                  <a:lnTo>
                    <a:pt x="182" y="798"/>
                  </a:lnTo>
                  <a:lnTo>
                    <a:pt x="200" y="783"/>
                  </a:lnTo>
                  <a:lnTo>
                    <a:pt x="200" y="759"/>
                  </a:lnTo>
                  <a:lnTo>
                    <a:pt x="191" y="739"/>
                  </a:lnTo>
                  <a:lnTo>
                    <a:pt x="207" y="726"/>
                  </a:lnTo>
                  <a:lnTo>
                    <a:pt x="189" y="717"/>
                  </a:lnTo>
                  <a:lnTo>
                    <a:pt x="195" y="690"/>
                  </a:lnTo>
                  <a:lnTo>
                    <a:pt x="210" y="685"/>
                  </a:lnTo>
                  <a:lnTo>
                    <a:pt x="228" y="685"/>
                  </a:lnTo>
                  <a:lnTo>
                    <a:pt x="228" y="669"/>
                  </a:lnTo>
                  <a:lnTo>
                    <a:pt x="210" y="673"/>
                  </a:lnTo>
                  <a:lnTo>
                    <a:pt x="203" y="661"/>
                  </a:lnTo>
                  <a:lnTo>
                    <a:pt x="185" y="688"/>
                  </a:lnTo>
                  <a:lnTo>
                    <a:pt x="167" y="672"/>
                  </a:lnTo>
                  <a:lnTo>
                    <a:pt x="189" y="643"/>
                  </a:lnTo>
                  <a:lnTo>
                    <a:pt x="182" y="634"/>
                  </a:lnTo>
                  <a:lnTo>
                    <a:pt x="194" y="622"/>
                  </a:lnTo>
                  <a:lnTo>
                    <a:pt x="186" y="609"/>
                  </a:lnTo>
                  <a:lnTo>
                    <a:pt x="171" y="609"/>
                  </a:lnTo>
                  <a:lnTo>
                    <a:pt x="188" y="582"/>
                  </a:lnTo>
                  <a:lnTo>
                    <a:pt x="177" y="576"/>
                  </a:lnTo>
                  <a:lnTo>
                    <a:pt x="164" y="586"/>
                  </a:lnTo>
                  <a:lnTo>
                    <a:pt x="150" y="565"/>
                  </a:lnTo>
                  <a:lnTo>
                    <a:pt x="165" y="553"/>
                  </a:lnTo>
                  <a:lnTo>
                    <a:pt x="180" y="556"/>
                  </a:lnTo>
                  <a:lnTo>
                    <a:pt x="171" y="541"/>
                  </a:lnTo>
                  <a:lnTo>
                    <a:pt x="180" y="528"/>
                  </a:lnTo>
                  <a:lnTo>
                    <a:pt x="186" y="519"/>
                  </a:lnTo>
                  <a:lnTo>
                    <a:pt x="165" y="508"/>
                  </a:lnTo>
                  <a:lnTo>
                    <a:pt x="182" y="486"/>
                  </a:lnTo>
                  <a:lnTo>
                    <a:pt x="168" y="471"/>
                  </a:lnTo>
                  <a:lnTo>
                    <a:pt x="171" y="457"/>
                  </a:lnTo>
                  <a:lnTo>
                    <a:pt x="173" y="442"/>
                  </a:lnTo>
                  <a:lnTo>
                    <a:pt x="161" y="415"/>
                  </a:lnTo>
                  <a:lnTo>
                    <a:pt x="155" y="403"/>
                  </a:lnTo>
                  <a:lnTo>
                    <a:pt x="156" y="381"/>
                  </a:lnTo>
                  <a:lnTo>
                    <a:pt x="134" y="361"/>
                  </a:lnTo>
                  <a:lnTo>
                    <a:pt x="131" y="328"/>
                  </a:lnTo>
                  <a:lnTo>
                    <a:pt x="108" y="303"/>
                  </a:lnTo>
                  <a:lnTo>
                    <a:pt x="102" y="286"/>
                  </a:lnTo>
                  <a:lnTo>
                    <a:pt x="86" y="277"/>
                  </a:lnTo>
                  <a:lnTo>
                    <a:pt x="95" y="265"/>
                  </a:lnTo>
                  <a:lnTo>
                    <a:pt x="95" y="246"/>
                  </a:lnTo>
                  <a:lnTo>
                    <a:pt x="87" y="234"/>
                  </a:lnTo>
                  <a:lnTo>
                    <a:pt x="84" y="219"/>
                  </a:lnTo>
                  <a:lnTo>
                    <a:pt x="77" y="232"/>
                  </a:lnTo>
                  <a:lnTo>
                    <a:pt x="81" y="253"/>
                  </a:lnTo>
                  <a:lnTo>
                    <a:pt x="77" y="270"/>
                  </a:lnTo>
                  <a:lnTo>
                    <a:pt x="86" y="285"/>
                  </a:lnTo>
                  <a:lnTo>
                    <a:pt x="78" y="297"/>
                  </a:lnTo>
                  <a:lnTo>
                    <a:pt x="78" y="312"/>
                  </a:lnTo>
                  <a:lnTo>
                    <a:pt x="71" y="304"/>
                  </a:lnTo>
                  <a:lnTo>
                    <a:pt x="71" y="280"/>
                  </a:lnTo>
                  <a:lnTo>
                    <a:pt x="57" y="265"/>
                  </a:lnTo>
                  <a:lnTo>
                    <a:pt x="66" y="247"/>
                  </a:lnTo>
                  <a:lnTo>
                    <a:pt x="56" y="229"/>
                  </a:lnTo>
                  <a:lnTo>
                    <a:pt x="50" y="220"/>
                  </a:lnTo>
                  <a:lnTo>
                    <a:pt x="59" y="208"/>
                  </a:lnTo>
                  <a:lnTo>
                    <a:pt x="63" y="189"/>
                  </a:lnTo>
                  <a:lnTo>
                    <a:pt x="56" y="169"/>
                  </a:lnTo>
                  <a:lnTo>
                    <a:pt x="35" y="145"/>
                  </a:lnTo>
                  <a:lnTo>
                    <a:pt x="45" y="130"/>
                  </a:lnTo>
                  <a:lnTo>
                    <a:pt x="26" y="114"/>
                  </a:lnTo>
                  <a:lnTo>
                    <a:pt x="18" y="96"/>
                  </a:lnTo>
                  <a:close/>
                </a:path>
              </a:pathLst>
            </a:custGeom>
            <a:noFill/>
            <a:ln w="6350" cap="flat" cmpd="sng" algn="ctr">
              <a:solidFill>
                <a:schemeClr val="bg1">
                  <a:lumMod val="65000"/>
                </a:schemeClr>
              </a:solidFill>
              <a:prstDash val="solid"/>
            </a:ln>
            <a:effectLst/>
          </p:spPr>
          <p:txBody>
            <a:bodyPr rtlCol="0" anchor="ctr"/>
            <a:lstStyle/>
            <a:p>
              <a:pPr algn="ctr"/>
              <a:endParaRPr lang="en-US" sz="800" kern="0" dirty="0">
                <a:solidFill>
                  <a:schemeClr val="accent3"/>
                </a:solidFill>
                <a:latin typeface="Arial" pitchFamily="34" charset="0"/>
              </a:endParaRPr>
            </a:p>
          </p:txBody>
        </p:sp>
        <p:sp>
          <p:nvSpPr>
            <p:cNvPr id="192" name="Freeform 48"/>
            <p:cNvSpPr>
              <a:spLocks/>
            </p:cNvSpPr>
            <p:nvPr/>
          </p:nvSpPr>
          <p:spPr bwMode="auto">
            <a:xfrm>
              <a:off x="4561490" y="2457044"/>
              <a:ext cx="115590" cy="125305"/>
            </a:xfrm>
            <a:custGeom>
              <a:avLst/>
              <a:gdLst>
                <a:gd name="T0" fmla="*/ 186 w 199"/>
                <a:gd name="T1" fmla="*/ 77 h 300"/>
                <a:gd name="T2" fmla="*/ 160 w 199"/>
                <a:gd name="T3" fmla="*/ 57 h 300"/>
                <a:gd name="T4" fmla="*/ 147 w 199"/>
                <a:gd name="T5" fmla="*/ 69 h 300"/>
                <a:gd name="T6" fmla="*/ 118 w 199"/>
                <a:gd name="T7" fmla="*/ 48 h 300"/>
                <a:gd name="T8" fmla="*/ 120 w 199"/>
                <a:gd name="T9" fmla="*/ 24 h 300"/>
                <a:gd name="T10" fmla="*/ 88 w 199"/>
                <a:gd name="T11" fmla="*/ 8 h 300"/>
                <a:gd name="T12" fmla="*/ 73 w 199"/>
                <a:gd name="T13" fmla="*/ 23 h 300"/>
                <a:gd name="T14" fmla="*/ 57 w 199"/>
                <a:gd name="T15" fmla="*/ 2 h 300"/>
                <a:gd name="T16" fmla="*/ 45 w 199"/>
                <a:gd name="T17" fmla="*/ 0 h 300"/>
                <a:gd name="T18" fmla="*/ 43 w 199"/>
                <a:gd name="T19" fmla="*/ 39 h 300"/>
                <a:gd name="T20" fmla="*/ 15 w 199"/>
                <a:gd name="T21" fmla="*/ 65 h 300"/>
                <a:gd name="T22" fmla="*/ 0 w 199"/>
                <a:gd name="T23" fmla="*/ 86 h 300"/>
                <a:gd name="T24" fmla="*/ 4 w 199"/>
                <a:gd name="T25" fmla="*/ 116 h 300"/>
                <a:gd name="T26" fmla="*/ 3 w 199"/>
                <a:gd name="T27" fmla="*/ 152 h 300"/>
                <a:gd name="T28" fmla="*/ 9 w 199"/>
                <a:gd name="T29" fmla="*/ 170 h 300"/>
                <a:gd name="T30" fmla="*/ 3 w 199"/>
                <a:gd name="T31" fmla="*/ 185 h 300"/>
                <a:gd name="T32" fmla="*/ 15 w 199"/>
                <a:gd name="T33" fmla="*/ 194 h 300"/>
                <a:gd name="T34" fmla="*/ 27 w 199"/>
                <a:gd name="T35" fmla="*/ 206 h 300"/>
                <a:gd name="T36" fmla="*/ 22 w 199"/>
                <a:gd name="T37" fmla="*/ 225 h 300"/>
                <a:gd name="T38" fmla="*/ 37 w 199"/>
                <a:gd name="T39" fmla="*/ 248 h 300"/>
                <a:gd name="T40" fmla="*/ 55 w 199"/>
                <a:gd name="T41" fmla="*/ 258 h 300"/>
                <a:gd name="T42" fmla="*/ 81 w 199"/>
                <a:gd name="T43" fmla="*/ 255 h 300"/>
                <a:gd name="T44" fmla="*/ 96 w 199"/>
                <a:gd name="T45" fmla="*/ 278 h 300"/>
                <a:gd name="T46" fmla="*/ 88 w 199"/>
                <a:gd name="T47" fmla="*/ 291 h 300"/>
                <a:gd name="T48" fmla="*/ 99 w 199"/>
                <a:gd name="T49" fmla="*/ 290 h 300"/>
                <a:gd name="T50" fmla="*/ 114 w 199"/>
                <a:gd name="T51" fmla="*/ 285 h 300"/>
                <a:gd name="T52" fmla="*/ 127 w 199"/>
                <a:gd name="T53" fmla="*/ 300 h 300"/>
                <a:gd name="T54" fmla="*/ 147 w 199"/>
                <a:gd name="T55" fmla="*/ 284 h 300"/>
                <a:gd name="T56" fmla="*/ 168 w 199"/>
                <a:gd name="T57" fmla="*/ 281 h 300"/>
                <a:gd name="T58" fmla="*/ 162 w 199"/>
                <a:gd name="T59" fmla="*/ 255 h 300"/>
                <a:gd name="T60" fmla="*/ 171 w 199"/>
                <a:gd name="T61" fmla="*/ 251 h 300"/>
                <a:gd name="T62" fmla="*/ 171 w 199"/>
                <a:gd name="T63" fmla="*/ 240 h 300"/>
                <a:gd name="T64" fmla="*/ 180 w 199"/>
                <a:gd name="T65" fmla="*/ 225 h 300"/>
                <a:gd name="T66" fmla="*/ 165 w 199"/>
                <a:gd name="T67" fmla="*/ 203 h 300"/>
                <a:gd name="T68" fmla="*/ 157 w 199"/>
                <a:gd name="T69" fmla="*/ 189 h 300"/>
                <a:gd name="T70" fmla="*/ 171 w 199"/>
                <a:gd name="T71" fmla="*/ 189 h 300"/>
                <a:gd name="T72" fmla="*/ 171 w 199"/>
                <a:gd name="T73" fmla="*/ 176 h 300"/>
                <a:gd name="T74" fmla="*/ 196 w 199"/>
                <a:gd name="T75" fmla="*/ 162 h 300"/>
                <a:gd name="T76" fmla="*/ 199 w 199"/>
                <a:gd name="T77" fmla="*/ 125 h 300"/>
                <a:gd name="T78" fmla="*/ 186 w 199"/>
                <a:gd name="T79" fmla="*/ 107 h 300"/>
                <a:gd name="T80" fmla="*/ 186 w 199"/>
                <a:gd name="T81" fmla="*/ 77 h 3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9"/>
                <a:gd name="T124" fmla="*/ 0 h 300"/>
                <a:gd name="T125" fmla="*/ 199 w 199"/>
                <a:gd name="T126" fmla="*/ 300 h 3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9" h="300">
                  <a:moveTo>
                    <a:pt x="186" y="77"/>
                  </a:moveTo>
                  <a:lnTo>
                    <a:pt x="160" y="57"/>
                  </a:lnTo>
                  <a:lnTo>
                    <a:pt x="147" y="69"/>
                  </a:lnTo>
                  <a:lnTo>
                    <a:pt x="118" y="48"/>
                  </a:lnTo>
                  <a:lnTo>
                    <a:pt x="120" y="24"/>
                  </a:lnTo>
                  <a:lnTo>
                    <a:pt x="88" y="8"/>
                  </a:lnTo>
                  <a:lnTo>
                    <a:pt x="73" y="23"/>
                  </a:lnTo>
                  <a:lnTo>
                    <a:pt x="57" y="2"/>
                  </a:lnTo>
                  <a:lnTo>
                    <a:pt x="45" y="0"/>
                  </a:lnTo>
                  <a:lnTo>
                    <a:pt x="43" y="39"/>
                  </a:lnTo>
                  <a:lnTo>
                    <a:pt x="15" y="65"/>
                  </a:lnTo>
                  <a:lnTo>
                    <a:pt x="0" y="86"/>
                  </a:lnTo>
                  <a:lnTo>
                    <a:pt x="4" y="116"/>
                  </a:lnTo>
                  <a:lnTo>
                    <a:pt x="3" y="152"/>
                  </a:lnTo>
                  <a:lnTo>
                    <a:pt x="9" y="170"/>
                  </a:lnTo>
                  <a:lnTo>
                    <a:pt x="3" y="185"/>
                  </a:lnTo>
                  <a:lnTo>
                    <a:pt x="15" y="194"/>
                  </a:lnTo>
                  <a:lnTo>
                    <a:pt x="27" y="206"/>
                  </a:lnTo>
                  <a:lnTo>
                    <a:pt x="22" y="225"/>
                  </a:lnTo>
                  <a:lnTo>
                    <a:pt x="37" y="248"/>
                  </a:lnTo>
                  <a:lnTo>
                    <a:pt x="55" y="258"/>
                  </a:lnTo>
                  <a:lnTo>
                    <a:pt x="81" y="255"/>
                  </a:lnTo>
                  <a:lnTo>
                    <a:pt x="96" y="278"/>
                  </a:lnTo>
                  <a:lnTo>
                    <a:pt x="88" y="291"/>
                  </a:lnTo>
                  <a:lnTo>
                    <a:pt x="99" y="290"/>
                  </a:lnTo>
                  <a:lnTo>
                    <a:pt x="114" y="285"/>
                  </a:lnTo>
                  <a:lnTo>
                    <a:pt x="127" y="300"/>
                  </a:lnTo>
                  <a:lnTo>
                    <a:pt x="147" y="284"/>
                  </a:lnTo>
                  <a:lnTo>
                    <a:pt x="168" y="281"/>
                  </a:lnTo>
                  <a:lnTo>
                    <a:pt x="162" y="255"/>
                  </a:lnTo>
                  <a:lnTo>
                    <a:pt x="171" y="251"/>
                  </a:lnTo>
                  <a:lnTo>
                    <a:pt x="171" y="240"/>
                  </a:lnTo>
                  <a:lnTo>
                    <a:pt x="180" y="225"/>
                  </a:lnTo>
                  <a:lnTo>
                    <a:pt x="165" y="203"/>
                  </a:lnTo>
                  <a:lnTo>
                    <a:pt x="157" y="189"/>
                  </a:lnTo>
                  <a:lnTo>
                    <a:pt x="171" y="189"/>
                  </a:lnTo>
                  <a:lnTo>
                    <a:pt x="171" y="176"/>
                  </a:lnTo>
                  <a:lnTo>
                    <a:pt x="196" y="162"/>
                  </a:lnTo>
                  <a:lnTo>
                    <a:pt x="199" y="125"/>
                  </a:lnTo>
                  <a:lnTo>
                    <a:pt x="186" y="107"/>
                  </a:lnTo>
                  <a:lnTo>
                    <a:pt x="186" y="77"/>
                  </a:lnTo>
                  <a:close/>
                </a:path>
              </a:pathLst>
            </a:custGeom>
            <a:noFill/>
            <a:ln w="6350" cap="flat" cmpd="sng" algn="ctr">
              <a:solidFill>
                <a:schemeClr val="bg1">
                  <a:lumMod val="65000"/>
                </a:schemeClr>
              </a:solidFill>
              <a:prstDash val="solid"/>
            </a:ln>
            <a:effectLst/>
          </p:spPr>
          <p:txBody>
            <a:bodyPr rtlCol="0" anchor="ctr"/>
            <a:lstStyle/>
            <a:p>
              <a:pPr algn="ctr"/>
              <a:endParaRPr lang="en-US" sz="800" b="1" kern="0" dirty="0">
                <a:solidFill>
                  <a:schemeClr val="accent3"/>
                </a:solidFill>
                <a:latin typeface="+mj-lt"/>
              </a:endParaRPr>
            </a:p>
          </p:txBody>
        </p:sp>
      </p:grpSp>
      <p:sp>
        <p:nvSpPr>
          <p:cNvPr id="204" name="Rounded Rectangle 203"/>
          <p:cNvSpPr/>
          <p:nvPr/>
        </p:nvSpPr>
        <p:spPr>
          <a:xfrm>
            <a:off x="472738" y="3405096"/>
            <a:ext cx="1080120" cy="64807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smtClean="0">
                <a:solidFill>
                  <a:schemeClr val="tx2"/>
                </a:solidFill>
              </a:rPr>
              <a:t>総世帯数</a:t>
            </a:r>
            <a:endParaRPr lang="en-IN" sz="1100" b="1" dirty="0">
              <a:solidFill>
                <a:schemeClr val="tx2"/>
              </a:solidFill>
            </a:endParaRPr>
          </a:p>
        </p:txBody>
      </p:sp>
      <p:sp>
        <p:nvSpPr>
          <p:cNvPr id="205" name="TextBox 204"/>
          <p:cNvSpPr txBox="1"/>
          <p:nvPr/>
        </p:nvSpPr>
        <p:spPr>
          <a:xfrm>
            <a:off x="1293113" y="3621120"/>
            <a:ext cx="2331671" cy="216024"/>
          </a:xfrm>
          <a:prstGeom prst="rect">
            <a:avLst/>
          </a:prstGeom>
          <a:noFill/>
        </p:spPr>
        <p:txBody>
          <a:bodyPr wrap="square" lIns="0" tIns="0" rIns="0" bIns="0" rtlCol="0">
            <a:noAutofit/>
          </a:bodyPr>
          <a:lstStyle/>
          <a:p>
            <a:pPr marL="231775" indent="-231775" algn="ctr"/>
            <a:r>
              <a:rPr lang="en-IN" sz="1100" dirty="0" smtClean="0"/>
              <a:t>100</a:t>
            </a:r>
            <a:r>
              <a:rPr lang="ja-JP" altLang="en-US" sz="1100" dirty="0" smtClean="0"/>
              <a:t>～</a:t>
            </a:r>
            <a:r>
              <a:rPr lang="en-IN" sz="1100" dirty="0" smtClean="0"/>
              <a:t>120 </a:t>
            </a:r>
          </a:p>
        </p:txBody>
      </p:sp>
      <p:sp>
        <p:nvSpPr>
          <p:cNvPr id="206" name="TextBox 205"/>
          <p:cNvSpPr txBox="1"/>
          <p:nvPr/>
        </p:nvSpPr>
        <p:spPr>
          <a:xfrm>
            <a:off x="3444764" y="3621120"/>
            <a:ext cx="2331671" cy="216024"/>
          </a:xfrm>
          <a:prstGeom prst="rect">
            <a:avLst/>
          </a:prstGeom>
          <a:noFill/>
        </p:spPr>
        <p:txBody>
          <a:bodyPr wrap="square" lIns="0" tIns="0" rIns="0" bIns="0" rtlCol="0">
            <a:noAutofit/>
          </a:bodyPr>
          <a:lstStyle/>
          <a:p>
            <a:pPr marL="231775" indent="-231775" algn="ctr"/>
            <a:r>
              <a:rPr lang="en-IN" sz="1100" dirty="0" smtClean="0"/>
              <a:t>400</a:t>
            </a:r>
          </a:p>
        </p:txBody>
      </p:sp>
      <p:sp>
        <p:nvSpPr>
          <p:cNvPr id="207" name="TextBox 206"/>
          <p:cNvSpPr txBox="1"/>
          <p:nvPr/>
        </p:nvSpPr>
        <p:spPr>
          <a:xfrm>
            <a:off x="5483285" y="3621120"/>
            <a:ext cx="2331671" cy="216024"/>
          </a:xfrm>
          <a:prstGeom prst="rect">
            <a:avLst/>
          </a:prstGeom>
          <a:noFill/>
        </p:spPr>
        <p:txBody>
          <a:bodyPr wrap="square" lIns="0" tIns="0" rIns="0" bIns="0" rtlCol="0">
            <a:noAutofit/>
          </a:bodyPr>
          <a:lstStyle/>
          <a:p>
            <a:pPr marL="231775" indent="-231775" algn="ctr"/>
            <a:r>
              <a:rPr lang="en-IN" sz="1100" dirty="0" smtClean="0"/>
              <a:t>200</a:t>
            </a:r>
          </a:p>
        </p:txBody>
      </p:sp>
      <p:sp>
        <p:nvSpPr>
          <p:cNvPr id="208" name="TextBox 207"/>
          <p:cNvSpPr txBox="1"/>
          <p:nvPr/>
        </p:nvSpPr>
        <p:spPr>
          <a:xfrm>
            <a:off x="7598208" y="3621120"/>
            <a:ext cx="2331671" cy="216024"/>
          </a:xfrm>
          <a:prstGeom prst="rect">
            <a:avLst/>
          </a:prstGeom>
          <a:noFill/>
        </p:spPr>
        <p:txBody>
          <a:bodyPr wrap="square" lIns="0" tIns="0" rIns="0" bIns="0" rtlCol="0">
            <a:noAutofit/>
          </a:bodyPr>
          <a:lstStyle/>
          <a:p>
            <a:pPr marL="231775" indent="-231775" algn="ctr"/>
            <a:r>
              <a:rPr lang="en-IN" sz="1100" dirty="0" smtClean="0"/>
              <a:t>150</a:t>
            </a:r>
          </a:p>
        </p:txBody>
      </p:sp>
      <p:sp>
        <p:nvSpPr>
          <p:cNvPr id="209" name="Rounded Rectangle 208"/>
          <p:cNvSpPr/>
          <p:nvPr/>
        </p:nvSpPr>
        <p:spPr>
          <a:xfrm>
            <a:off x="472738" y="4219481"/>
            <a:ext cx="1080120" cy="64807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100" b="1" dirty="0" smtClean="0">
                <a:solidFill>
                  <a:schemeClr val="tx2"/>
                </a:solidFill>
              </a:rPr>
              <a:t>照明への支出（ひと月あたり）</a:t>
            </a:r>
            <a:endParaRPr lang="en-IN" sz="1100" b="1" dirty="0">
              <a:solidFill>
                <a:schemeClr val="tx2"/>
              </a:solidFill>
            </a:endParaRPr>
          </a:p>
        </p:txBody>
      </p:sp>
      <p:sp>
        <p:nvSpPr>
          <p:cNvPr id="210" name="TextBox 209"/>
          <p:cNvSpPr txBox="1"/>
          <p:nvPr/>
        </p:nvSpPr>
        <p:spPr>
          <a:xfrm>
            <a:off x="1293113" y="4435505"/>
            <a:ext cx="2331671" cy="216024"/>
          </a:xfrm>
          <a:prstGeom prst="rect">
            <a:avLst/>
          </a:prstGeom>
          <a:noFill/>
        </p:spPr>
        <p:txBody>
          <a:bodyPr wrap="square" lIns="0" tIns="0" rIns="0" bIns="0" rtlCol="0">
            <a:noAutofit/>
          </a:bodyPr>
          <a:lstStyle/>
          <a:p>
            <a:pPr marL="231775" indent="-231775" algn="ctr"/>
            <a:r>
              <a:rPr lang="en-IN" sz="1100" dirty="0" smtClean="0"/>
              <a:t>1.5</a:t>
            </a:r>
            <a:r>
              <a:rPr lang="ja-JP" altLang="en-US" sz="1100" dirty="0" smtClean="0"/>
              <a:t>～</a:t>
            </a:r>
            <a:r>
              <a:rPr lang="en-IN" sz="1100" dirty="0" smtClean="0"/>
              <a:t>3.0</a:t>
            </a:r>
            <a:r>
              <a:rPr lang="en-US" altLang="ja-JP" sz="1100" dirty="0" smtClean="0"/>
              <a:t>US</a:t>
            </a:r>
            <a:r>
              <a:rPr lang="ja-JP" altLang="en-US" sz="1100" dirty="0" smtClean="0"/>
              <a:t>ドル</a:t>
            </a:r>
            <a:endParaRPr lang="en-IN" sz="1100" dirty="0" smtClean="0"/>
          </a:p>
        </p:txBody>
      </p:sp>
      <p:sp>
        <p:nvSpPr>
          <p:cNvPr id="211" name="TextBox 210"/>
          <p:cNvSpPr txBox="1"/>
          <p:nvPr/>
        </p:nvSpPr>
        <p:spPr>
          <a:xfrm>
            <a:off x="3444764" y="4435505"/>
            <a:ext cx="2331671" cy="216024"/>
          </a:xfrm>
          <a:prstGeom prst="rect">
            <a:avLst/>
          </a:prstGeom>
          <a:noFill/>
        </p:spPr>
        <p:txBody>
          <a:bodyPr wrap="square" lIns="0" tIns="0" rIns="0" bIns="0" rtlCol="0">
            <a:noAutofit/>
          </a:bodyPr>
          <a:lstStyle/>
          <a:p>
            <a:pPr marL="231775" indent="-231775" algn="ctr"/>
            <a:r>
              <a:rPr lang="en-IN" sz="1100" dirty="0" smtClean="0"/>
              <a:t>2.0</a:t>
            </a:r>
            <a:r>
              <a:rPr lang="ja-JP" altLang="en-US" sz="1100" dirty="0" smtClean="0"/>
              <a:t>～</a:t>
            </a:r>
            <a:r>
              <a:rPr lang="en-IN" sz="1100" dirty="0" smtClean="0"/>
              <a:t>2.5</a:t>
            </a:r>
            <a:r>
              <a:rPr lang="en-US" altLang="ja-JP" sz="1100" dirty="0" smtClean="0"/>
              <a:t>US</a:t>
            </a:r>
            <a:r>
              <a:rPr lang="ja-JP" altLang="en-US" sz="1100" dirty="0" smtClean="0"/>
              <a:t>ドル</a:t>
            </a:r>
            <a:endParaRPr lang="en-IN" sz="1100" dirty="0" smtClean="0"/>
          </a:p>
        </p:txBody>
      </p:sp>
      <p:sp>
        <p:nvSpPr>
          <p:cNvPr id="212" name="TextBox 211"/>
          <p:cNvSpPr txBox="1"/>
          <p:nvPr/>
        </p:nvSpPr>
        <p:spPr>
          <a:xfrm>
            <a:off x="5483285" y="4435505"/>
            <a:ext cx="2331671" cy="216024"/>
          </a:xfrm>
          <a:prstGeom prst="rect">
            <a:avLst/>
          </a:prstGeom>
          <a:noFill/>
        </p:spPr>
        <p:txBody>
          <a:bodyPr wrap="square" lIns="0" tIns="0" rIns="0" bIns="0" rtlCol="0">
            <a:noAutofit/>
          </a:bodyPr>
          <a:lstStyle/>
          <a:p>
            <a:pPr marL="231775" indent="-231775" algn="ctr"/>
            <a:r>
              <a:rPr lang="en-IN" sz="1100" dirty="0" smtClean="0"/>
              <a:t>1.7</a:t>
            </a:r>
            <a:r>
              <a:rPr lang="en-US" altLang="ja-JP" sz="1100" dirty="0" smtClean="0"/>
              <a:t>5</a:t>
            </a:r>
            <a:r>
              <a:rPr lang="ja-JP" altLang="en-US" sz="1100" dirty="0" smtClean="0"/>
              <a:t>～</a:t>
            </a:r>
            <a:r>
              <a:rPr lang="en-IN" sz="1100" dirty="0" smtClean="0"/>
              <a:t>3.0</a:t>
            </a:r>
            <a:r>
              <a:rPr lang="en-US" altLang="ja-JP" sz="1100" dirty="0" smtClean="0"/>
              <a:t>US</a:t>
            </a:r>
            <a:r>
              <a:rPr lang="ja-JP" altLang="en-US" sz="1100" dirty="0" smtClean="0"/>
              <a:t>ドル</a:t>
            </a:r>
            <a:endParaRPr lang="en-IN" sz="1100" dirty="0" smtClean="0"/>
          </a:p>
        </p:txBody>
      </p:sp>
      <p:sp>
        <p:nvSpPr>
          <p:cNvPr id="213" name="TextBox 212"/>
          <p:cNvSpPr txBox="1"/>
          <p:nvPr/>
        </p:nvSpPr>
        <p:spPr>
          <a:xfrm>
            <a:off x="7485801" y="4435505"/>
            <a:ext cx="2331671" cy="216024"/>
          </a:xfrm>
          <a:prstGeom prst="rect">
            <a:avLst/>
          </a:prstGeom>
          <a:noFill/>
        </p:spPr>
        <p:txBody>
          <a:bodyPr wrap="square" lIns="0" tIns="0" rIns="0" bIns="0" rtlCol="0">
            <a:noAutofit/>
          </a:bodyPr>
          <a:lstStyle/>
          <a:p>
            <a:pPr marL="231775" indent="-231775" algn="ctr"/>
            <a:r>
              <a:rPr lang="en-IN" sz="1100" dirty="0" smtClean="0"/>
              <a:t>1.5</a:t>
            </a:r>
            <a:r>
              <a:rPr lang="ja-JP" altLang="en-US" sz="1100" dirty="0" smtClean="0"/>
              <a:t>～</a:t>
            </a:r>
            <a:r>
              <a:rPr lang="en-IN" sz="1100" dirty="0" smtClean="0"/>
              <a:t>2.5</a:t>
            </a:r>
            <a:r>
              <a:rPr lang="en-US" altLang="ja-JP" sz="1100" dirty="0" smtClean="0"/>
              <a:t>US</a:t>
            </a:r>
            <a:r>
              <a:rPr lang="ja-JP" altLang="en-US" sz="1100" dirty="0" smtClean="0"/>
              <a:t>ドル</a:t>
            </a:r>
            <a:endParaRPr lang="en-IN" sz="1100" dirty="0" smtClean="0"/>
          </a:p>
        </p:txBody>
      </p:sp>
      <p:sp>
        <p:nvSpPr>
          <p:cNvPr id="214" name="Rounded Rectangle 213"/>
          <p:cNvSpPr/>
          <p:nvPr/>
        </p:nvSpPr>
        <p:spPr>
          <a:xfrm>
            <a:off x="472738" y="5061280"/>
            <a:ext cx="1080120" cy="64807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ja-JP" altLang="en-US" sz="1100" b="1" dirty="0" smtClean="0">
                <a:solidFill>
                  <a:schemeClr val="tx2"/>
                </a:solidFill>
              </a:rPr>
              <a:t>ソーラー製品の普及率</a:t>
            </a:r>
            <a:endParaRPr lang="en-IN" sz="1100" b="1" dirty="0">
              <a:solidFill>
                <a:schemeClr val="tx2"/>
              </a:solidFill>
            </a:endParaRPr>
          </a:p>
        </p:txBody>
      </p:sp>
      <p:sp>
        <p:nvSpPr>
          <p:cNvPr id="215" name="TextBox 214"/>
          <p:cNvSpPr txBox="1"/>
          <p:nvPr/>
        </p:nvSpPr>
        <p:spPr>
          <a:xfrm>
            <a:off x="1293113" y="5277304"/>
            <a:ext cx="2331671" cy="216024"/>
          </a:xfrm>
          <a:prstGeom prst="rect">
            <a:avLst/>
          </a:prstGeom>
          <a:noFill/>
        </p:spPr>
        <p:txBody>
          <a:bodyPr wrap="square" lIns="0" tIns="0" rIns="0" bIns="0" rtlCol="0">
            <a:noAutofit/>
          </a:bodyPr>
          <a:lstStyle/>
          <a:p>
            <a:pPr marL="231775" indent="-231775" algn="ctr"/>
            <a:r>
              <a:rPr lang="en-IN" sz="1100" dirty="0" smtClean="0"/>
              <a:t>15</a:t>
            </a:r>
            <a:r>
              <a:rPr lang="ja-JP" altLang="en-US" sz="1100" dirty="0" smtClean="0"/>
              <a:t>～</a:t>
            </a:r>
            <a:r>
              <a:rPr lang="en-IN" sz="1100" dirty="0" smtClean="0"/>
              <a:t>20</a:t>
            </a:r>
            <a:r>
              <a:rPr lang="ja-JP" altLang="en-US" sz="1100" dirty="0" smtClean="0"/>
              <a:t>％</a:t>
            </a:r>
            <a:endParaRPr lang="en-IN" sz="1100" dirty="0" smtClean="0"/>
          </a:p>
        </p:txBody>
      </p:sp>
      <p:sp>
        <p:nvSpPr>
          <p:cNvPr id="216" name="TextBox 215"/>
          <p:cNvSpPr txBox="1"/>
          <p:nvPr/>
        </p:nvSpPr>
        <p:spPr>
          <a:xfrm>
            <a:off x="3444764" y="5277304"/>
            <a:ext cx="2331671" cy="216024"/>
          </a:xfrm>
          <a:prstGeom prst="rect">
            <a:avLst/>
          </a:prstGeom>
          <a:noFill/>
        </p:spPr>
        <p:txBody>
          <a:bodyPr wrap="square" lIns="0" tIns="0" rIns="0" bIns="0" rtlCol="0">
            <a:noAutofit/>
          </a:bodyPr>
          <a:lstStyle/>
          <a:p>
            <a:pPr marL="231775" indent="-231775" algn="ctr"/>
            <a:r>
              <a:rPr lang="en-IN" sz="1100" dirty="0" smtClean="0"/>
              <a:t>25</a:t>
            </a:r>
            <a:r>
              <a:rPr lang="ja-JP" altLang="en-US" sz="1100" dirty="0" smtClean="0"/>
              <a:t>～</a:t>
            </a:r>
            <a:r>
              <a:rPr lang="en-IN" sz="1100" dirty="0" smtClean="0"/>
              <a:t>30</a:t>
            </a:r>
            <a:r>
              <a:rPr lang="ja-JP" altLang="en-US" sz="1100" dirty="0" smtClean="0"/>
              <a:t>％</a:t>
            </a:r>
            <a:endParaRPr lang="en-IN" sz="1100" dirty="0" smtClean="0"/>
          </a:p>
        </p:txBody>
      </p:sp>
      <p:sp>
        <p:nvSpPr>
          <p:cNvPr id="217" name="TextBox 216"/>
          <p:cNvSpPr txBox="1"/>
          <p:nvPr/>
        </p:nvSpPr>
        <p:spPr>
          <a:xfrm>
            <a:off x="5483285" y="5277304"/>
            <a:ext cx="2331671" cy="216024"/>
          </a:xfrm>
          <a:prstGeom prst="rect">
            <a:avLst/>
          </a:prstGeom>
          <a:noFill/>
        </p:spPr>
        <p:txBody>
          <a:bodyPr wrap="square" lIns="0" tIns="0" rIns="0" bIns="0" rtlCol="0">
            <a:noAutofit/>
          </a:bodyPr>
          <a:lstStyle/>
          <a:p>
            <a:pPr marL="231775" indent="-231775" algn="ctr"/>
            <a:r>
              <a:rPr lang="en-IN" sz="1100" dirty="0" smtClean="0"/>
              <a:t>4</a:t>
            </a:r>
            <a:r>
              <a:rPr lang="ja-JP" altLang="en-US" sz="1100" dirty="0" smtClean="0"/>
              <a:t>～</a:t>
            </a:r>
            <a:r>
              <a:rPr lang="en-IN" sz="1100" dirty="0" smtClean="0"/>
              <a:t>5</a:t>
            </a:r>
            <a:r>
              <a:rPr lang="ja-JP" altLang="en-US" sz="1100" dirty="0" smtClean="0"/>
              <a:t>％</a:t>
            </a:r>
            <a:endParaRPr lang="en-IN" sz="1100" dirty="0" smtClean="0"/>
          </a:p>
        </p:txBody>
      </p:sp>
      <p:sp>
        <p:nvSpPr>
          <p:cNvPr id="218" name="TextBox 217"/>
          <p:cNvSpPr txBox="1"/>
          <p:nvPr/>
        </p:nvSpPr>
        <p:spPr>
          <a:xfrm>
            <a:off x="7617708" y="5277304"/>
            <a:ext cx="2331671" cy="216024"/>
          </a:xfrm>
          <a:prstGeom prst="rect">
            <a:avLst/>
          </a:prstGeom>
          <a:noFill/>
        </p:spPr>
        <p:txBody>
          <a:bodyPr wrap="square" lIns="0" tIns="0" rIns="0" bIns="0" rtlCol="0">
            <a:noAutofit/>
          </a:bodyPr>
          <a:lstStyle/>
          <a:p>
            <a:pPr marL="231775" indent="-231775" algn="ctr"/>
            <a:r>
              <a:rPr lang="en-IN" altLang="ja-JP" sz="1100" dirty="0"/>
              <a:t>4</a:t>
            </a:r>
            <a:r>
              <a:rPr lang="ja-JP" altLang="en-US" sz="1100" dirty="0"/>
              <a:t>～</a:t>
            </a:r>
            <a:r>
              <a:rPr lang="en-IN" altLang="ja-JP" sz="1100" dirty="0"/>
              <a:t>5</a:t>
            </a:r>
            <a:r>
              <a:rPr lang="ja-JP" altLang="en-US" sz="1100" dirty="0"/>
              <a:t>％</a:t>
            </a:r>
            <a:endParaRPr lang="en-IN" altLang="ja-JP" sz="1100" dirty="0"/>
          </a:p>
        </p:txBody>
      </p:sp>
      <p:sp>
        <p:nvSpPr>
          <p:cNvPr id="219" name="Rounded Rectangle 218"/>
          <p:cNvSpPr/>
          <p:nvPr/>
        </p:nvSpPr>
        <p:spPr>
          <a:xfrm>
            <a:off x="472738" y="5877272"/>
            <a:ext cx="1080120" cy="64807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smtClean="0">
                <a:solidFill>
                  <a:schemeClr val="tx2"/>
                </a:solidFill>
              </a:rPr>
              <a:t>パートナー</a:t>
            </a:r>
            <a:endParaRPr lang="en-IN" sz="1100" b="1" dirty="0">
              <a:solidFill>
                <a:schemeClr val="tx2"/>
              </a:solidFill>
            </a:endParaRPr>
          </a:p>
        </p:txBody>
      </p:sp>
      <p:pic>
        <p:nvPicPr>
          <p:cNvPr id="220" name="Picture 2" descr="https://pbs.twimg.com/profile_images/2723857821/8178c555d46798fbf158067d22861cd8.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32747" y="5887142"/>
            <a:ext cx="527670" cy="542290"/>
          </a:xfrm>
          <a:prstGeom prst="rect">
            <a:avLst/>
          </a:prstGeom>
          <a:noFill/>
          <a:extLst>
            <a:ext uri="{909E8E84-426E-40DD-AFC4-6F175D3DCCD1}">
              <a14:hiddenFill xmlns:a14="http://schemas.microsoft.com/office/drawing/2010/main">
                <a:solidFill>
                  <a:srgbClr val="FFFFFF"/>
                </a:solidFill>
              </a14:hiddenFill>
            </a:ext>
          </a:extLst>
        </p:spPr>
      </p:pic>
      <p:pic>
        <p:nvPicPr>
          <p:cNvPr id="223" name="Picture 222" descr="http://admin.csrwire.com/system/press_release_logos/35024/normal/2a._SOLID_Aubergine_Version_of_Logo_for_SCREEN_-_JPG.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80476" y="5887142"/>
            <a:ext cx="291692" cy="383806"/>
          </a:xfrm>
          <a:prstGeom prst="rect">
            <a:avLst/>
          </a:prstGeom>
          <a:noFill/>
          <a:extLst>
            <a:ext uri="{909E8E84-426E-40DD-AFC4-6F175D3DCCD1}">
              <a14:hiddenFill xmlns:a14="http://schemas.microsoft.com/office/drawing/2010/main">
                <a:solidFill>
                  <a:srgbClr val="FFFFFF"/>
                </a:solidFill>
              </a14:hiddenFill>
            </a:ext>
          </a:extLst>
        </p:spPr>
      </p:pic>
      <p:pic>
        <p:nvPicPr>
          <p:cNvPr id="224" name="Picture 223" descr="http://admin.csrwire.com/system/press_release_logos/35024/normal/2a._SOLID_Aubergine_Version_of_Logo_for_SCREEN_-_JPG.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55370" y="5887142"/>
            <a:ext cx="291692" cy="383806"/>
          </a:xfrm>
          <a:prstGeom prst="rect">
            <a:avLst/>
          </a:prstGeom>
          <a:noFill/>
          <a:extLst>
            <a:ext uri="{909E8E84-426E-40DD-AFC4-6F175D3DCCD1}">
              <a14:hiddenFill xmlns:a14="http://schemas.microsoft.com/office/drawing/2010/main">
                <a:solidFill>
                  <a:srgbClr val="FFFFFF"/>
                </a:solidFill>
              </a14:hiddenFill>
            </a:ext>
          </a:extLst>
        </p:spPr>
      </p:pic>
      <p:pic>
        <p:nvPicPr>
          <p:cNvPr id="225" name="Picture 2" descr="https://pbs.twimg.com/profile_images/2723857821/8178c555d46798fbf158067d22861cd8.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29390" y="5887142"/>
            <a:ext cx="527670" cy="54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0889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1589"/>
  <p:tag name="THINKCELLPRESENTATIONDONOTDELETE" val="&lt;?xml version=&quot;1.0&quot; encoding=&quot;UTF-16&quot; standalone=&quot;yes&quot;?&gt;&#10;&lt;root reqver=&quot;21047&quot;&gt;&lt;version val=&quot;23227&quot;/&gt;&lt;CPresentation id=&quot;1&quot;&gt;&lt;m_precDefaultNumber&gt;&lt;m_bNumberIsYear val=&quot;1&quot;/&gt;&lt;m_chMinusSymbol&gt;-&lt;/m_chMinusSymbol&gt;&lt;m_chDecimalSymbol17909&gt;.&lt;/m_chDecimalSymbol17909&gt;&lt;m_nGroupingDigits17909 val=&quot;2147483647&quot;/&gt;&lt;/m_precDefaultNumber&gt;&lt;m_precDefaultPercent&gt;&lt;m_bNumberIsYear val=&quot;1&quot;/&gt;&lt;m_chMinusSymbol&gt;-&lt;/m_chMinusSymbol&gt;&lt;m_nDecimalDigits17909 val=&quot;0&quot;/&gt;&lt;m_chDecimalSymbol17909&gt;.&lt;/m_chDecimalSymbol17909&gt;&lt;m_nGroupingDigits17909 val=&quot;2147483647&quot;/&gt;&lt;m_strSuffix17909&gt;%&lt;/m_strSuffix17909&gt;&lt;/m_precDefaultPercent&gt;&lt;m_precDefaultDate&gt;&lt;m_bNumberIsYear val=&quot;0&quot;/&gt;&lt;m_strFormatTime&gt;%d-%m-%Y&lt;/m_strFormatTime&gt;&lt;/m_precDefaultDate&gt;&lt;m_precDefaultYear/&gt;&lt;m_precDefaultQuarter/&gt;&lt;m_precDefaultMonth/&gt;&lt;m_precDefaultWeek/&gt;&lt;m_precDefaultDay/&gt;&lt;m_mruColor&gt;&lt;m_vecMRU length=&quot;24&quot;&gt;&lt;elem m_fUsage=&quot;4.75056972797926850000E+000&quot;&gt;&lt;m_msothmcolidx val=&quot;0&quot;/&gt;&lt;m_rgb r=&quot;55&quot; g=&quot;55&quot; b=&quot;5f&quot;/&gt;&lt;m_ppcolschidx tagver0=&quot;23004&quot; tagname0=&quot;m_ppcolschidxUNRECOGNIZED&quot; val=&quot;0&quot;/&gt;&lt;m_nBrightness val=&quot;0&quot;/&gt;&lt;/elem&gt;&lt;elem m_fUsage=&quot;2.86009812866691520000E+000&quot;&gt;&lt;m_msothmcolidx val=&quot;0&quot;/&gt;&lt;m_rgb r=&quot;67&quot; g=&quot;10&quot; b=&quot;3f&quot;/&gt;&lt;m_ppcolschidx tagver0=&quot;23004&quot; tagname0=&quot;m_ppcolschidxUNRECOGNIZED&quot; val=&quot;0&quot;/&gt;&lt;m_nBrightness val=&quot;0&quot;/&gt;&lt;/elem&gt;&lt;elem m_fUsage=&quot;1.54420807775508460000E+000&quot;&gt;&lt;m_msothmcolidx val=&quot;0&quot;/&gt;&lt;m_rgb r=&quot;bb&quot; g=&quot;bb&quot; b=&quot;bf&quot;/&gt;&lt;m_ppcolschidx tagver0=&quot;23004&quot; tagname0=&quot;m_ppcolschidxUNRECOGNIZED&quot; val=&quot;0&quot;/&gt;&lt;m_nBrightness val=&quot;0&quot;/&gt;&lt;/elem&gt;&lt;elem m_fUsage=&quot;3.39919308060510570000E-001&quot;&gt;&lt;m_msothmcolidx val=&quot;0&quot;/&gt;&lt;m_rgb r=&quot;dd&quot; g=&quot;dd&quot; b=&quot;df&quot;/&gt;&lt;m_ppcolschidx tagver0=&quot;23004&quot; tagname0=&quot;m_ppcolschidxUNRECOGNIZED&quot; val=&quot;0&quot;/&gt;&lt;m_nBrightness val=&quot;0&quot;/&gt;&lt;/elem&gt;&lt;elem m_fUsage=&quot;2.55390369979576260000E-001&quot;&gt;&lt;m_msothmcolidx val=&quot;0&quot;/&gt;&lt;m_rgb r=&quot;99&quot; g=&quot;99&quot; b=&quot;9f&quot;/&gt;&lt;m_ppcolschidx tagver0=&quot;23004&quot; tagname0=&quot;m_ppcolschidxUNRECOGNIZED&quot; val=&quot;0&quot;/&gt;&lt;m_nBrightness val=&quot;0&quot;/&gt;&lt;/elem&gt;&lt;elem m_fUsage=&quot;2.29851332981618640000E-001&quot;&gt;&lt;m_msothmcolidx val=&quot;0&quot;/&gt;&lt;m_rgb r=&quot;77&quot; g=&quot;77&quot; b=&quot;7f&quot;/&gt;&lt;m_ppcolschidx tagver0=&quot;23004&quot; tagname0=&quot;m_ppcolschidxUNRECOGNIZED&quot; val=&quot;0&quot;/&gt;&lt;m_nBrightness val=&quot;0&quot;/&gt;&lt;/elem&gt;&lt;elem m_fUsage=&quot;4.86763049145896680000E-003&quot;&gt;&lt;m_msothmcolidx val=&quot;0&quot;/&gt;&lt;m_rgb r=&quot;c0&quot; g=&quot;ce&quot; b=&quot;df&quot;/&gt;&lt;m_ppcolschidx tagver0=&quot;23004&quot; tagname0=&quot;m_ppcolschidxUNRECOGNIZED&quot; val=&quot;0&quot;/&gt;&lt;m_nBrightness val=&quot;0&quot;/&gt;&lt;/elem&gt;&lt;elem m_fUsage=&quot;4.15781432579745680000E-003&quot;&gt;&lt;m_msothmcolidx val=&quot;0&quot;/&gt;&lt;m_rgb r=&quot;9e&quot; g=&quot;b4&quot; b=&quot;ce&quot;/&gt;&lt;m_ppcolschidx tagver0=&quot;23004&quot; tagname0=&quot;m_ppcolschidxUNRECOGNIZED&quot; val=&quot;0&quot;/&gt;&lt;m_nBrightness val=&quot;0&quot;/&gt;&lt;/elem&gt;&lt;elem m_fUsage=&quot;3.74203289321771130000E-003&quot;&gt;&lt;m_msothmcolidx val=&quot;0&quot;/&gt;&lt;m_rgb r=&quot;7d&quot; g=&quot;9a&quot; b=&quot;be&quot;/&gt;&lt;m_ppcolschidx tagver0=&quot;23004&quot; tagname0=&quot;m_ppcolschidxUNRECOGNIZED&quot; val=&quot;0&quot;/&gt;&lt;m_nBrightness val=&quot;0&quot;/&gt;&lt;/elem&gt;&lt;elem m_fUsage=&quot;3.36782960389594030000E-003&quot;&gt;&lt;m_msothmcolidx val=&quot;0&quot;/&gt;&lt;m_rgb r=&quot;5b&quot; g=&quot;80&quot; b=&quot;ad&quot;/&gt;&lt;m_ppcolschidx tagver0=&quot;23004&quot; tagname0=&quot;m_ppcolschidxUNRECOGNIZED&quot; val=&quot;0&quot;/&gt;&lt;m_nBrightness val=&quot;0&quot;/&gt;&lt;/elem&gt;&lt;elem m_fUsage=&quot;3.27636860258829390000E-003&quot;&gt;&lt;m_msothmcolidx val=&quot;0&quot;/&gt;&lt;m_rgb r=&quot;3a&quot; g=&quot;66&quot; b=&quot;9c&quot;/&gt;&lt;m_ppcolschidx tagver0=&quot;23004&quot; tagname0=&quot;m_ppcolschidxUNRECOGNIZED&quot; val=&quot;0&quot;/&gt;&lt;m_nBrightness val=&quot;0&quot;/&gt;&lt;/elem&gt;&lt;elem m_fUsage=&quot;1.19032462829081680000E-004&quot;&gt;&lt;m_msothmcolidx val=&quot;0&quot;/&gt;&lt;m_rgb r=&quot;b1&quot; g=&quot;cf&quot; b=&quot;c5&quot;/&gt;&lt;m_ppcolschidx tagver0=&quot;23004&quot; tagname0=&quot;m_ppcolschidxUNRECOGNIZED&quot; val=&quot;0&quot;/&gt;&lt;m_nBrightness val=&quot;0&quot;/&gt;&lt;/elem&gt;&lt;elem m_fUsage=&quot;1.03058942466001440000E-004&quot;&gt;&lt;m_msothmcolidx val=&quot;0&quot;/&gt;&lt;m_rgb r=&quot;88&quot; g=&quot;b6&quot; b=&quot;a7&quot;/&gt;&lt;m_ppcolschidx tagver0=&quot;23004&quot; tagname0=&quot;m_ppcolschidxUNRECOGNIZED&quot; val=&quot;0&quot;/&gt;&lt;m_nBrightness val=&quot;0&quot;/&gt;&lt;/elem&gt;&lt;elem m_fUsage=&quot;9.27529847236893320000E-005&quot;&gt;&lt;m_msothmcolidx val=&quot;0&quot;/&gt;&lt;m_rgb r=&quot;5f&quot; g=&quot;9d&quot; b=&quot;88&quot;/&gt;&lt;m_ppcolschidx tagver0=&quot;23004&quot; tagname0=&quot;m_ppcolschidxUNRECOGNIZED&quot; val=&quot;0&quot;/&gt;&lt;m_nBrightness val=&quot;0&quot;/&gt;&lt;/elem&gt;&lt;elem m_fUsage=&quot;8.34791612931006120000E-005&quot;&gt;&lt;m_msothmcolidx val=&quot;0&quot;/&gt;&lt;m_rgb r=&quot;35&quot; g=&quot;83&quot; b=&quot;6a&quot;/&gt;&lt;m_ppcolschidx tagver0=&quot;23004&quot; tagname0=&quot;m_ppcolschidxUNRECOGNIZED&quot; val=&quot;0&quot;/&gt;&lt;m_nBrightness val=&quot;0&quot;/&gt;&lt;/elem&gt;&lt;elem m_fUsage=&quot;7.97905260923829210000E-005&quot;&gt;&lt;m_msothmcolidx val=&quot;0&quot;/&gt;&lt;m_rgb r=&quot;c&quot; g=&quot;6a&quot; b=&quot;4b&quot;/&gt;&lt;m_ppcolschidx tagver0=&quot;23004&quot; tagname0=&quot;m_ppcolschidxUNRECOGNIZED&quot; val=&quot;0&quot;/&gt;&lt;m_nBrightness val=&quot;0&quot;/&gt;&lt;/elem&gt;&lt;elem m_fUsage=&quot;2.16163350614515600000E-005&quot;&gt;&lt;m_msothmcolidx val=&quot;0&quot;/&gt;&lt;m_rgb r=&quot;cc&quot; g=&quot;af&quot; b=&quot;bf&quot;/&gt;&lt;m_ppcolschidx tagver0=&quot;23004&quot; tagname0=&quot;m_ppcolschidxUNRECOGNIZED&quot; val=&quot;0&quot;/&gt;&lt;m_nBrightness val=&quot;0&quot;/&gt;&lt;/elem&gt;&lt;elem m_fUsage=&quot;1.93704166263052050000E-005&quot;&gt;&lt;m_msothmcolidx val=&quot;0&quot;/&gt;&lt;m_rgb r=&quot;b3&quot; g=&quot;87&quot; b=&quot;9f&quot;/&gt;&lt;m_ppcolschidx tagver0=&quot;23004&quot; tagname0=&quot;m_ppcolschidxUNRECOGNIZED&quot; val=&quot;0&quot;/&gt;&lt;m_nBrightness val=&quot;0&quot;/&gt;&lt;/elem&gt;&lt;elem m_fUsage=&quot;1.69842352549869270000E-005&quot;&gt;&lt;m_msothmcolidx val=&quot;0&quot;/&gt;&lt;m_rgb r=&quot;9a&quot; g=&quot;60&quot; b=&quot;7f&quot;/&gt;&lt;m_ppcolschidx tagver0=&quot;23004&quot; tagname0=&quot;m_ppcolschidxUNRECOGNIZED&quot; val=&quot;0&quot;/&gt;&lt;m_nBrightness val=&quot;0&quot;/&gt;&lt;/elem&gt;&lt;elem m_fUsage=&quot;1.52925499298568860000E-005&quot;&gt;&lt;m_msothmcolidx val=&quot;0&quot;/&gt;&lt;m_rgb r=&quot;80&quot; g=&quot;38&quot; b=&quot;5f&quot;/&gt;&lt;m_ppcolschidx tagver0=&quot;23004&quot; tagname0=&quot;m_ppcolschidxUNRECOGNIZED&quot; val=&quot;0&quot;/&gt;&lt;m_nBrightness val=&quot;0&quot;/&gt;&lt;/elem&gt;&lt;elem m_fUsage=&quot;6.34957119778982860000E-010&quot;&gt;&lt;m_msothmcolidx val=&quot;0&quot;/&gt;&lt;m_rgb r=&quot;88&quot; g=&quot;b6&quot; b=&quot;c5&quot;/&gt;&lt;m_ppcolschidx tagver0=&quot;23004&quot; tagname0=&quot;m_ppcolschidxUNRECOGNIZED&quot; val=&quot;0&quot;/&gt;&lt;m_nBrightness val=&quot;0&quot;/&gt;&lt;/elem&gt;&lt;elem m_fUsage=&quot;2.45995397838805170000E-010&quot;&gt;&lt;m_msothmcolidx val=&quot;0&quot;/&gt;&lt;m_rgb r=&quot;38&quot; g=&quot;66&quot; b=&quot;9e&quot;/&gt;&lt;m_ppcolschidx tagver0=&quot;23004&quot; tagname0=&quot;m_ppcolschidxUNRECOGNIZED&quot; val=&quot;0&quot;/&gt;&lt;m_nBrightness val=&quot;0&quot;/&gt;&lt;/elem&gt;&lt;elem m_fUsage=&quot;1.30732040222852500000E-010&quot;&gt;&lt;m_msothmcolidx val=&quot;0&quot;/&gt;&lt;m_rgb r=&quot;cd&quot; g=&quot;af&quot; b=&quot;bf&quot;/&gt;&lt;m_ppcolschidx tagver0=&quot;23004&quot; tagname0=&quot;m_ppcolschidxUNRECOGNIZED&quot; val=&quot;0&quot;/&gt;&lt;m_nBrightness val=&quot;0&quot;/&gt;&lt;/elem&gt;&lt;elem m_fUsage=&quot;7.60203375682973250000E-012&quot;&gt;&lt;m_msothmcolidx val=&quot;0&quot;/&gt;&lt;m_rgb r=&quot;a2&quot; g=&quot;bd&quot; b=&quot;d5&quot;/&gt;&lt;m_ppcolschidx tagver0=&quot;23004&quot; tagname0=&quot;m_ppcolschidxUNRECOGNIZED&quot; val=&quot;0&quot;/&gt;&lt;m_nBrightness val=&quot;0&quot;/&gt;&lt;/elem&gt;&lt;/m_vecMRU&gt;&lt;/m_mruColor&gt;&lt;m_eweekdayFirstOfWeek val=&quot;1&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Jd3TmkOQ1UeMbYmyy139v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FTaV1JfQHkmXAnbgzQuUJ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0ud7UTEME0KDAWjHY9lEd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MSrLvUHbq06QVAh.KTU.e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ig1T6mNYhk.JGa.7IkIzl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vNQrdaAP_UmjVSErQPjcA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VzHeC.D340.ooBLAHE_fg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pff0cu.eYUSbcI8JsNm6d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ytxvQzSPzEmSafMLqyw10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tFG56cUBlE.IzQOGjlN59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E_rGfM0drked3cxp.kiUx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IR_dSBeKckSFhqV7pUpvm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cVtXT3PN.keNhmVF4GPGo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E5GbAMb2L0i6Lo7OopvVd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AON1gzLcx065ecbc7xTRO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tYQ_xA5BBE.1eHdZb8780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bgqEys5mnUG4Xf7g3zzgt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SQTjg7XnN0CdajeASc4LI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BP4ozpr4jEu8mqLAG2UHt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8208NuXHv0O.NUpt.bpWa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pXn5iyLyrkCj42RQVeid_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_T2PedoMjUWGU4r.GOlke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k82Lxr_fp0iSaVzuvustf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hEiYE8MIo0mvuPH4JRy.o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okavlHYEJ02yVqoEvCm6F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VzHeC.D340.ooBLAHE_fg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vCsjgAtiWkO0u5TaaWzBD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Z68Oz5w.rUy478FGW6b9t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fp0sw24Qt0KLMhcg8oHbz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QegYy4yI7ky0RS8CgMrlA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Whm22oGXQkCNGrQ39XvJc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eLnppd1K0ECRTGBIrsJTk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VzHeC.D340.ooBLAHE_fg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3US4YlT_gEqs9YSwKaNYF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xPRaQYwGREiKED2qkaHoR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pPeen5Q7lkyjJy3AtP4t.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LyPrEfLWlUWbMbARpmuSZ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L9zwOaMgUEGRbTiwHoJEX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YlG0zOeKjEOYhEU.PvSFH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VzHeC.D340.ooBLAHE_fg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3xvx2YiuD0m.EVkYrUVW.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Ug4dA_kX2kqAI.rNMRbi8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b6w33rPZ0EaT5DQxGDAOU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RWW5yVoEuE6o_APTZx_MM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VzHeC.D340.ooBLAHE_fg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TOFIBE2H1Ey7ICbfzCiF4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tuiV_ZiEw0CwU60aghSFl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dRSHt7zNcUyawDykR6G1t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TU67Ch4tWkytLpYs2tHTv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4JT9AwsW3EiwQe4TDx.e3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YgajPv7500a4YIjifOBDP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lYZnDSV1I0qzi_mXskCYX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F8K1tJ4OmUOXmRA4iRp4H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BsUp2e3Ox0u3G0_ipuwP7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kax8Xmc0oU6OhVf6K_8Iy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NYDA9i7s10qKqWZ4RxxjR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9O_6Pr1ZBEKFa6trDQ71K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FqqZl06TH0eoQexCNPj5N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WTkwf8OZc0uQG8fCMBw3eQ"/>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HElpqOyoZUm_sl_iOnore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WJHOUZ9uTkqZNOkGc_rRL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gdVjRZzDl02BwBGVaCPUs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ugEh9z3yFU2e_3B4wTQlU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4CU7c83cikOKfC89WUlOJ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sk1aWC8d4UaxrSp6ufcGs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cT5ddf.HXEGy1HPXfUA2t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QG5.gU8OdEqMihh5qH2vJ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eSYxwtn79k6A8sD1KVDVL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J1SuEoUs3kSWLmTI7DAAM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Hc4MhLSVC0m2XGdIwVeh5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1WmrEgWXyUCGqkjGPRyrT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AFj2_GbriECsnMMfZ3Png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f3BOoN9fvEGBhDZptBmSP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Hc4MhLSVC0m2XGdIwVeh5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nEBpP7GZOUmcqolHp28ie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V7w3rIYe6kWZgR3N03Voi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6WhCQdkUikSpW64WcTVjY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n5e6L1Z7_0uqs7G6pAEm3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6qEdVV._ykuNcPAb4uG2D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eMgowm7kvkWlnAJS_8Hn1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Wju7JrJZ9kag0gxS3zZ5o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YaZspdNNg0CpQEV_KNA8S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OjDA9lF9ZkCUnudRAe5c1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X013NPt5mUqP_w3Th6NxP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T9ODYAcb0E6axlnkuUb4L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Hc4MhLSVC0m2XGdIwVeh5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9RZPJTmKYEmWjJtVykypM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g68JZLEa.USz9LOCIZ.6H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NWXX8TczZkWrfkbjR_LDz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RNP93u1k2U2.dkpCelnUT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2a.NxOzeeku.eXuE075cj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lhWiO09WDk.YPcXCGV.Up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V.pnkunsTUqAOtXzn.sp.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3cCWyI4isEKET1tP4jF31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5wR.hYJe2UarQlqbTuTHf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KlnxX3eK0kGKtHu5r4_N9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uAHk9YiCRUuKnAIuQpxNg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xSN.Pg4ByUCW5dSALGGMt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XiKPyaTraE61MQa60RqLG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Hc4MhLSVC0m2XGdIwVeh5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ylSc0Dm1bEuUaqX7sNJey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ygCBQ6yi00.NJZdglMbEz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8eSfGKSUT0.LcGLvY7HBH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YSMVXbzXxEKlYR98TVDEI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Qmhy3jYZbEq5FpEhuKOLS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P1WqKiQVl06aFtQ0c9AeY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A3gU3OfxZk6v95mUFDn.p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5V3mLTaSNkuChrwTaYOka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09xl2JSeFUiuV8dyCgWrq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U.tjOT6mKUCDViteIpnmNQ"/>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khmCb1D.iEilfpGMu8FeD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niQSP8wFhUW1cdBDCGF2I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Zb0P8qjvwkmkEZdk8JNoL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nJjZUqchoE2dJdH44CXyW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Hc4MhLSVC0m2XGdIwVeh5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fkGc0OHt3EaNaOIUrZm0b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oxfFreuQlU24ksepkDrbqA"/>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8S9_gDT4j0.ErI8DpryhT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Sknr5jJpB0KgyILdY7wHK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dp3TKSZaS0.ORE3zkj88l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DPaCM6OUT0qnfAOKH_ywQ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QIlozFWQZEGtXertcG5gq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Hc4MhLSVC0m2XGdIwVeh5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yb1uX8iv1EWkvugvL2WHB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prCho6xVKUWA52BYIJ8rh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lQx1ovI8j0.x_2ALZPO1P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diuIyEXiIUGhhEG9R6CEz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fSNx3Txd0US.IP5QEPqy2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mQylNlewdEKWxvKTcbHzM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ydyeAvELzkGbN2PQ_s4nc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Hc4MhLSVC0m2XGdIwVeh5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_gB4SJ6vGEOnGxuHGZd93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_zAzC58eBUW4Bkn1.hFb8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6NezAnCX7Ee1tdu3IPhxz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Hc4MhLSVC0m2XGdIwVeh5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Yrhg_dXJwkCHPq_5riaj.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3q9XJ3jeO0GBCVpYw6bht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SZSY9_v6kSGHagzFSSOew"/>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eUjG3NBWUUSKHO1mNYzcI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ziyQbpfd0ec94UmmWpD5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R.I5E25mtEKNLR_isk0XQ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Qzhpdy0Tw0yiRRP.xQ4R1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GGwrWF41WEKO.9BXGxZsJ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lsnrUflJZkeb82wWcMP.h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4R7pNFxiJEqx9gflANDx_g"/>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atnwkkAq5kOwgXPwEiOXu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yBSkkz8k_0.NuFavzQLt5g"/>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ixLlSyb7j0GPCvMnSJzj3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YrioS5ga_0aT0eDNgsQzT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iHia3_0bq0Oa3HnREDhMA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M_FcMlfo5EqF.g40r.PK4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SLDTOIglmUOcyaoRynQB5g"/>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_vYzuq2pQ0WMPoVEhRliL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t1MColgQekCLY4Q5ZzkwUg"/>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fywPeO4OLkKC8wqtkdf5q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VzHeC.D340.ooBLAHE_fgQ"/>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oWlA7D4KCUSbbpZjI32S4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uZuEJMW5YkmAwGPwtqORv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0fNwklgFy0awyq3KUkuwpw"/>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A0k0jNAxjkOsShI5Zt_WL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AmJxafRYf0Ss0izd0GXkYQ"/>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HD0nJHimHEumZ.IjV5brW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tPg1IRPHzkO.xFLK1EZMjQ"/>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aKgd2iJ630mGM8BwC1lmWg"/>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nSrzYgi_tkun7liLBFJkk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LooedMISk0mAMCX6mxbBxg"/>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XFNsjbYtY060yQlrn0C9uQ"/>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OlKa8bRg2UyhsuDEiaFxh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qJUT_xG5f0OgrRWXpxZOew"/>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OcBTqrKxe0yhvsiYwANt0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qQUwtIziEk6RIPuUYoYIX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rN2aaNY_tU.IwRMj68cna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Q2AAjiOZz0Sh_FuPG122b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Q2AAjiOZz0Sh_FuPG122bg"/>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mx.IiftFMkuaMFYLrsRaj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yDVMXazZNky9oty.bc1V0Q"/>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6JClwFzU7U6vuVjuxBK7Hw"/>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S.sSiO6H9ky3M_qCunZmE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Ikbgr9yEGkiChHHU.iqQE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uGkOsXlR.Uyimtts9kvyC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p3Oy8bljlU6XwnNl8VlZ.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YpVLoaH6TE.ACwuYqR.l6Q"/>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bPstbg90aEKmtB.Y2_NbM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Qp7AP7Cg8kSfgvn.g1tk.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9kutdahOGkmmrQ8fv_i2m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o6.Zy8bArUKmsY9mgSqNo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VzHeC.D340.ooBLAHE_fg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t86ADF_Q2UyoEmqhUf4UX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0S72xqRVak2stbpw1O0T.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VD2dYC6V2UK5bqKwTneQz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JrbAUu22p0K5KO.XnEdGQ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7eiWywyzCUeC26gRU5lSX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WqLaXX4j70WgLwQ33aaS3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SRAU2z8nsk.Duu4qtoLc.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maD8iTntESUnZBFqssxf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VzHeC.D340.ooBLAHE_fg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Mm.t_lUCZkuIrSfFHHTqM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QPQD4zlpHEKgnpjIyx.i6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v9aJ554dWEyNoBcg2wPC8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ebkMM4eTXkmM3zqmBpMdd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Sh2CqqMJP0C_lfe2MUljV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ncp9ENoe3E.3aPPjX5DAc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612HqYoOwkOG4hO8D.dWI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OG8BwPDvoEqg3p5hRCG_6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jsAuqpy07ki8hoW1Al9Ac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9t727TcMUE6cchQhM3JUs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DzRfOhrJHEqf1dQrdfYAn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VzHeC.D340.ooBLAHE_fg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etyAiXcbiEunBv9RYFbkA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b_byxj7Klk2T_UwTRANC9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zlUPRtsn90KDBrh8G1mr0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FxzPcfYzwU2eEgXhuXP8W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H4LLhkQzLEyia_ZmsD.2k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TBnAIkm6kEKGIo6raww.u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1oDmTR.OcEO2nbylzmOn8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InDT_THTx0SeHEOp9pLob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XdUj8Ia_5UCx84nUL3PDQ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iz2lAoeMFUi8cKjgsS.zY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VzHeC.D340.ooBLAHE_fg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O6mG4oC8hEeoL.guHICe0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50vyPiZ2L0CexF_BHjt5i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qR5gaKiSTESZXiXKRZ6cC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VjRRxQd74Ue9hUrX9G7_L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MFSpzSPKn0m6pXygEG8Bv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gV6wfj7wh0.h.rzffFdph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DrfX0m5tfkC9URL163IIW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tBk8ZpnA1Em510goyG6BY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qB7iRqueCUaKRc3A0VFQc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2eQ.NjiPK0.5zJ4Oe8nVh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XhdtGSinyUGMqvZ3Q2SrW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5LWwUHCEqEiujgssCeBZ5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VzHeC.D340.ooBLAHE_fg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eCbtSGa6DE.55L6fwUOtS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XGtzD542wUKdKOPg555.T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ZvXKeqEp5EW4XNV6ulYyO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RRiu_aNQYk2TkwjSGBGMC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Mw1PZP4aSEiKJW1uyBkxV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rAL4jQhLzkymqE9BppSYy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n_36ea.xMUKuc5uH5rL1k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Uy6nM5DmwESkA89EfpVAo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MhxlFuoUTEiRl2nAVECHt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SprdXQ1f90myg3IwWldH0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XbiS6V_LnUi2VKgFp5hGf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VzHeC.D340.ooBLAHE_fg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oDZu9n9JxEKziSxYD8V8Y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tJr_REPOX0apHAMQLqnqi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VIeX83.APEKgvvLtSiDBK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vZfQmBP9SkGswJ8RwWfrl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sjm.oLrQZUypx4wrQOiT3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5CxlAy6I6UeVBhN8qtmnZ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pXbI9pN9UkWskgI.4Lk_v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0f3iAd9KXki4KIvZcPp6Qg"/>
</p:tagLst>
</file>

<file path=ppt/theme/theme1.xml><?xml version="1.0" encoding="utf-8"?>
<a:theme xmlns:a="http://schemas.openxmlformats.org/drawingml/2006/main" name="blank">
  <a:themeElements>
    <a:clrScheme name="Custom 1">
      <a:dk1>
        <a:srgbClr val="000000"/>
      </a:dk1>
      <a:lt1>
        <a:srgbClr val="FFFFFF"/>
      </a:lt1>
      <a:dk2>
        <a:srgbClr val="67103F"/>
      </a:dk2>
      <a:lt2>
        <a:srgbClr val="FFFFFF"/>
      </a:lt2>
      <a:accent1>
        <a:srgbClr val="55555F"/>
      </a:accent1>
      <a:accent2>
        <a:srgbClr val="BBBBBF"/>
      </a:accent2>
      <a:accent3>
        <a:srgbClr val="3A669C"/>
      </a:accent3>
      <a:accent4>
        <a:srgbClr val="0C6A4B"/>
      </a:accent4>
      <a:accent5>
        <a:srgbClr val="9EB4CE"/>
      </a:accent5>
      <a:accent6>
        <a:srgbClr val="88B6A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dard / Deliverable">
  <a:themeElements>
    <a:clrScheme name="Board Level1">
      <a:dk1>
        <a:srgbClr val="000000"/>
      </a:dk1>
      <a:lt1>
        <a:srgbClr val="FFFFFF"/>
      </a:lt1>
      <a:dk2>
        <a:srgbClr val="67103F"/>
      </a:dk2>
      <a:lt2>
        <a:srgbClr val="FFFFFF"/>
      </a:lt2>
      <a:accent1>
        <a:srgbClr val="55555F"/>
      </a:accent1>
      <a:accent2>
        <a:srgbClr val="BBBBBF"/>
      </a:accent2>
      <a:accent3>
        <a:srgbClr val="3A669C"/>
      </a:accent3>
      <a:accent4>
        <a:srgbClr val="0C6A4B"/>
      </a:accent4>
      <a:accent5>
        <a:srgbClr val="9EB4CE"/>
      </a:accent5>
      <a:accent6>
        <a:srgbClr val="88B6A7"/>
      </a:accent6>
      <a:hlink>
        <a:srgbClr val="0000FF"/>
      </a:hlink>
      <a:folHlink>
        <a:srgbClr val="800080"/>
      </a:folHlink>
    </a:clrScheme>
    <a:fontScheme name="Proposal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231775" indent="-231775">
          <a:defRPr sz="1600" dirty="0" smtClean="0"/>
        </a:defPPr>
      </a:lstStyle>
    </a:txDef>
  </a:objectDefaults>
  <a:extraClrSchemeLst/>
</a:theme>
</file>

<file path=ppt/theme/theme3.xml><?xml version="1.0" encoding="utf-8"?>
<a:theme xmlns:a="http://schemas.openxmlformats.org/drawingml/2006/main" name="Board Cover, Navigation">
  <a:themeElements>
    <a:clrScheme name="Custom 1">
      <a:dk1>
        <a:srgbClr val="000000"/>
      </a:dk1>
      <a:lt1>
        <a:srgbClr val="FFFFFF"/>
      </a:lt1>
      <a:dk2>
        <a:srgbClr val="67103F"/>
      </a:dk2>
      <a:lt2>
        <a:srgbClr val="FFFFFF"/>
      </a:lt2>
      <a:accent1>
        <a:srgbClr val="55555F"/>
      </a:accent1>
      <a:accent2>
        <a:srgbClr val="BBBBBF"/>
      </a:accent2>
      <a:accent3>
        <a:srgbClr val="3A669C"/>
      </a:accent3>
      <a:accent4>
        <a:srgbClr val="0C6A4B"/>
      </a:accent4>
      <a:accent5>
        <a:srgbClr val="9EB4CE"/>
      </a:accent5>
      <a:accent6>
        <a:srgbClr val="88B6A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oard">
  <a:themeElements>
    <a:clrScheme name="Custom 1">
      <a:dk1>
        <a:srgbClr val="000000"/>
      </a:dk1>
      <a:lt1>
        <a:srgbClr val="FFFFFF"/>
      </a:lt1>
      <a:dk2>
        <a:srgbClr val="67103F"/>
      </a:dk2>
      <a:lt2>
        <a:srgbClr val="FFFFFF"/>
      </a:lt2>
      <a:accent1>
        <a:srgbClr val="55555F"/>
      </a:accent1>
      <a:accent2>
        <a:srgbClr val="BBBBBF"/>
      </a:accent2>
      <a:accent3>
        <a:srgbClr val="3A669C"/>
      </a:accent3>
      <a:accent4>
        <a:srgbClr val="0C6A4B"/>
      </a:accent4>
      <a:accent5>
        <a:srgbClr val="9EB4CE"/>
      </a:accent5>
      <a:accent6>
        <a:srgbClr val="88B6A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BBBB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dirty="0" smtClean="0"/>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2434</Words>
  <Application>Microsoft Office PowerPoint</Application>
  <PresentationFormat>A4 210 x 297 mm</PresentationFormat>
  <Paragraphs>300</Paragraphs>
  <Slides>17</Slides>
  <Notes>4</Notes>
  <HiddenSlides>0</HiddenSlides>
  <MMClips>0</MMClips>
  <ScaleCrop>false</ScaleCrop>
  <HeadingPairs>
    <vt:vector size="6" baseType="variant">
      <vt:variant>
        <vt:lpstr>テーマ</vt:lpstr>
      </vt:variant>
      <vt:variant>
        <vt:i4>4</vt:i4>
      </vt:variant>
      <vt:variant>
        <vt:lpstr>埋め込まれた OLE サーバー</vt:lpstr>
      </vt:variant>
      <vt:variant>
        <vt:i4>2</vt:i4>
      </vt:variant>
      <vt:variant>
        <vt:lpstr>スライド タイトル</vt:lpstr>
      </vt:variant>
      <vt:variant>
        <vt:i4>17</vt:i4>
      </vt:variant>
    </vt:vector>
  </HeadingPairs>
  <TitlesOfParts>
    <vt:vector size="23" baseType="lpstr">
      <vt:lpstr>blank</vt:lpstr>
      <vt:lpstr>Standard / Deliverable</vt:lpstr>
      <vt:lpstr>Board Cover, Navigation</vt:lpstr>
      <vt:lpstr>Board</vt:lpstr>
      <vt:lpstr>think-cell Slide</vt:lpstr>
      <vt:lpstr>Chart</vt:lpstr>
      <vt:lpstr>笹川BoP実現可能性報告　概要　－　第2フェーズ</vt:lpstr>
      <vt:lpstr>議題</vt:lpstr>
      <vt:lpstr>ミャンマーにおいて全世帯の2／3は電気へのアクセスがない；大きな地域間格差が存在</vt:lpstr>
      <vt:lpstr>ミャンマーにおけるオフグリッド（送電線アクセス無）世帯の大多数は安価な旧来からの電灯を現在も使用</vt:lpstr>
      <vt:lpstr>オフグリッド世帯では1か月に3～5ドルを明かり用品に支出</vt:lpstr>
      <vt:lpstr>現在ミャンマー市場で入手可能な個人向けソーラー製品の主要3種</vt:lpstr>
      <vt:lpstr>複雑な地形と不安定な政治状況を考慮し、ソーラー分野のプレイヤーの多くはよりアクセスしやすい地域に活動を集中している</vt:lpstr>
      <vt:lpstr>議題</vt:lpstr>
      <vt:lpstr>中央乾燥地およびデルタ地域に点在する4村で、PACTおよびProximity社と共同でパイロットを立ち上げた</vt:lpstr>
      <vt:lpstr>パイロットにおいて、10ワットから100ワットのGSユアサソーラー製品5種類をテストした</vt:lpstr>
      <vt:lpstr>製品のデモンストレーションを行い、約75人から高水準のフィードバックを得た</vt:lpstr>
      <vt:lpstr>パイロット結果に結びつけるため4つの変数における評価をデータ収集および分析のねらいとした</vt:lpstr>
      <vt:lpstr>プロダクトデザインは好評；細かい懸念点としてケーブルの長さ、操作説明の言語、電源出力が挙げられた</vt:lpstr>
      <vt:lpstr>GSユアサの価格は既存競合相手の3～5倍高く、ミャンマーでは売れ行きを大きく左右する要因となる</vt:lpstr>
      <vt:lpstr>分割払いを考慮したパートナー選びとビジネスモデルが製品の採用を拡大するには不可欠</vt:lpstr>
      <vt:lpstr>議題</vt:lpstr>
      <vt:lpstr>提言</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2015-03-05T09:54:57Z</dcterms:created>
  <dcterms:modified xsi:type="dcterms:W3CDTF">2015-03-23T00:44:50Z</dcterms:modified>
</cp:coreProperties>
</file>