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64" r:id="rId2"/>
    <p:sldId id="275" r:id="rId3"/>
    <p:sldId id="278" r:id="rId4"/>
    <p:sldId id="280" r:id="rId5"/>
    <p:sldId id="271" r:id="rId6"/>
    <p:sldId id="276" r:id="rId7"/>
    <p:sldId id="274" r:id="rId8"/>
    <p:sldId id="272" r:id="rId9"/>
    <p:sldId id="273" r:id="rId1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919" autoAdjust="0"/>
  </p:normalViewPr>
  <p:slideViewPr>
    <p:cSldViewPr snapToGrid="0">
      <p:cViewPr varScale="1">
        <p:scale>
          <a:sx n="101" d="100"/>
          <a:sy n="101" d="100"/>
        </p:scale>
        <p:origin x="216" y="96"/>
      </p:cViewPr>
      <p:guideLst/>
    </p:cSldViewPr>
  </p:slideViewPr>
  <p:notesTextViewPr>
    <p:cViewPr>
      <p:scale>
        <a:sx n="75" d="100"/>
        <a:sy n="7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CD6A77-8397-4F65-97AA-91EC0147B3BC}" type="datetimeFigureOut">
              <a:rPr kumimoji="1" lang="ja-JP" altLang="en-US" smtClean="0"/>
              <a:t>2020/5/18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2DBF57-D1A6-4FDD-91C6-D68293B30113}" type="slidenum">
              <a:rPr kumimoji="1" lang="ja-JP" altLang="en-US" smtClean="0"/>
              <a:t>‹#›</a:t>
            </a:fld>
            <a:endParaRPr kumimoji="1" lang="ja-JP" altLang="en-US"/>
          </a:p>
        </p:txBody>
      </p:sp>
    </p:spTree>
    <p:extLst>
      <p:ext uri="{BB962C8B-B14F-4D97-AF65-F5344CB8AC3E}">
        <p14:creationId xmlns:p14="http://schemas.microsoft.com/office/powerpoint/2010/main" val="334319918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みなさんが住んでいる地域の気候は、たとえ海が見えないところでも、海の影響を受けています。</a:t>
            </a:r>
            <a:endParaRPr kumimoji="1" lang="en-US" altLang="ja-JP" dirty="0"/>
          </a:p>
          <a:p>
            <a:r>
              <a:rPr kumimoji="1" lang="ja-JP" altLang="en-US" dirty="0"/>
              <a:t>ここでは、</a:t>
            </a:r>
            <a:r>
              <a:rPr kumimoji="1" lang="ja-JP" altLang="en-US"/>
              <a:t>日本周辺の海</a:t>
            </a:r>
            <a:r>
              <a:rPr kumimoji="1" lang="ja-JP" altLang="en-US" dirty="0"/>
              <a:t>を中心に、地域の気候と海流の関係について解説します。</a:t>
            </a:r>
            <a:endParaRPr kumimoji="1" lang="en-US" altLang="ja-JP" dirty="0"/>
          </a:p>
          <a:p>
            <a:endParaRPr kumimoji="1" lang="en-US" altLang="ja-JP" dirty="0"/>
          </a:p>
          <a:p>
            <a:r>
              <a:rPr kumimoji="1" lang="en-US" altLang="ja-JP" sz="1200" dirty="0"/>
              <a:t>【</a:t>
            </a:r>
            <a:r>
              <a:rPr kumimoji="1" lang="ja-JP" altLang="en-US" sz="1200" dirty="0"/>
              <a:t>補足</a:t>
            </a:r>
            <a:r>
              <a:rPr kumimoji="1" lang="en-US" altLang="ja-JP"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以下、小学校</a:t>
            </a:r>
            <a:r>
              <a:rPr kumimoji="1" lang="en-US" altLang="ja-JP" sz="1200" dirty="0"/>
              <a:t>5</a:t>
            </a:r>
            <a:r>
              <a:rPr kumimoji="1" lang="ja-JP" altLang="en-US" sz="1200" dirty="0"/>
              <a:t>年社会で学ぶ日本周辺の代表的な海流、気候の違いをベースに説明。</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最後に、日本の地域の気候の違いが世界規模でも見られること、日本周辺の海は地球全体の海洋の一部であることを感覚的につかむことが目標。</a:t>
            </a:r>
            <a:endParaRPr kumimoji="1" lang="ja-JP" altLang="en-US"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a:t>
            </a:fld>
            <a:endParaRPr kumimoji="1" lang="ja-JP" altLang="en-US"/>
          </a:p>
        </p:txBody>
      </p:sp>
    </p:spTree>
    <p:extLst>
      <p:ext uri="{BB962C8B-B14F-4D97-AF65-F5344CB8AC3E}">
        <p14:creationId xmlns:p14="http://schemas.microsoft.com/office/powerpoint/2010/main" val="2431756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dirty="0"/>
              <a:t>日本の周りを流れる主な海流として、暖流の黒潮と対馬海流、寒流の親潮とリマン海流があります。</a:t>
            </a:r>
            <a:endParaRPr kumimoji="1" lang="en-US" altLang="ja-JP" sz="1800" dirty="0"/>
          </a:p>
          <a:p>
            <a:endParaRPr kumimoji="1" lang="en-US" altLang="ja-JP" sz="1800"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2</a:t>
            </a:fld>
            <a:endParaRPr kumimoji="1" lang="ja-JP" altLang="en-US"/>
          </a:p>
        </p:txBody>
      </p:sp>
    </p:spTree>
    <p:extLst>
      <p:ext uri="{BB962C8B-B14F-4D97-AF65-F5344CB8AC3E}">
        <p14:creationId xmlns:p14="http://schemas.microsoft.com/office/powerpoint/2010/main" val="1376473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dirty="0"/>
              <a:t>日本周辺海域の海面水温分布と比べると、暖流が流れているところは赤い分布で、水温が高く温かい様子が分かります。</a:t>
            </a:r>
            <a:endParaRPr kumimoji="1" lang="en-US" altLang="ja-JP" sz="1800" dirty="0"/>
          </a:p>
          <a:p>
            <a:r>
              <a:rPr kumimoji="1" lang="ja-JP" altLang="en-US" sz="1800" dirty="0"/>
              <a:t>また、寒流が流れているところは青い分布で、水温が暖流の流れているところに比べて低く、冷たい様子が分かります。</a:t>
            </a:r>
            <a:endParaRPr kumimoji="1" lang="en-US" altLang="ja-JP" sz="1800"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3</a:t>
            </a:fld>
            <a:endParaRPr kumimoji="1" lang="ja-JP" altLang="en-US"/>
          </a:p>
        </p:txBody>
      </p:sp>
    </p:spTree>
    <p:extLst>
      <p:ext uri="{BB962C8B-B14F-4D97-AF65-F5344CB8AC3E}">
        <p14:creationId xmlns:p14="http://schemas.microsoft.com/office/powerpoint/2010/main" val="1612286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dirty="0"/>
              <a:t>暖流の黒潮と、寒流の親潮がぶつかるところは「潮目」と呼ばれています。ここでは、栄養塩が豊富で酸素濃度も高い寒流の水と、それらの濃度の低い暖流の水が入り混じることで、魚のえさとなるプランクトンが増えやすくなっており、それぞれの海流に乗ってきた、北と南の魚が多く集まるところになっています。</a:t>
            </a:r>
            <a:endParaRPr kumimoji="1" lang="en-US" altLang="ja-JP" sz="1800" dirty="0"/>
          </a:p>
          <a:p>
            <a:endParaRPr kumimoji="1" lang="en-US" altLang="ja-JP" sz="1800" dirty="0"/>
          </a:p>
          <a:p>
            <a:r>
              <a:rPr kumimoji="1" lang="en-US" altLang="ja-JP" sz="1800" dirty="0"/>
              <a:t>【</a:t>
            </a:r>
            <a:r>
              <a:rPr kumimoji="1" lang="ja-JP" altLang="en-US" sz="1800" dirty="0"/>
              <a:t>補足</a:t>
            </a:r>
            <a:r>
              <a:rPr kumimoji="1" lang="en-US" altLang="ja-JP" sz="1800" dirty="0"/>
              <a:t>】</a:t>
            </a:r>
          </a:p>
          <a:p>
            <a:r>
              <a:rPr kumimoji="1" lang="ja-JP" altLang="en-US" sz="1800" dirty="0"/>
              <a:t>深層水湧昇域である北太平洋亜寒帯循環から派生する親潮は栄養塩濃度は高いが、熱帯域を起源とする黒潮水はほぼ枯渇している。</a:t>
            </a:r>
            <a:endParaRPr kumimoji="1" lang="en-US" altLang="ja-JP" sz="18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栄養塩濃度は、季節や年によっても異なるが、以下は全球規模の統計によるマッピングから目視で拾ったおおよその値</a:t>
            </a:r>
            <a:endParaRPr kumimoji="1" lang="en-US" altLang="ja-JP" sz="18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a:t>
            </a:r>
            <a:r>
              <a:rPr kumimoji="1" lang="en-US" altLang="ja-JP" sz="1800" dirty="0"/>
              <a:t>World</a:t>
            </a:r>
            <a:r>
              <a:rPr kumimoji="1" lang="ja-JP" altLang="en-US" sz="1800" dirty="0"/>
              <a:t> </a:t>
            </a:r>
            <a:r>
              <a:rPr kumimoji="1" lang="en-US" altLang="ja-JP" sz="1800" dirty="0"/>
              <a:t>Ocean</a:t>
            </a:r>
            <a:r>
              <a:rPr kumimoji="1" lang="ja-JP" altLang="en-US" sz="1800" dirty="0"/>
              <a:t> </a:t>
            </a:r>
            <a:r>
              <a:rPr kumimoji="1" lang="en-US" altLang="ja-JP" sz="1800" dirty="0"/>
              <a:t>Atlas</a:t>
            </a:r>
            <a:r>
              <a:rPr kumimoji="1" lang="ja-JP" altLang="en-US" sz="1800" dirty="0"/>
              <a:t> </a:t>
            </a:r>
            <a:r>
              <a:rPr kumimoji="1" lang="en-US" altLang="ja-JP" sz="1800" dirty="0"/>
              <a:t>2018</a:t>
            </a:r>
            <a:r>
              <a:rPr kumimoji="1" lang="ja-JP" altLang="en-US" sz="1800" dirty="0"/>
              <a:t>、</a:t>
            </a:r>
            <a:r>
              <a:rPr kumimoji="1" lang="en-US" altLang="ja-JP" sz="1800" dirty="0"/>
              <a:t>https://www.nodc.noaa.gov/OC5/woa18f/index.html</a:t>
            </a:r>
            <a:r>
              <a:rPr kumimoji="1" lang="ja-JP" altLang="en-US" sz="1800" dirty="0"/>
              <a:t>）。</a:t>
            </a:r>
            <a:endParaRPr kumimoji="1" lang="en-US" altLang="ja-JP" sz="1800" dirty="0"/>
          </a:p>
          <a:p>
            <a:r>
              <a:rPr kumimoji="1" lang="en-US" altLang="ja-JP" sz="1800" dirty="0"/>
              <a:t>NO3-N</a:t>
            </a:r>
            <a:r>
              <a:rPr kumimoji="1" lang="ja-JP" altLang="en-US" sz="1800" dirty="0"/>
              <a:t> </a:t>
            </a:r>
            <a:r>
              <a:rPr kumimoji="1" lang="en-US" altLang="ja-JP" sz="1800" dirty="0"/>
              <a:t>(</a:t>
            </a:r>
            <a:r>
              <a:rPr kumimoji="1" lang="ja-JP" altLang="en-US" sz="1800" dirty="0"/>
              <a:t>硝酸態窒素</a:t>
            </a:r>
            <a:r>
              <a:rPr kumimoji="1" lang="en-US" altLang="ja-JP" sz="1800" dirty="0"/>
              <a:t>) </a:t>
            </a:r>
            <a:r>
              <a:rPr kumimoji="1" lang="ja-JP" altLang="en-US" sz="1800" dirty="0"/>
              <a:t>親潮域　</a:t>
            </a:r>
            <a:r>
              <a:rPr kumimoji="1" lang="en-US" altLang="ja-JP" sz="1800" dirty="0"/>
              <a:t>10-20μmol/kg </a:t>
            </a:r>
            <a:r>
              <a:rPr kumimoji="1" lang="ja-JP" altLang="en-US" sz="1800" dirty="0"/>
              <a:t>黒潮域　</a:t>
            </a:r>
            <a:r>
              <a:rPr kumimoji="1" lang="en-US" altLang="ja-JP" sz="1800" dirty="0"/>
              <a:t>0-1μmol/kg</a:t>
            </a:r>
          </a:p>
          <a:p>
            <a:r>
              <a:rPr kumimoji="1" lang="en-US" altLang="ja-JP" sz="1800" dirty="0"/>
              <a:t>SiO4</a:t>
            </a:r>
            <a:r>
              <a:rPr kumimoji="1" lang="ja-JP" altLang="en-US" sz="1800" dirty="0"/>
              <a:t>（ケイ酸塩）親潮域　</a:t>
            </a:r>
            <a:r>
              <a:rPr kumimoji="1" lang="en-US" altLang="ja-JP" sz="1800" dirty="0"/>
              <a:t>10-30μmol/kg </a:t>
            </a:r>
            <a:r>
              <a:rPr kumimoji="1" lang="ja-JP" altLang="en-US" sz="1800" dirty="0"/>
              <a:t>黒潮域　</a:t>
            </a:r>
            <a:r>
              <a:rPr kumimoji="1" lang="en-US" altLang="ja-JP" sz="1800" dirty="0"/>
              <a:t>0-5μmol/kg</a:t>
            </a:r>
          </a:p>
          <a:p>
            <a:r>
              <a:rPr kumimoji="1" lang="en-US" altLang="ja-JP" sz="1800" dirty="0"/>
              <a:t>DO</a:t>
            </a:r>
            <a:r>
              <a:rPr kumimoji="1" lang="ja-JP" altLang="en-US" sz="1800" dirty="0"/>
              <a:t>（溶存酸素）親潮域　</a:t>
            </a:r>
            <a:r>
              <a:rPr kumimoji="1" lang="en-US" altLang="ja-JP" sz="1800" dirty="0"/>
              <a:t>280-320μmol/kg</a:t>
            </a:r>
            <a:r>
              <a:rPr kumimoji="1" lang="ja-JP" altLang="en-US" sz="1800" dirty="0"/>
              <a:t>　黒潮域　</a:t>
            </a:r>
            <a:r>
              <a:rPr kumimoji="1" lang="en-US" altLang="ja-JP" sz="1800" dirty="0"/>
              <a:t>200-240μmol/kg</a:t>
            </a:r>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4</a:t>
            </a:fld>
            <a:endParaRPr kumimoji="1" lang="ja-JP" altLang="en-US"/>
          </a:p>
        </p:txBody>
      </p:sp>
    </p:spTree>
    <p:extLst>
      <p:ext uri="{BB962C8B-B14F-4D97-AF65-F5344CB8AC3E}">
        <p14:creationId xmlns:p14="http://schemas.microsoft.com/office/powerpoint/2010/main" val="1962991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dirty="0"/>
              <a:t>次に、それぞれの海流の特徴を見てみましょう。</a:t>
            </a:r>
            <a:endParaRPr kumimoji="1" lang="en-US" altLang="ja-JP" sz="1800" dirty="0"/>
          </a:p>
          <a:p>
            <a:r>
              <a:rPr kumimoji="1" lang="ja-JP" altLang="en-US" sz="1800" dirty="0"/>
              <a:t>黒潮は、はるか南の赤道域から、台湾沖など亜熱帯域を通過し、</a:t>
            </a:r>
            <a:r>
              <a:rPr lang="ja-JP" altLang="en-US" sz="1800" dirty="0"/>
              <a:t>東シナ海を北上して九州と奄美大島の間の海峡から太平洋に入り、日本の南岸に沿って流れ、房総半島沖を東に流れる海流です。</a:t>
            </a:r>
            <a:r>
              <a:rPr kumimoji="1" lang="ja-JP" altLang="en-US" sz="1800" dirty="0"/>
              <a:t>流速は時速</a:t>
            </a:r>
            <a:r>
              <a:rPr kumimoji="1" lang="en-US" altLang="ja-JP" sz="1800" dirty="0"/>
              <a:t>7.2</a:t>
            </a:r>
            <a:r>
              <a:rPr kumimoji="1" lang="ja-JP" altLang="en-US" sz="1800" dirty="0"/>
              <a:t>キロ</a:t>
            </a:r>
            <a:r>
              <a:rPr kumimoji="1" lang="en-US" altLang="ja-JP" sz="1800" dirty="0"/>
              <a:t>(4</a:t>
            </a:r>
            <a:r>
              <a:rPr kumimoji="1" lang="ja-JP" altLang="en-US" sz="1800" dirty="0"/>
              <a:t>ノット、約</a:t>
            </a:r>
            <a:r>
              <a:rPr kumimoji="1" lang="en-US" altLang="ja-JP" sz="1800" dirty="0"/>
              <a:t>2m/s)</a:t>
            </a:r>
            <a:r>
              <a:rPr kumimoji="1" lang="ja-JP" altLang="en-US" sz="1800" dirty="0"/>
              <a:t>以上に達する箇所もあります。</a:t>
            </a:r>
            <a:endParaRPr kumimoji="1" lang="en-US" altLang="ja-JP" sz="1800" dirty="0"/>
          </a:p>
          <a:p>
            <a:r>
              <a:rPr kumimoji="1" lang="ja-JP" altLang="en-US" sz="1800" dirty="0"/>
              <a:t>対馬海流は、黒潮と東シナ海で枝分かれした暖流で、日本海沿岸に沿って北上します。末端の一部は青森と北海道の間の津軽海峡、北海道とサハリンの間の宗谷海峡を抜けて、それぞれまた沿岸を流れていきます。流れは黒潮ほど速くなく、平均でおよそ黒潮の半分くらいのスピードです。</a:t>
            </a:r>
            <a:endParaRPr kumimoji="1" lang="en-US" altLang="ja-JP" sz="1800" dirty="0"/>
          </a:p>
          <a:p>
            <a:endParaRPr kumimoji="1" lang="en-US" altLang="ja-JP" sz="18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dirty="0"/>
              <a:t>【</a:t>
            </a:r>
            <a:r>
              <a:rPr kumimoji="1" lang="ja-JP" altLang="en-US" sz="1800" dirty="0"/>
              <a:t>補足</a:t>
            </a:r>
            <a:r>
              <a:rPr kumimoji="1" lang="en-US" altLang="ja-JP" sz="18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黒潮：点線は紀伊半島～東海沖で大きく南下し蛇行する「黒潮大蛇行」期のおよその流路。水深</a:t>
            </a:r>
            <a:r>
              <a:rPr kumimoji="1" lang="en-US" altLang="ja-JP" sz="1800" dirty="0"/>
              <a:t>200m</a:t>
            </a:r>
            <a:r>
              <a:rPr kumimoji="1" lang="ja-JP" altLang="en-US" sz="1800" dirty="0"/>
              <a:t>で</a:t>
            </a:r>
            <a:r>
              <a:rPr kumimoji="1" lang="en-US" altLang="ja-JP" sz="1800" dirty="0"/>
              <a:t>15</a:t>
            </a:r>
            <a:r>
              <a:rPr kumimoji="1" lang="ja-JP" altLang="en-US" sz="1800" dirty="0"/>
              <a:t>℃の等温線が黒潮の流軸（流れの中心）の目安となっている。</a:t>
            </a:r>
            <a:endParaRPr kumimoji="1" lang="en-US" altLang="ja-JP" sz="18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対馬海流：大蛇行ほどではないが蛇行するという説と、親潮のように分枝しており第</a:t>
            </a:r>
            <a:r>
              <a:rPr kumimoji="1" lang="en-US" altLang="ja-JP" sz="1800" dirty="0"/>
              <a:t>3</a:t>
            </a:r>
            <a:r>
              <a:rPr kumimoji="1" lang="ja-JP" altLang="en-US" sz="1800" dirty="0"/>
              <a:t>まであるとする説（例：川辺、</a:t>
            </a:r>
            <a:r>
              <a:rPr kumimoji="1" lang="en-US" altLang="ja-JP" sz="1800" dirty="0"/>
              <a:t>1982</a:t>
            </a:r>
            <a:r>
              <a:rPr kumimoji="1" lang="ja-JP" altLang="en-US" sz="1800" dirty="0"/>
              <a:t>）がある。</a:t>
            </a:r>
            <a:endParaRPr kumimoji="1" lang="en-US" altLang="ja-JP" sz="1800"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5</a:t>
            </a:fld>
            <a:endParaRPr kumimoji="1" lang="ja-JP" altLang="en-US"/>
          </a:p>
        </p:txBody>
      </p:sp>
    </p:spTree>
    <p:extLst>
      <p:ext uri="{BB962C8B-B14F-4D97-AF65-F5344CB8AC3E}">
        <p14:creationId xmlns:p14="http://schemas.microsoft.com/office/powerpoint/2010/main" val="592685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一方、寒流の親潮は、亜寒帯域のカムチャッカ半島沖から、</a:t>
            </a:r>
            <a:r>
              <a:rPr lang="ja-JP" altLang="en-US" sz="1800" dirty="0"/>
              <a:t>千島列島の南側に沿って南下し、北海道や東北の東の沖まで達します。流れとしては弱く、流速は速いときでも時速</a:t>
            </a:r>
            <a:r>
              <a:rPr lang="en-US" altLang="ja-JP" sz="1800" dirty="0"/>
              <a:t>1.8</a:t>
            </a:r>
            <a:r>
              <a:rPr lang="ja-JP" altLang="en-US" sz="1800" dirty="0"/>
              <a:t>キロ（</a:t>
            </a:r>
            <a:r>
              <a:rPr lang="en-US" altLang="ja-JP" sz="1800" dirty="0"/>
              <a:t>1</a:t>
            </a:r>
            <a:r>
              <a:rPr lang="ja-JP" altLang="en-US" sz="1800" dirty="0"/>
              <a:t>ノット、約</a:t>
            </a:r>
            <a:r>
              <a:rPr lang="en-US" altLang="ja-JP" sz="1800" dirty="0"/>
              <a:t>0.5m/s)</a:t>
            </a:r>
            <a:r>
              <a:rPr lang="ja-JP" altLang="en-US" sz="1800" dirty="0"/>
              <a:t>を超える程度で、黒潮の</a:t>
            </a:r>
            <a:r>
              <a:rPr lang="en-US" altLang="ja-JP" sz="1800" dirty="0"/>
              <a:t>4</a:t>
            </a:r>
            <a:r>
              <a:rPr lang="ja-JP" altLang="en-US" sz="1800" dirty="0"/>
              <a:t>分の</a:t>
            </a:r>
            <a:r>
              <a:rPr lang="en-US" altLang="ja-JP" sz="1800" dirty="0"/>
              <a:t>1</a:t>
            </a:r>
            <a:r>
              <a:rPr lang="ja-JP" altLang="en-US" sz="1800" dirty="0"/>
              <a:t>くらいです。</a:t>
            </a:r>
            <a:endParaRPr kumimoji="1" lang="en-US" altLang="ja-JP" sz="1800" dirty="0"/>
          </a:p>
          <a:p>
            <a:r>
              <a:rPr kumimoji="1" lang="ja-JP" altLang="en-US" sz="1800" dirty="0"/>
              <a:t>またリマン海流は、ロシアから朝鮮半島にかけてユーラシア大陸の東岸を南下する寒流です。日本の岸まで直接流れてくることはあまりないですが、対馬海流と共に潮目を形成し、日本海に豊かな漁場をもたらしています。</a:t>
            </a:r>
            <a:endParaRPr kumimoji="1" lang="en-US" altLang="ja-JP" sz="1800" dirty="0"/>
          </a:p>
          <a:p>
            <a:endParaRPr kumimoji="1" lang="en-US" altLang="ja-JP" sz="18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dirty="0"/>
              <a:t>【</a:t>
            </a:r>
            <a:r>
              <a:rPr kumimoji="1" lang="ja-JP" altLang="en-US" sz="1800" dirty="0"/>
              <a:t>補足</a:t>
            </a:r>
            <a:r>
              <a:rPr kumimoji="1" lang="en-US" altLang="ja-JP" sz="18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親潮：気象庁</a:t>
            </a:r>
            <a:r>
              <a:rPr kumimoji="1" lang="en-US" altLang="ja-JP" sz="1800" dirty="0"/>
              <a:t>HP</a:t>
            </a:r>
            <a:r>
              <a:rPr kumimoji="1" lang="ja-JP" altLang="en-US" sz="1800" dirty="0"/>
              <a:t>で「</a:t>
            </a:r>
            <a:r>
              <a:rPr lang="ja-JP" altLang="en-US" sz="1800" dirty="0"/>
              <a:t>北海道東方や釧路沖、三陸沖などに存在する低温・低塩分で溶存酸素量が多く、 栄養塩に富んだ水を親潮ということもあり」としているのは、明確な流軸が無く、水質の似通った海水のまとまり「水塊」と見なされるためと考えられる。分布の目安としては、水深</a:t>
            </a:r>
            <a:r>
              <a:rPr lang="en-US" altLang="ja-JP" sz="1800" dirty="0"/>
              <a:t>100m</a:t>
            </a:r>
            <a:r>
              <a:rPr lang="ja-JP" altLang="en-US" sz="1800" dirty="0"/>
              <a:t>で水温</a:t>
            </a:r>
            <a:r>
              <a:rPr lang="en-US" altLang="ja-JP" sz="1800" dirty="0"/>
              <a:t>5</a:t>
            </a:r>
            <a:r>
              <a:rPr lang="ja-JP" altLang="en-US" sz="1800" dirty="0"/>
              <a:t>℃の等温線。</a:t>
            </a:r>
            <a:endParaRPr kumimoji="1" lang="ja-JP" alt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リマン海流：リマンは「大河の河口」、ここではアムール川河口を指す。対馬海流がサハリン西岸を北上した末に、アムール川の淡水を取り込んで南下するとする説もある</a:t>
            </a:r>
            <a:endParaRPr kumimoji="1" lang="en-US" altLang="ja-JP" sz="1800"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6</a:t>
            </a:fld>
            <a:endParaRPr kumimoji="1" lang="ja-JP" altLang="en-US"/>
          </a:p>
        </p:txBody>
      </p:sp>
    </p:spTree>
    <p:extLst>
      <p:ext uri="{BB962C8B-B14F-4D97-AF65-F5344CB8AC3E}">
        <p14:creationId xmlns:p14="http://schemas.microsoft.com/office/powerpoint/2010/main" val="964800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こうした主な海流のうち、日本の近くを流れる黒潮・親潮・対馬海流と、地域の気候の特徴との関わりについて見ていきます。</a:t>
            </a:r>
            <a:endParaRPr kumimoji="1" lang="en-US" altLang="ja-JP" dirty="0"/>
          </a:p>
          <a:p>
            <a:r>
              <a:rPr kumimoji="1" lang="ja-JP" altLang="en-US" dirty="0"/>
              <a:t>まず</a:t>
            </a:r>
            <a:r>
              <a:rPr kumimoji="1" lang="en-US" altLang="ja-JP" dirty="0"/>
              <a:t>『</a:t>
            </a:r>
            <a:r>
              <a:rPr kumimoji="1" lang="ja-JP" altLang="en-US" dirty="0"/>
              <a:t>夏の太平洋側は雨が多い</a:t>
            </a:r>
            <a:r>
              <a:rPr kumimoji="1" lang="en-US" altLang="ja-JP" dirty="0"/>
              <a:t>』</a:t>
            </a:r>
            <a:r>
              <a:rPr kumimoji="1" lang="ja-JP" altLang="en-US" dirty="0"/>
              <a:t>という特徴について、これは</a:t>
            </a:r>
            <a:r>
              <a:rPr kumimoji="1" lang="en-US" altLang="ja-JP" dirty="0"/>
              <a:t>6</a:t>
            </a:r>
            <a:r>
              <a:rPr kumimoji="1" lang="ja-JP" altLang="en-US" dirty="0"/>
              <a:t>月から</a:t>
            </a:r>
            <a:r>
              <a:rPr kumimoji="1" lang="en-US" altLang="ja-JP" dirty="0"/>
              <a:t>7</a:t>
            </a:r>
            <a:r>
              <a:rPr kumimoji="1" lang="ja-JP" altLang="en-US" dirty="0"/>
              <a:t>月にかけての「つゆ」の雨雲、梅雨前線によるものですが、「つゆ」の時期の初めの方では、特に九州で雨の量が黒潮の影響を受けて多くなりやすいことが分かってきました。真夏になると、どこも温められて海水の温度差が小さくなるのですが、梅雨入りの頃はまだ黒潮の流れているところの方が温かいために、雲がより発生しやすいのではないかと考えられています。</a:t>
            </a:r>
            <a:endParaRPr kumimoji="1" lang="en-US" altLang="ja-JP" dirty="0"/>
          </a:p>
          <a:p>
            <a:r>
              <a:rPr kumimoji="1" lang="ja-JP" altLang="en-US" dirty="0"/>
              <a:t>一方、</a:t>
            </a:r>
            <a:r>
              <a:rPr kumimoji="1" lang="en-US" altLang="ja-JP" dirty="0"/>
              <a:t>『</a:t>
            </a:r>
            <a:r>
              <a:rPr kumimoji="1" lang="ja-JP" altLang="en-US" dirty="0"/>
              <a:t>北海道では梅雨がない</a:t>
            </a:r>
            <a:r>
              <a:rPr kumimoji="1" lang="en-US" altLang="ja-JP" dirty="0"/>
              <a:t>』</a:t>
            </a:r>
            <a:r>
              <a:rPr kumimoji="1" lang="ja-JP" altLang="en-US" dirty="0"/>
              <a:t>といわれますが、実際には「蝦夷梅雨」という梅雨に似た天気が続くことがあります。また、夏の時期の太平洋側では、南の夏の高気圧からの湿った風が親潮によって冷やされ、海霧を発生させます。この海霧が陸上にかかると気温は下がり、周辺地域と最高気温で</a:t>
            </a:r>
            <a:r>
              <a:rPr kumimoji="1" lang="en-US" altLang="ja-JP" dirty="0"/>
              <a:t>10</a:t>
            </a:r>
            <a:r>
              <a:rPr kumimoji="1" lang="ja-JP" altLang="en-US" dirty="0"/>
              <a:t>度近い差が生じることもあります。</a:t>
            </a:r>
            <a:endParaRPr kumimoji="1" lang="en-US" altLang="ja-JP" dirty="0"/>
          </a:p>
          <a:p>
            <a:endParaRPr kumimoji="1" lang="en-US" altLang="ja-JP" dirty="0"/>
          </a:p>
          <a:p>
            <a:r>
              <a:rPr kumimoji="1" lang="en-US" altLang="ja-JP" dirty="0"/>
              <a:t>【</a:t>
            </a:r>
            <a:r>
              <a:rPr kumimoji="1" lang="ja-JP" altLang="en-US" dirty="0"/>
              <a:t>補足</a:t>
            </a:r>
            <a:r>
              <a:rPr kumimoji="1" lang="en-US" altLang="ja-JP" dirty="0"/>
              <a:t>】</a:t>
            </a:r>
          </a:p>
          <a:p>
            <a:r>
              <a:rPr kumimoji="1" lang="en-US" altLang="ja-JP" dirty="0"/>
              <a:t>5</a:t>
            </a:r>
            <a:r>
              <a:rPr kumimoji="1" lang="ja-JP" altLang="en-US" dirty="0"/>
              <a:t>年社会</a:t>
            </a:r>
            <a:endParaRPr kumimoji="1" lang="en-US" altLang="ja-JP" dirty="0"/>
          </a:p>
          <a:p>
            <a:r>
              <a:rPr kumimoji="1" lang="ja-JP" altLang="en-US" dirty="0"/>
              <a:t>梅雨といっても一様ではなく、地域によって降り方が違う時期があり、その原因の一つとして黒潮の影響が指摘されている。</a:t>
            </a:r>
            <a:endParaRPr kumimoji="1" lang="en-US" altLang="ja-JP" dirty="0"/>
          </a:p>
          <a:p>
            <a:r>
              <a:rPr kumimoji="1" lang="ja-JP" altLang="en-US" dirty="0"/>
              <a:t>・</a:t>
            </a:r>
            <a:r>
              <a:rPr kumimoji="1" lang="en-US" altLang="ja-JP" dirty="0"/>
              <a:t>6</a:t>
            </a:r>
            <a:r>
              <a:rPr kumimoji="1" lang="ja-JP" altLang="en-US" dirty="0"/>
              <a:t>月は気温・海面水温が高くなく、黒潮による水温差が顕著。</a:t>
            </a:r>
            <a:r>
              <a:rPr kumimoji="1" lang="en-US" altLang="ja-JP" dirty="0"/>
              <a:t>7</a:t>
            </a:r>
            <a:r>
              <a:rPr kumimoji="1" lang="ja-JP" altLang="en-US" dirty="0"/>
              <a:t>月になると黒潮とその周辺で水温差がなくなる（</a:t>
            </a:r>
            <a:r>
              <a:rPr kumimoji="1" lang="en-US" altLang="ja-JP" dirty="0"/>
              <a:t>JAMSTEC『</a:t>
            </a:r>
            <a:r>
              <a:rPr kumimoji="1" lang="ja-JP" altLang="en-US" dirty="0"/>
              <a:t>黒潮親潮ウォッチ</a:t>
            </a:r>
            <a:r>
              <a:rPr kumimoji="1" lang="en-US" altLang="ja-JP" dirty="0"/>
              <a:t>』</a:t>
            </a:r>
            <a:r>
              <a:rPr kumimoji="1" lang="ja-JP" altLang="en-US" dirty="0"/>
              <a:t>より）</a:t>
            </a:r>
            <a:endParaRPr kumimoji="1" lang="en-US" altLang="ja-JP" dirty="0"/>
          </a:p>
          <a:p>
            <a:r>
              <a:rPr kumimoji="1" lang="en-US" altLang="ja-JP" dirty="0"/>
              <a:t>『</a:t>
            </a:r>
            <a:r>
              <a:rPr kumimoji="1" lang="ja-JP" altLang="en-US" dirty="0"/>
              <a:t>黒潮親潮ウォッチ</a:t>
            </a:r>
            <a:r>
              <a:rPr kumimoji="1" lang="en-US" altLang="ja-JP" dirty="0"/>
              <a:t>』</a:t>
            </a:r>
            <a:r>
              <a:rPr kumimoji="1" lang="ja-JP" altLang="en-US" dirty="0"/>
              <a:t>　</a:t>
            </a:r>
            <a:r>
              <a:rPr kumimoji="1" lang="en-US" altLang="ja-JP" dirty="0"/>
              <a:t>2015</a:t>
            </a:r>
            <a:r>
              <a:rPr kumimoji="1" lang="ja-JP" altLang="en-US" dirty="0"/>
              <a:t>年</a:t>
            </a:r>
            <a:r>
              <a:rPr kumimoji="1" lang="en-US" altLang="ja-JP" dirty="0"/>
              <a:t>6</a:t>
            </a:r>
            <a:r>
              <a:rPr kumimoji="1" lang="ja-JP" altLang="en-US" dirty="0"/>
              <a:t>月</a:t>
            </a:r>
            <a:r>
              <a:rPr kumimoji="1" lang="en-US" altLang="ja-JP" dirty="0"/>
              <a:t>15</a:t>
            </a:r>
            <a:r>
              <a:rPr kumimoji="1" lang="ja-JP" altLang="en-US" dirty="0"/>
              <a:t>日記事：</a:t>
            </a:r>
            <a:r>
              <a:rPr kumimoji="1" lang="en-US" altLang="ja-JP" dirty="0"/>
              <a:t>http://www.jamstec.go.jp/aplinfo/kowatch/?p=999</a:t>
            </a:r>
          </a:p>
          <a:p>
            <a:r>
              <a:rPr kumimoji="1" lang="en-US" altLang="ja-JP" dirty="0"/>
              <a:t>『</a:t>
            </a:r>
            <a:r>
              <a:rPr kumimoji="1" lang="ja-JP" altLang="en-US" dirty="0"/>
              <a:t>黒潮親潮ウォッチ</a:t>
            </a:r>
            <a:r>
              <a:rPr kumimoji="1" lang="en-US" altLang="ja-JP" dirty="0"/>
              <a:t>』</a:t>
            </a:r>
            <a:r>
              <a:rPr kumimoji="1" lang="ja-JP" altLang="en-US" dirty="0"/>
              <a:t>　</a:t>
            </a:r>
            <a:r>
              <a:rPr kumimoji="1" lang="en-US" altLang="ja-JP" dirty="0"/>
              <a:t>2016</a:t>
            </a:r>
            <a:r>
              <a:rPr kumimoji="1" lang="ja-JP" altLang="en-US" dirty="0"/>
              <a:t>年</a:t>
            </a:r>
            <a:r>
              <a:rPr kumimoji="1" lang="en-US" altLang="ja-JP" dirty="0"/>
              <a:t>7</a:t>
            </a:r>
            <a:r>
              <a:rPr kumimoji="1" lang="ja-JP" altLang="en-US" dirty="0"/>
              <a:t>月</a:t>
            </a:r>
            <a:r>
              <a:rPr kumimoji="1" lang="en-US" altLang="ja-JP" dirty="0"/>
              <a:t>8</a:t>
            </a:r>
            <a:r>
              <a:rPr kumimoji="1" lang="ja-JP" altLang="en-US" dirty="0"/>
              <a:t>日記事：</a:t>
            </a:r>
            <a:r>
              <a:rPr kumimoji="1" lang="en-US" altLang="ja-JP" dirty="0"/>
              <a:t>http://www.jamstec.go.jp/aplinfo/kowatch/?p=2976</a:t>
            </a:r>
            <a:endParaRPr kumimoji="1" lang="ja-JP" altLang="en-US"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7</a:t>
            </a:fld>
            <a:endParaRPr kumimoji="1" lang="ja-JP" altLang="en-US"/>
          </a:p>
        </p:txBody>
      </p:sp>
    </p:spTree>
    <p:extLst>
      <p:ext uri="{BB962C8B-B14F-4D97-AF65-F5344CB8AC3E}">
        <p14:creationId xmlns:p14="http://schemas.microsoft.com/office/powerpoint/2010/main" val="3681674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夏に続いて、冬の気候と海流について見てみましょう。冬は、日本海側で雪が多く降ります。これは、ユーラシア大陸から冷たく乾いた冬の季節風が吹いてくる間に、対馬海流であたためられた日本海から、対流によって水蒸気を上空に運び、雪雲を発生させるためです。日本海の上でできた雪雲は、日本の山地にあたるとさらに大きくなり、大雪を降らせます。</a:t>
            </a:r>
            <a:endParaRPr kumimoji="1" lang="en-US" altLang="ja-JP" dirty="0"/>
          </a:p>
          <a:p>
            <a:r>
              <a:rPr kumimoji="1" lang="ja-JP" altLang="en-US" dirty="0"/>
              <a:t>このように、黒潮、親潮、対馬海流が、海の中だけでなく、私たちの暮らす陸上の気候にもかかわっていることが分かります。</a:t>
            </a:r>
            <a:endParaRPr kumimoji="1" lang="en-US" altLang="ja-JP" dirty="0"/>
          </a:p>
          <a:p>
            <a:endParaRPr kumimoji="1" lang="en-US" altLang="ja-JP" dirty="0"/>
          </a:p>
          <a:p>
            <a:r>
              <a:rPr kumimoji="1" lang="en-US" altLang="ja-JP" dirty="0"/>
              <a:t>【</a:t>
            </a:r>
            <a:r>
              <a:rPr kumimoji="1" lang="ja-JP" altLang="en-US" dirty="0"/>
              <a:t>補足</a:t>
            </a:r>
            <a:r>
              <a:rPr kumimoji="1" lang="en-US" altLang="ja-JP" dirty="0"/>
              <a:t>】</a:t>
            </a:r>
          </a:p>
          <a:p>
            <a:r>
              <a:rPr kumimoji="1" lang="en-US" altLang="ja-JP" dirty="0"/>
              <a:t>5</a:t>
            </a:r>
            <a:r>
              <a:rPr kumimoji="1" lang="ja-JP" altLang="en-US" dirty="0"/>
              <a:t>年社会　</a:t>
            </a:r>
            <a:endParaRPr kumimoji="1" lang="en-US" altLang="ja-JP" dirty="0"/>
          </a:p>
          <a:p>
            <a:r>
              <a:rPr kumimoji="1" lang="ja-JP" altLang="en-US" dirty="0"/>
              <a:t>日本の気候：冬は日本海側で雪が多く、太平洋側で晴れるという原因の一つに、「日本の山地と季節風の影響」とあるが、より詳細に説明すると以下のようになる。</a:t>
            </a:r>
            <a:endParaRPr kumimoji="1" lang="en-US" altLang="ja-JP" dirty="0"/>
          </a:p>
          <a:p>
            <a:r>
              <a:rPr kumimoji="1" lang="ja-JP" altLang="en-US" dirty="0"/>
              <a:t>・その季節風はユーラシア大陸を発した時点では乾燥している（衛星画像より）→雲を作るための十分な水蒸気をもたない</a:t>
            </a:r>
            <a:endParaRPr kumimoji="1" lang="en-US" altLang="ja-JP" dirty="0"/>
          </a:p>
          <a:p>
            <a:r>
              <a:rPr kumimoji="1" lang="ja-JP" altLang="en-US" dirty="0"/>
              <a:t>・ユーラシア大陸の縁に位置するウラジオストクの冬季（</a:t>
            </a:r>
            <a:r>
              <a:rPr kumimoji="1" lang="en-US" altLang="ja-JP" dirty="0"/>
              <a:t>12</a:t>
            </a:r>
            <a:r>
              <a:rPr kumimoji="1" lang="ja-JP" altLang="en-US" dirty="0"/>
              <a:t>～</a:t>
            </a:r>
            <a:r>
              <a:rPr kumimoji="1" lang="en-US" altLang="ja-JP" dirty="0"/>
              <a:t>2</a:t>
            </a:r>
            <a:r>
              <a:rPr kumimoji="1" lang="ja-JP" altLang="en-US" dirty="0"/>
              <a:t>月）の気温は最高でもほぼ氷点下、日本海は冬季の海面水温が</a:t>
            </a:r>
            <a:r>
              <a:rPr kumimoji="1" lang="en-US" altLang="ja-JP" dirty="0"/>
              <a:t>5-15℃</a:t>
            </a:r>
            <a:r>
              <a:rPr kumimoji="1" lang="ja-JP" altLang="en-US" dirty="0"/>
              <a:t>と、温度差がある</a:t>
            </a:r>
            <a:endParaRPr kumimoji="1" lang="en-US" altLang="ja-JP" dirty="0"/>
          </a:p>
          <a:p>
            <a:r>
              <a:rPr kumimoji="1" lang="en-US" altLang="ja-JP" dirty="0"/>
              <a:t>(</a:t>
            </a:r>
            <a:r>
              <a:rPr kumimoji="1" lang="ja-JP" altLang="en-US" dirty="0"/>
              <a:t>ウラジオストク平均気温情報：</a:t>
            </a:r>
            <a:r>
              <a:rPr kumimoji="1" lang="en-US" altLang="ja-JP" dirty="0"/>
              <a:t>https://weatherspark.com/m/143113/1/Average-Weather-in-January-in-Vladivostok-Russia)</a:t>
            </a:r>
          </a:p>
          <a:p>
            <a:r>
              <a:rPr kumimoji="1" lang="ja-JP" altLang="en-US" dirty="0"/>
              <a:t>・いわゆる冬型の気圧配置と言われる、ユーラシア大陸側に高気圧・太平洋側に低気圧が配置した場合、北西からの季節風が強く、また大陸側が冷却し日本海との温度差が大きくなるため、雪雲が発達する。風にそって雲が形成され、「筋状の雲」が日本海上に分布する。</a:t>
            </a:r>
            <a:endParaRPr kumimoji="1" lang="en-US" altLang="ja-JP" dirty="0"/>
          </a:p>
          <a:p>
            <a:endParaRPr kumimoji="1" lang="en-US" altLang="ja-JP" dirty="0"/>
          </a:p>
          <a:p>
            <a:r>
              <a:rPr kumimoji="1" lang="en-US" altLang="ja-JP" dirty="0"/>
              <a:t>【4</a:t>
            </a:r>
            <a:r>
              <a:rPr kumimoji="1" lang="ja-JP" altLang="en-US" dirty="0"/>
              <a:t>年理科</a:t>
            </a:r>
            <a:r>
              <a:rPr kumimoji="1" lang="en-US" altLang="ja-JP" dirty="0"/>
              <a:t>】</a:t>
            </a:r>
            <a:r>
              <a:rPr kumimoji="1" lang="ja-JP" altLang="en-US" dirty="0"/>
              <a:t>水の三態変化：水蒸気、対流</a:t>
            </a:r>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8</a:t>
            </a:fld>
            <a:endParaRPr kumimoji="1" lang="ja-JP" altLang="en-US"/>
          </a:p>
        </p:txBody>
      </p:sp>
    </p:spTree>
    <p:extLst>
      <p:ext uri="{BB962C8B-B14F-4D97-AF65-F5344CB8AC3E}">
        <p14:creationId xmlns:p14="http://schemas.microsoft.com/office/powerpoint/2010/main" val="246731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ここまで日本周辺の海を中心に、気候と海の関係について見てきましたが、もっと広く、海全体にも目を向けてみましょう。</a:t>
            </a:r>
            <a:endParaRPr kumimoji="1" lang="en-US" altLang="ja-JP" dirty="0"/>
          </a:p>
          <a:p>
            <a:r>
              <a:rPr kumimoji="1" lang="ja-JP" altLang="en-US" dirty="0"/>
              <a:t>海が気候に関わっているのは、日本の周辺だけではありません。</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太平洋、大西洋、インド洋のそれぞれでは、温かい赤道帯と寒い北極・南極との間を回る循環が形成されており、さらに地球の海全体では、これらの循環が深いところでつながって、地球の海は一周数千年もかかる大きな循環をつくっています。黒潮・親潮は、こうした大きな循環の一部として流れ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これらの海流によって、黒潮のような暖流で暖かくなっている地域、また親潮のような寒流によって涼しくなっている地域があります。</a:t>
            </a:r>
            <a:endParaRPr kumimoji="1" lang="en-US" altLang="ja-JP" dirty="0"/>
          </a:p>
          <a:p>
            <a:r>
              <a:rPr kumimoji="1" lang="ja-JP" altLang="en-US" dirty="0"/>
              <a:t>例えば黒潮と似た暖流として、北大西洋で、アメリカ大陸の東海岸に沿って北上するメキシコ湾流が流れています。アイスランド南部は北緯</a:t>
            </a:r>
            <a:r>
              <a:rPr kumimoji="1" lang="en-US" altLang="ja-JP" dirty="0"/>
              <a:t>64</a:t>
            </a:r>
            <a:r>
              <a:rPr kumimoji="1" lang="ja-JP" altLang="en-US" dirty="0"/>
              <a:t>度と高緯度にもかかわらず、冬の気温が周辺の国に比べて高くなっています。</a:t>
            </a:r>
            <a:endParaRPr kumimoji="1" lang="en-US" altLang="ja-JP" dirty="0"/>
          </a:p>
          <a:p>
            <a:r>
              <a:rPr kumimoji="1" lang="ja-JP" altLang="en-US" dirty="0"/>
              <a:t>これらの大きな循環以外にも、エルニーニョ現象など海の水温分布の変化によって、遠く離れた日本の天候が影響受けることが分かっています。また地球温暖化によって、海全体の水温は徐々に上がってきており、数年、数十年の規模で、世界全体で気候が変わるのではないかと考えられています。</a:t>
            </a:r>
            <a:endParaRPr kumimoji="1" lang="en-US" altLang="ja-JP" dirty="0"/>
          </a:p>
          <a:p>
            <a:r>
              <a:rPr kumimoji="1" lang="ja-JP" altLang="en-US" dirty="0"/>
              <a:t>日本の周りの海流は、こうした海全体の流れのほんの一部ですが、日本の地域の気候にさまざまな影響をおよぼしています。同じように、世界各地の気候と海にも目を向けて、地球全体でつなぎ合わせて、地球温暖化のような世界規模の気候についても考えてみましょう。</a:t>
            </a:r>
            <a:endParaRPr kumimoji="1" lang="en-US" altLang="ja-JP" dirty="0"/>
          </a:p>
          <a:p>
            <a:endParaRPr kumimoji="1" lang="en-US" altLang="ja-JP" dirty="0"/>
          </a:p>
          <a:p>
            <a:r>
              <a:rPr kumimoji="1" lang="en-US" altLang="ja-JP" dirty="0"/>
              <a:t>【</a:t>
            </a:r>
            <a:r>
              <a:rPr kumimoji="1" lang="ja-JP" altLang="en-US" dirty="0"/>
              <a:t>補足</a:t>
            </a:r>
            <a:r>
              <a:rPr kumimoji="1" lang="en-US" altLang="ja-JP" dirty="0"/>
              <a:t>】</a:t>
            </a:r>
          </a:p>
          <a:p>
            <a:r>
              <a:rPr lang="ja-JP" altLang="en-US" dirty="0">
                <a:solidFill>
                  <a:schemeClr val="bg1"/>
                </a:solidFill>
                <a:latin typeface="Meiryo UI" panose="020B0604030504040204" pitchFamily="50" charset="-128"/>
                <a:ea typeface="Meiryo UI" panose="020B0604030504040204" pitchFamily="50" charset="-128"/>
              </a:rPr>
              <a:t>アイスランド・レイキャビーク、ノルウェー・ベルゲン等ヨーロッパの西海岸では、北緯</a:t>
            </a:r>
            <a:r>
              <a:rPr lang="en-US" altLang="ja-JP" dirty="0">
                <a:solidFill>
                  <a:schemeClr val="bg1"/>
                </a:solidFill>
                <a:latin typeface="Meiryo UI" panose="020B0604030504040204" pitchFamily="50" charset="-128"/>
                <a:ea typeface="Meiryo UI" panose="020B0604030504040204" pitchFamily="50" charset="-128"/>
              </a:rPr>
              <a:t>60</a:t>
            </a:r>
            <a:r>
              <a:rPr lang="ja-JP" altLang="en-US" dirty="0">
                <a:solidFill>
                  <a:schemeClr val="bg1"/>
                </a:solidFill>
                <a:latin typeface="Meiryo UI" panose="020B0604030504040204" pitchFamily="50" charset="-128"/>
                <a:ea typeface="Meiryo UI" panose="020B0604030504040204" pitchFamily="50" charset="-128"/>
              </a:rPr>
              <a:t>度を超えてもメキシコ湾流の影響下にあって厳冬にならない</a:t>
            </a:r>
            <a:endParaRPr lang="en-US" altLang="ja-JP" dirty="0">
              <a:solidFill>
                <a:schemeClr val="bg1"/>
              </a:solidFill>
              <a:latin typeface="Meiryo UI" panose="020B0604030504040204" pitchFamily="50" charset="-128"/>
              <a:ea typeface="Meiryo UI" panose="020B0604030504040204" pitchFamily="50" charset="-128"/>
            </a:endParaRPr>
          </a:p>
          <a:p>
            <a:r>
              <a:rPr lang="ja-JP" altLang="en-US" dirty="0">
                <a:solidFill>
                  <a:schemeClr val="bg1"/>
                </a:solidFill>
                <a:latin typeface="Meiryo UI" panose="020B0604030504040204" pitchFamily="50" charset="-128"/>
                <a:ea typeface="Meiryo UI" panose="020B0604030504040204" pitchFamily="50" charset="-128"/>
              </a:rPr>
              <a:t>レイキャビーク　</a:t>
            </a:r>
            <a:r>
              <a:rPr lang="en-US" altLang="ja-JP" dirty="0">
                <a:solidFill>
                  <a:schemeClr val="bg1"/>
                </a:solidFill>
                <a:latin typeface="Meiryo UI" panose="020B0604030504040204" pitchFamily="50" charset="-128"/>
                <a:ea typeface="Meiryo UI" panose="020B0604030504040204" pitchFamily="50" charset="-128"/>
              </a:rPr>
              <a:t>https://www.weather-atlas.com/en/iceland/reykjavik-climate</a:t>
            </a:r>
          </a:p>
          <a:p>
            <a:r>
              <a:rPr lang="ja-JP" altLang="en-US" dirty="0">
                <a:solidFill>
                  <a:schemeClr val="bg1"/>
                </a:solidFill>
                <a:latin typeface="Meiryo UI" panose="020B0604030504040204" pitchFamily="50" charset="-128"/>
                <a:ea typeface="Meiryo UI" panose="020B0604030504040204" pitchFamily="50" charset="-128"/>
              </a:rPr>
              <a:t>ベルゲン　</a:t>
            </a:r>
            <a:r>
              <a:rPr lang="en-US" altLang="ja-JP" dirty="0">
                <a:solidFill>
                  <a:schemeClr val="bg1"/>
                </a:solidFill>
                <a:latin typeface="Meiryo UI" panose="020B0604030504040204" pitchFamily="50" charset="-128"/>
                <a:ea typeface="Meiryo UI" panose="020B0604030504040204" pitchFamily="50" charset="-128"/>
              </a:rPr>
              <a:t>https://www.weather-atlas.com/en/norway/bergen-climate</a:t>
            </a:r>
          </a:p>
          <a:p>
            <a:r>
              <a:rPr lang="ja-JP" altLang="en-US" dirty="0">
                <a:solidFill>
                  <a:schemeClr val="bg1"/>
                </a:solidFill>
                <a:latin typeface="Meiryo UI" panose="020B0604030504040204" pitchFamily="50" charset="-128"/>
                <a:ea typeface="Meiryo UI" panose="020B0604030504040204" pitchFamily="50" charset="-128"/>
              </a:rPr>
              <a:t>秋田　</a:t>
            </a:r>
            <a:r>
              <a:rPr lang="en-US" altLang="ja-JP" dirty="0">
                <a:solidFill>
                  <a:schemeClr val="bg1"/>
                </a:solidFill>
                <a:latin typeface="Meiryo UI" panose="020B0604030504040204" pitchFamily="50" charset="-128"/>
                <a:ea typeface="Meiryo UI" panose="020B0604030504040204" pitchFamily="50" charset="-128"/>
              </a:rPr>
              <a:t>https://www.weather-atlas.com/en/japan/akita-climate</a:t>
            </a:r>
            <a:endParaRPr lang="en-US" altLang="ja-JP" sz="1050" dirty="0">
              <a:solidFill>
                <a:schemeClr val="bg1"/>
              </a:solidFill>
              <a:latin typeface="Meiryo UI" panose="020B0604030504040204" pitchFamily="50" charset="-128"/>
              <a:ea typeface="Meiryo UI" panose="020B0604030504040204" pitchFamily="50" charset="-128"/>
            </a:endParaRPr>
          </a:p>
          <a:p>
            <a:endParaRPr lang="en-US" altLang="ja-JP" sz="1050" dirty="0">
              <a:solidFill>
                <a:schemeClr val="bg1"/>
              </a:solidFill>
              <a:latin typeface="Meiryo UI" panose="020B0604030504040204" pitchFamily="50" charset="-128"/>
              <a:ea typeface="Meiryo UI" panose="020B0604030504040204" pitchFamily="50" charset="-128"/>
            </a:endParaRPr>
          </a:p>
          <a:p>
            <a:r>
              <a:rPr kumimoji="1" lang="ja-JP" altLang="en-US" dirty="0"/>
              <a:t>海洋大循環と気候の関係について詳細は、</a:t>
            </a:r>
            <a:r>
              <a:rPr kumimoji="1" lang="en-US" altLang="ja-JP" dirty="0"/>
              <a:t>『</a:t>
            </a:r>
            <a:r>
              <a:rPr kumimoji="1" lang="ja-JP" altLang="en-US" dirty="0"/>
              <a:t>大気・海洋の相互作用</a:t>
            </a:r>
            <a:r>
              <a:rPr kumimoji="1" lang="en-US" altLang="ja-JP" dirty="0"/>
              <a:t>』</a:t>
            </a:r>
            <a:r>
              <a:rPr kumimoji="1" lang="ja-JP" altLang="en-US" dirty="0"/>
              <a:t>（鳥羽良明編）など、全球的な海流によってもたらされる平均的な気候とは別に、年単位の大規模な気候変動をもたらすエルニーニョ等の原理については気象庁</a:t>
            </a:r>
            <a:r>
              <a:rPr kumimoji="1" lang="en-US" altLang="ja-JP" dirty="0"/>
              <a:t>HP</a:t>
            </a:r>
            <a:r>
              <a:rPr kumimoji="1" lang="ja-JP" altLang="en-US" dirty="0"/>
              <a:t>（</a:t>
            </a:r>
            <a:r>
              <a:rPr kumimoji="1" lang="en-US" altLang="ja-JP" dirty="0"/>
              <a:t>https://www.data.jma.go.jp/gmd/kaiyou/data/db/climate/knowledge/pac/pacific_annual.html</a:t>
            </a:r>
            <a:r>
              <a:rPr kumimoji="1" lang="ja-JP" altLang="en-US" dirty="0"/>
              <a:t>）など参照。</a:t>
            </a:r>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9</a:t>
            </a:fld>
            <a:endParaRPr kumimoji="1" lang="ja-JP" altLang="en-US"/>
          </a:p>
        </p:txBody>
      </p:sp>
    </p:spTree>
    <p:extLst>
      <p:ext uri="{BB962C8B-B14F-4D97-AF65-F5344CB8AC3E}">
        <p14:creationId xmlns:p14="http://schemas.microsoft.com/office/powerpoint/2010/main" val="3291382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986A53-E0FA-4D03-88A5-1C3005C5916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FF1CDDD-0DE7-4582-9F12-2065D07871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6618E8D-5F7E-416A-8846-4AEAD2C544F3}"/>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5" name="フッター プレースホルダー 4">
            <a:extLst>
              <a:ext uri="{FF2B5EF4-FFF2-40B4-BE49-F238E27FC236}">
                <a16:creationId xmlns:a16="http://schemas.microsoft.com/office/drawing/2014/main" id="{0654F0E1-41E6-4E4E-824F-6037D80D1A9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68E10EF-47F5-45C2-8F86-D4ABCE6268AC}"/>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984858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D173EF-0ADC-4D97-9DC3-8351261E1CF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0B3442A-8F6A-4A05-B7D0-9BB0B699CD4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9EF8D4A-5B13-4E22-915D-630203560314}"/>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5" name="フッター プレースホルダー 4">
            <a:extLst>
              <a:ext uri="{FF2B5EF4-FFF2-40B4-BE49-F238E27FC236}">
                <a16:creationId xmlns:a16="http://schemas.microsoft.com/office/drawing/2014/main" id="{408B0BF7-8A43-4835-BB6B-1983DA456E7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4CC454D-FBEC-475F-8E74-19791B1612E3}"/>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598288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6F85DCA-BCE0-42D5-A743-BD4806314F8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4447573-A66A-41CA-A1EA-F33CD4C045D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B35CCB8-B878-44B9-9923-BC0BAEA11884}"/>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5" name="フッター プレースホルダー 4">
            <a:extLst>
              <a:ext uri="{FF2B5EF4-FFF2-40B4-BE49-F238E27FC236}">
                <a16:creationId xmlns:a16="http://schemas.microsoft.com/office/drawing/2014/main" id="{33A93D8E-9EC0-4D40-B172-754436EE1C5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CA9A0C4-4D58-4619-8096-67431F059755}"/>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77495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2AF213-2607-47B1-922D-32EC1636B15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6468177-55FF-4B2F-AAD8-626FC81A761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15F2818-8D2B-41BB-AADA-30A4AE208B64}"/>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5" name="フッター プレースホルダー 4">
            <a:extLst>
              <a:ext uri="{FF2B5EF4-FFF2-40B4-BE49-F238E27FC236}">
                <a16:creationId xmlns:a16="http://schemas.microsoft.com/office/drawing/2014/main" id="{CD408A58-4C2F-4DA3-93C5-FA96F1316BE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19D30E4-AC74-4047-8FAB-5A0C2AC10849}"/>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200735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1E14D4-41F3-4A6B-B4EE-D4F1A2E57B8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E54F39F-75C0-4DF6-8475-D2AC1F36D9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B530202-8F47-4F59-BFAB-ED00D87A67E9}"/>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5" name="フッター プレースホルダー 4">
            <a:extLst>
              <a:ext uri="{FF2B5EF4-FFF2-40B4-BE49-F238E27FC236}">
                <a16:creationId xmlns:a16="http://schemas.microsoft.com/office/drawing/2014/main" id="{F0AA1C4D-0642-4480-B9C4-C85B1BAB30C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01B2468-CA76-426A-B6CB-BE36655988F9}"/>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8538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281F19-799C-41FF-8291-1FFC3049960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3F7C96A-9728-4FDA-9ADB-735A205BCF3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2D6EDB3-A928-4222-933C-F28FA55C809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FEB47E1-908A-4939-B9C4-6DE224B6D054}"/>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6" name="フッター プレースホルダー 5">
            <a:extLst>
              <a:ext uri="{FF2B5EF4-FFF2-40B4-BE49-F238E27FC236}">
                <a16:creationId xmlns:a16="http://schemas.microsoft.com/office/drawing/2014/main" id="{89BEDF13-178B-44C6-8ED2-D7971D1A8BC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B035A92-3A3B-456F-8D09-05C28AABC31F}"/>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128537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D31952-F13E-48E9-BE6D-44CAC40506A3}"/>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CE36F20-2593-48E0-9CC7-A5967B6DA4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FAD6059-B594-43A7-B3FE-591E77ACADA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F0B4660-2E40-4467-9558-0D4E85E1A5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E427864-6F26-472A-9D4F-401AAFB3C99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4FEE4F3-AAAE-436C-AA74-7CA0C41C9713}"/>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8" name="フッター プレースホルダー 7">
            <a:extLst>
              <a:ext uri="{FF2B5EF4-FFF2-40B4-BE49-F238E27FC236}">
                <a16:creationId xmlns:a16="http://schemas.microsoft.com/office/drawing/2014/main" id="{860E17FD-16E3-45A4-A174-3B7724CFC0F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92E494D-F8EB-4330-98F7-A5C711F364AA}"/>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605540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E00CE5-2326-45DD-9644-5F20F4CABF0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A964920-FF7F-41C1-9EF9-E2637F699C73}"/>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4" name="フッター プレースホルダー 3">
            <a:extLst>
              <a:ext uri="{FF2B5EF4-FFF2-40B4-BE49-F238E27FC236}">
                <a16:creationId xmlns:a16="http://schemas.microsoft.com/office/drawing/2014/main" id="{7023AE75-E558-4770-A7EA-76F2C918E52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B0876BB-9289-4992-A253-E1F5B98AC167}"/>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344354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707B6C4-C8E9-4524-9CF5-9B5D8907D8C1}"/>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3" name="フッター プレースホルダー 2">
            <a:extLst>
              <a:ext uri="{FF2B5EF4-FFF2-40B4-BE49-F238E27FC236}">
                <a16:creationId xmlns:a16="http://schemas.microsoft.com/office/drawing/2014/main" id="{ABC145A2-F6F6-41CA-A1CB-05EC23E812F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A9AB155-04F4-4B54-A558-47532F5D041B}"/>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67556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380152-F3D6-43EE-9A21-93B7B50FFB9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F16AF79-5D6A-46F6-BC9E-8D97EBD9DD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8D15ABA-76FF-4584-A28F-7A0333C8D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6102FB3-ED8A-4F60-AEED-738A995F7659}"/>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6" name="フッター プレースホルダー 5">
            <a:extLst>
              <a:ext uri="{FF2B5EF4-FFF2-40B4-BE49-F238E27FC236}">
                <a16:creationId xmlns:a16="http://schemas.microsoft.com/office/drawing/2014/main" id="{F4FB4A65-BDE3-4261-82ED-395DFC50A50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EEE96D2-7C48-44E1-88D3-40B676B5FC3D}"/>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1137259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8BFAF2-E1F4-4C5B-8D01-D11620849B0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89708B0-4CFA-4E6C-9362-1653513D79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2630078-F71B-4B63-BF61-FEBAD3A7C2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46EBA1-6736-4EA3-92A2-3A9BCC4868BF}"/>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6" name="フッター プレースホルダー 5">
            <a:extLst>
              <a:ext uri="{FF2B5EF4-FFF2-40B4-BE49-F238E27FC236}">
                <a16:creationId xmlns:a16="http://schemas.microsoft.com/office/drawing/2014/main" id="{F61EF912-A1D9-4A9A-B205-CE51C3E1CA3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5DDFCCC-3CC9-4C46-B7CF-58FC06D89D84}"/>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265849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5000">
              <a:srgbClr val="0070C0"/>
            </a:gs>
            <a:gs pos="0">
              <a:schemeClr val="accent1">
                <a:lumMod val="50000"/>
              </a:schemeClr>
            </a:gs>
            <a:gs pos="100000">
              <a:srgbClr val="00B0F0"/>
            </a:gs>
          </a:gsLst>
          <a:lin ang="5400000" scaled="1"/>
          <a:tileRect/>
        </a:gra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B088C53-065E-4E94-925D-92E60B626B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3722D30-2387-458C-B195-D1778F9FA5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0C66CBF-3EEE-4FB3-A88F-6614EAD86F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32F492-9160-4ABF-91AD-77D5CCE4FE9E}" type="datetimeFigureOut">
              <a:rPr kumimoji="1" lang="ja-JP" altLang="en-US" smtClean="0"/>
              <a:t>2020/5/18</a:t>
            </a:fld>
            <a:endParaRPr kumimoji="1" lang="ja-JP" altLang="en-US"/>
          </a:p>
        </p:txBody>
      </p:sp>
      <p:sp>
        <p:nvSpPr>
          <p:cNvPr id="5" name="フッター プレースホルダー 4">
            <a:extLst>
              <a:ext uri="{FF2B5EF4-FFF2-40B4-BE49-F238E27FC236}">
                <a16:creationId xmlns:a16="http://schemas.microsoft.com/office/drawing/2014/main" id="{413055A5-33B1-46C8-8850-894C719D66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DAA6B0D-0905-4037-A307-B212DDA558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24297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7.m4a"/><Relationship Id="rId7" Type="http://schemas.openxmlformats.org/officeDocument/2006/relationships/image" Target="../media/image7.pn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notesSlide" Target="../notesSlides/notesSlide7.xml"/><Relationship Id="rId10" Type="http://schemas.openxmlformats.org/officeDocument/2006/relationships/image" Target="../media/image2.png"/><Relationship Id="rId4" Type="http://schemas.openxmlformats.org/officeDocument/2006/relationships/slideLayout" Target="../slideLayouts/slideLayout7.xm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audio" Target="../media/media8.m4a"/><Relationship Id="rId7" Type="http://schemas.openxmlformats.org/officeDocument/2006/relationships/image" Target="../media/image11.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notesSlide" Target="../notesSlides/notesSlide8.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13.gif"/><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雲の間から見える海&#10;&#10;自動的に生成された説明">
            <a:extLst>
              <a:ext uri="{FF2B5EF4-FFF2-40B4-BE49-F238E27FC236}">
                <a16:creationId xmlns:a16="http://schemas.microsoft.com/office/drawing/2014/main" id="{F96AEE87-27BA-4598-A26F-4F396AA003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1457" y="886592"/>
            <a:ext cx="7629085" cy="5084815"/>
          </a:xfrm>
          <a:prstGeom prst="rect">
            <a:avLst/>
          </a:prstGeom>
        </p:spPr>
      </p:pic>
      <p:sp>
        <p:nvSpPr>
          <p:cNvPr id="21" name="テキスト ボックス 20">
            <a:extLst>
              <a:ext uri="{FF2B5EF4-FFF2-40B4-BE49-F238E27FC236}">
                <a16:creationId xmlns:a16="http://schemas.microsoft.com/office/drawing/2014/main" id="{4C720F8F-C0D5-47CB-965C-06B8FCF4169C}"/>
              </a:ext>
            </a:extLst>
          </p:cNvPr>
          <p:cNvSpPr txBox="1"/>
          <p:nvPr/>
        </p:nvSpPr>
        <p:spPr>
          <a:xfrm>
            <a:off x="3892516" y="2838631"/>
            <a:ext cx="4406976" cy="646331"/>
          </a:xfrm>
          <a:prstGeom prst="rect">
            <a:avLst/>
          </a:prstGeom>
          <a:solidFill>
            <a:schemeClr val="bg1">
              <a:alpha val="70000"/>
            </a:schemeClr>
          </a:solidFill>
        </p:spPr>
        <p:txBody>
          <a:bodyPr wrap="none" rtlCol="0">
            <a:spAutoFit/>
          </a:bodyPr>
          <a:lstStyle/>
          <a:p>
            <a:pPr algn="ctr"/>
            <a:r>
              <a:rPr lang="ja-JP" altLang="en-US" sz="3600" dirty="0">
                <a:solidFill>
                  <a:srgbClr val="002060"/>
                </a:solidFill>
                <a:latin typeface="Meiryo UI" panose="020B0604030504040204" pitchFamily="50" charset="-128"/>
                <a:ea typeface="Meiryo UI" panose="020B0604030504040204" pitchFamily="50" charset="-128"/>
              </a:rPr>
              <a:t>地域の気候と海の流れ</a:t>
            </a:r>
            <a:endParaRPr lang="en-US" altLang="ja-JP" sz="3600" dirty="0">
              <a:solidFill>
                <a:srgbClr val="002060"/>
              </a:solidFill>
              <a:latin typeface="Meiryo UI" panose="020B0604030504040204" pitchFamily="50" charset="-128"/>
              <a:ea typeface="Meiryo UI" panose="020B0604030504040204" pitchFamily="50" charset="-128"/>
            </a:endParaRPr>
          </a:p>
        </p:txBody>
      </p:sp>
      <p:pic>
        <p:nvPicPr>
          <p:cNvPr id="2" name="オーディオ 1">
            <a:hlinkClick r:id="" action="ppaction://media"/>
            <a:extLst>
              <a:ext uri="{FF2B5EF4-FFF2-40B4-BE49-F238E27FC236}">
                <a16:creationId xmlns:a16="http://schemas.microsoft.com/office/drawing/2014/main" id="{2B40A43D-9106-463E-812C-B92D8C11AE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pic>
        <p:nvPicPr>
          <p:cNvPr id="5" name="図 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08878" y="173240"/>
            <a:ext cx="2700000" cy="389803"/>
          </a:xfrm>
          <a:prstGeom prst="rect">
            <a:avLst/>
          </a:prstGeom>
        </p:spPr>
      </p:pic>
    </p:spTree>
    <p:extLst>
      <p:ext uri="{BB962C8B-B14F-4D97-AF65-F5344CB8AC3E}">
        <p14:creationId xmlns:p14="http://schemas.microsoft.com/office/powerpoint/2010/main" val="1227044635"/>
      </p:ext>
    </p:extLst>
  </p:cSld>
  <p:clrMapOvr>
    <a:masterClrMapping/>
  </p:clrMapOvr>
  <mc:AlternateContent xmlns:mc="http://schemas.openxmlformats.org/markup-compatibility/2006" xmlns:p14="http://schemas.microsoft.com/office/powerpoint/2010/main">
    <mc:Choice Requires="p14">
      <p:transition spd="slow" p14:dur="2000" advTm="19971"/>
    </mc:Choice>
    <mc:Fallback xmlns="">
      <p:transition spd="slow" advTm="19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3926075" cy="584775"/>
          </a:xfrm>
          <a:prstGeom prst="rect">
            <a:avLst/>
          </a:prstGeom>
          <a:solidFill>
            <a:schemeClr val="bg1">
              <a:alpha val="70000"/>
            </a:schemeClr>
          </a:solidFill>
        </p:spPr>
        <p:txBody>
          <a:bodyPr wrap="none" rtlCol="0">
            <a:spAutoFit/>
          </a:bodyPr>
          <a:lstStyle/>
          <a:p>
            <a:r>
              <a:rPr lang="ja-JP" altLang="en-US" sz="3200" dirty="0">
                <a:solidFill>
                  <a:srgbClr val="002060"/>
                </a:solidFill>
                <a:latin typeface="Meiryo UI" panose="020B0604030504040204" pitchFamily="50" charset="-128"/>
                <a:ea typeface="Meiryo UI" panose="020B0604030504040204" pitchFamily="50" charset="-128"/>
              </a:rPr>
              <a:t>日本の周りの主な海流</a:t>
            </a:r>
            <a:endParaRPr lang="en-US" altLang="ja-JP" sz="3200" dirty="0">
              <a:solidFill>
                <a:srgbClr val="002060"/>
              </a:solidFill>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B7B14EA6-1A2A-40CE-AAED-085E999BC3C6}"/>
              </a:ext>
            </a:extLst>
          </p:cNvPr>
          <p:cNvSpPr txBox="1"/>
          <p:nvPr/>
        </p:nvSpPr>
        <p:spPr>
          <a:xfrm>
            <a:off x="637391" y="3720853"/>
            <a:ext cx="3685624" cy="523220"/>
          </a:xfrm>
          <a:prstGeom prst="rect">
            <a:avLst/>
          </a:prstGeom>
          <a:noFill/>
        </p:spPr>
        <p:txBody>
          <a:bodyPr wrap="none" rtlCol="0">
            <a:spAutoFit/>
          </a:bodyPr>
          <a:lstStyle/>
          <a:p>
            <a:r>
              <a:rPr lang="ja-JP" altLang="en-US" sz="2800" dirty="0">
                <a:solidFill>
                  <a:schemeClr val="bg1"/>
                </a:solidFill>
                <a:latin typeface="Meiryo UI" panose="020B0604030504040204" pitchFamily="50" charset="-128"/>
                <a:ea typeface="Meiryo UI" panose="020B0604030504040204" pitchFamily="50" charset="-128"/>
              </a:rPr>
              <a:t>寒流：親潮、リマン海流</a:t>
            </a:r>
            <a:endParaRPr lang="en-US" altLang="ja-JP" sz="2800" dirty="0">
              <a:solidFill>
                <a:schemeClr val="bg1"/>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0865BBDE-DFA9-465F-947D-AEC2AA4987F2}"/>
              </a:ext>
            </a:extLst>
          </p:cNvPr>
          <p:cNvSpPr txBox="1"/>
          <p:nvPr/>
        </p:nvSpPr>
        <p:spPr>
          <a:xfrm>
            <a:off x="637391" y="1836618"/>
            <a:ext cx="3655168" cy="523220"/>
          </a:xfrm>
          <a:prstGeom prst="rect">
            <a:avLst/>
          </a:prstGeom>
          <a:noFill/>
        </p:spPr>
        <p:txBody>
          <a:bodyPr wrap="none" rtlCol="0">
            <a:spAutoFit/>
          </a:bodyPr>
          <a:lstStyle/>
          <a:p>
            <a:r>
              <a:rPr lang="ja-JP" altLang="en-US" sz="2800" dirty="0">
                <a:solidFill>
                  <a:schemeClr val="bg1"/>
                </a:solidFill>
                <a:latin typeface="Meiryo UI" panose="020B0604030504040204" pitchFamily="50" charset="-128"/>
                <a:ea typeface="Meiryo UI" panose="020B0604030504040204" pitchFamily="50" charset="-128"/>
              </a:rPr>
              <a:t>暖流：黒潮、対馬海流</a:t>
            </a:r>
            <a:endParaRPr lang="en-US" altLang="ja-JP" sz="2800" dirty="0">
              <a:solidFill>
                <a:schemeClr val="bg1"/>
              </a:solidFill>
              <a:latin typeface="Meiryo UI" panose="020B0604030504040204" pitchFamily="50" charset="-128"/>
              <a:ea typeface="Meiryo UI" panose="020B0604030504040204" pitchFamily="50" charset="-128"/>
            </a:endParaRPr>
          </a:p>
        </p:txBody>
      </p:sp>
      <p:cxnSp>
        <p:nvCxnSpPr>
          <p:cNvPr id="35" name="直線コネクタ 34">
            <a:extLst>
              <a:ext uri="{FF2B5EF4-FFF2-40B4-BE49-F238E27FC236}">
                <a16:creationId xmlns:a16="http://schemas.microsoft.com/office/drawing/2014/main" id="{C78B868B-5210-4B11-93F2-B3C7030A6E8C}"/>
              </a:ext>
            </a:extLst>
          </p:cNvPr>
          <p:cNvCxnSpPr>
            <a:cxnSpLocks/>
          </p:cNvCxnSpPr>
          <p:nvPr/>
        </p:nvCxnSpPr>
        <p:spPr>
          <a:xfrm>
            <a:off x="637391" y="2359838"/>
            <a:ext cx="36856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4D7028C4-6223-47EC-8DC3-CD7587BF4777}"/>
              </a:ext>
            </a:extLst>
          </p:cNvPr>
          <p:cNvCxnSpPr>
            <a:cxnSpLocks/>
          </p:cNvCxnSpPr>
          <p:nvPr/>
        </p:nvCxnSpPr>
        <p:spPr>
          <a:xfrm>
            <a:off x="637391" y="4257807"/>
            <a:ext cx="3685624" cy="0"/>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pic>
        <p:nvPicPr>
          <p:cNvPr id="10" name="図 9">
            <a:extLst>
              <a:ext uri="{FF2B5EF4-FFF2-40B4-BE49-F238E27FC236}">
                <a16:creationId xmlns:a16="http://schemas.microsoft.com/office/drawing/2014/main" id="{8FE4C254-B2D8-4213-8307-1B70B01241ED}"/>
              </a:ext>
            </a:extLst>
          </p:cNvPr>
          <p:cNvPicPr>
            <a:picLocks noChangeAspect="1"/>
          </p:cNvPicPr>
          <p:nvPr/>
        </p:nvPicPr>
        <p:blipFill>
          <a:blip r:embed="rId6"/>
          <a:stretch>
            <a:fillRect/>
          </a:stretch>
        </p:blipFill>
        <p:spPr>
          <a:xfrm>
            <a:off x="5054596" y="182731"/>
            <a:ext cx="5499103" cy="6492538"/>
          </a:xfrm>
          <a:prstGeom prst="rect">
            <a:avLst/>
          </a:prstGeom>
        </p:spPr>
      </p:pic>
      <p:grpSp>
        <p:nvGrpSpPr>
          <p:cNvPr id="9" name="グループ化 8">
            <a:extLst>
              <a:ext uri="{FF2B5EF4-FFF2-40B4-BE49-F238E27FC236}">
                <a16:creationId xmlns:a16="http://schemas.microsoft.com/office/drawing/2014/main" id="{7783124A-3924-465F-85E3-CD77C6889FA0}"/>
              </a:ext>
            </a:extLst>
          </p:cNvPr>
          <p:cNvGrpSpPr/>
          <p:nvPr/>
        </p:nvGrpSpPr>
        <p:grpSpPr>
          <a:xfrm>
            <a:off x="5745694" y="3486507"/>
            <a:ext cx="3516060" cy="2732397"/>
            <a:chOff x="5745694" y="3486507"/>
            <a:chExt cx="3516060" cy="2732397"/>
          </a:xfrm>
        </p:grpSpPr>
        <p:grpSp>
          <p:nvGrpSpPr>
            <p:cNvPr id="6" name="グループ化 5">
              <a:extLst>
                <a:ext uri="{FF2B5EF4-FFF2-40B4-BE49-F238E27FC236}">
                  <a16:creationId xmlns:a16="http://schemas.microsoft.com/office/drawing/2014/main" id="{81D38350-89A9-4536-9CD5-69D0C15C9F55}"/>
                </a:ext>
              </a:extLst>
            </p:cNvPr>
            <p:cNvGrpSpPr/>
            <p:nvPr/>
          </p:nvGrpSpPr>
          <p:grpSpPr>
            <a:xfrm>
              <a:off x="5745694" y="3486507"/>
              <a:ext cx="3516060" cy="2732397"/>
              <a:chOff x="5745694" y="3486507"/>
              <a:chExt cx="3516060" cy="2732397"/>
            </a:xfrm>
          </p:grpSpPr>
          <p:sp>
            <p:nvSpPr>
              <p:cNvPr id="23" name="フリーフォーム: 図形 22">
                <a:extLst>
                  <a:ext uri="{FF2B5EF4-FFF2-40B4-BE49-F238E27FC236}">
                    <a16:creationId xmlns:a16="http://schemas.microsoft.com/office/drawing/2014/main" id="{524FFC92-79BC-4574-AFB1-DE171312F0C7}"/>
                  </a:ext>
                </a:extLst>
              </p:cNvPr>
              <p:cNvSpPr/>
              <p:nvPr/>
            </p:nvSpPr>
            <p:spPr>
              <a:xfrm>
                <a:off x="5745694" y="3486507"/>
                <a:ext cx="3516060" cy="2732397"/>
              </a:xfrm>
              <a:custGeom>
                <a:avLst/>
                <a:gdLst>
                  <a:gd name="connsiteX0" fmla="*/ 2641600 w 2686755"/>
                  <a:gd name="connsiteY0" fmla="*/ 2731911 h 2743200"/>
                  <a:gd name="connsiteX1" fmla="*/ 270933 w 2686755"/>
                  <a:gd name="connsiteY1" fmla="*/ 2743200 h 2743200"/>
                  <a:gd name="connsiteX2" fmla="*/ 0 w 2686755"/>
                  <a:gd name="connsiteY2" fmla="*/ 1591734 h 2743200"/>
                  <a:gd name="connsiteX3" fmla="*/ 575733 w 2686755"/>
                  <a:gd name="connsiteY3" fmla="*/ 891822 h 2743200"/>
                  <a:gd name="connsiteX4" fmla="*/ 1478844 w 2686755"/>
                  <a:gd name="connsiteY4" fmla="*/ 237067 h 2743200"/>
                  <a:gd name="connsiteX5" fmla="*/ 2686755 w 2686755"/>
                  <a:gd name="connsiteY5" fmla="*/ 0 h 2743200"/>
                  <a:gd name="connsiteX0" fmla="*/ 3138311 w 3183466"/>
                  <a:gd name="connsiteY0" fmla="*/ 2731911 h 2743200"/>
                  <a:gd name="connsiteX1" fmla="*/ 767644 w 3183466"/>
                  <a:gd name="connsiteY1" fmla="*/ 2743200 h 2743200"/>
                  <a:gd name="connsiteX2" fmla="*/ 0 w 3183466"/>
                  <a:gd name="connsiteY2" fmla="*/ 1659467 h 2743200"/>
                  <a:gd name="connsiteX3" fmla="*/ 1072444 w 3183466"/>
                  <a:gd name="connsiteY3" fmla="*/ 891822 h 2743200"/>
                  <a:gd name="connsiteX4" fmla="*/ 1975555 w 3183466"/>
                  <a:gd name="connsiteY4" fmla="*/ 237067 h 2743200"/>
                  <a:gd name="connsiteX5" fmla="*/ 3183466 w 3183466"/>
                  <a:gd name="connsiteY5" fmla="*/ 0 h 2743200"/>
                  <a:gd name="connsiteX0" fmla="*/ 3138311 w 3183466"/>
                  <a:gd name="connsiteY0" fmla="*/ 2731911 h 2743200"/>
                  <a:gd name="connsiteX1" fmla="*/ 767644 w 3183466"/>
                  <a:gd name="connsiteY1" fmla="*/ 2743200 h 2743200"/>
                  <a:gd name="connsiteX2" fmla="*/ 0 w 3183466"/>
                  <a:gd name="connsiteY2" fmla="*/ 1659467 h 2743200"/>
                  <a:gd name="connsiteX3" fmla="*/ 1072444 w 3183466"/>
                  <a:gd name="connsiteY3" fmla="*/ 891822 h 2743200"/>
                  <a:gd name="connsiteX4" fmla="*/ 1975555 w 3183466"/>
                  <a:gd name="connsiteY4" fmla="*/ 237067 h 2743200"/>
                  <a:gd name="connsiteX5" fmla="*/ 3183466 w 3183466"/>
                  <a:gd name="connsiteY5" fmla="*/ 0 h 2743200"/>
                  <a:gd name="connsiteX0" fmla="*/ 3138311 w 3183466"/>
                  <a:gd name="connsiteY0" fmla="*/ 2731911 h 2743200"/>
                  <a:gd name="connsiteX1" fmla="*/ 767644 w 3183466"/>
                  <a:gd name="connsiteY1" fmla="*/ 2743200 h 2743200"/>
                  <a:gd name="connsiteX2" fmla="*/ 0 w 3183466"/>
                  <a:gd name="connsiteY2" fmla="*/ 1659467 h 2743200"/>
                  <a:gd name="connsiteX3" fmla="*/ 1072444 w 3183466"/>
                  <a:gd name="connsiteY3" fmla="*/ 891822 h 2743200"/>
                  <a:gd name="connsiteX4" fmla="*/ 1975555 w 3183466"/>
                  <a:gd name="connsiteY4" fmla="*/ 237067 h 2743200"/>
                  <a:gd name="connsiteX5" fmla="*/ 3183466 w 3183466"/>
                  <a:gd name="connsiteY5" fmla="*/ 0 h 2743200"/>
                  <a:gd name="connsiteX0" fmla="*/ 3140547 w 3185702"/>
                  <a:gd name="connsiteY0" fmla="*/ 2731911 h 2743200"/>
                  <a:gd name="connsiteX1" fmla="*/ 769880 w 3185702"/>
                  <a:gd name="connsiteY1" fmla="*/ 2743200 h 2743200"/>
                  <a:gd name="connsiteX2" fmla="*/ 2236 w 3185702"/>
                  <a:gd name="connsiteY2" fmla="*/ 1659467 h 2743200"/>
                  <a:gd name="connsiteX3" fmla="*/ 1074680 w 3185702"/>
                  <a:gd name="connsiteY3" fmla="*/ 891822 h 2743200"/>
                  <a:gd name="connsiteX4" fmla="*/ 1977791 w 3185702"/>
                  <a:gd name="connsiteY4" fmla="*/ 237067 h 2743200"/>
                  <a:gd name="connsiteX5" fmla="*/ 3185702 w 3185702"/>
                  <a:gd name="connsiteY5" fmla="*/ 0 h 2743200"/>
                  <a:gd name="connsiteX0" fmla="*/ 3140547 w 3185702"/>
                  <a:gd name="connsiteY0" fmla="*/ 2731911 h 2743200"/>
                  <a:gd name="connsiteX1" fmla="*/ 769880 w 3185702"/>
                  <a:gd name="connsiteY1" fmla="*/ 2743200 h 2743200"/>
                  <a:gd name="connsiteX2" fmla="*/ 2236 w 3185702"/>
                  <a:gd name="connsiteY2" fmla="*/ 1659467 h 2743200"/>
                  <a:gd name="connsiteX3" fmla="*/ 950502 w 3185702"/>
                  <a:gd name="connsiteY3" fmla="*/ 745067 h 2743200"/>
                  <a:gd name="connsiteX4" fmla="*/ 1977791 w 3185702"/>
                  <a:gd name="connsiteY4" fmla="*/ 237067 h 2743200"/>
                  <a:gd name="connsiteX5" fmla="*/ 3185702 w 3185702"/>
                  <a:gd name="connsiteY5" fmla="*/ 0 h 2743200"/>
                  <a:gd name="connsiteX0" fmla="*/ 3140547 w 3185702"/>
                  <a:gd name="connsiteY0" fmla="*/ 2731911 h 2743200"/>
                  <a:gd name="connsiteX1" fmla="*/ 769880 w 3185702"/>
                  <a:gd name="connsiteY1" fmla="*/ 2743200 h 2743200"/>
                  <a:gd name="connsiteX2" fmla="*/ 2236 w 3185702"/>
                  <a:gd name="connsiteY2" fmla="*/ 1659467 h 2743200"/>
                  <a:gd name="connsiteX3" fmla="*/ 950502 w 3185702"/>
                  <a:gd name="connsiteY3" fmla="*/ 745067 h 2743200"/>
                  <a:gd name="connsiteX4" fmla="*/ 1977791 w 3185702"/>
                  <a:gd name="connsiteY4" fmla="*/ 237067 h 2743200"/>
                  <a:gd name="connsiteX5" fmla="*/ 3185702 w 3185702"/>
                  <a:gd name="connsiteY5" fmla="*/ 0 h 2743200"/>
                  <a:gd name="connsiteX0" fmla="*/ 3140547 w 3185702"/>
                  <a:gd name="connsiteY0" fmla="*/ 2731911 h 2743200"/>
                  <a:gd name="connsiteX1" fmla="*/ 769880 w 3185702"/>
                  <a:gd name="connsiteY1" fmla="*/ 2743200 h 2743200"/>
                  <a:gd name="connsiteX2" fmla="*/ 2236 w 3185702"/>
                  <a:gd name="connsiteY2" fmla="*/ 1659467 h 2743200"/>
                  <a:gd name="connsiteX3" fmla="*/ 950502 w 3185702"/>
                  <a:gd name="connsiteY3" fmla="*/ 745067 h 2743200"/>
                  <a:gd name="connsiteX4" fmla="*/ 1977791 w 3185702"/>
                  <a:gd name="connsiteY4" fmla="*/ 237067 h 2743200"/>
                  <a:gd name="connsiteX5" fmla="*/ 3185702 w 3185702"/>
                  <a:gd name="connsiteY5" fmla="*/ 0 h 2743200"/>
                  <a:gd name="connsiteX0" fmla="*/ 3140547 w 3185702"/>
                  <a:gd name="connsiteY0" fmla="*/ 2731911 h 2743200"/>
                  <a:gd name="connsiteX1" fmla="*/ 769880 w 3185702"/>
                  <a:gd name="connsiteY1" fmla="*/ 2743200 h 2743200"/>
                  <a:gd name="connsiteX2" fmla="*/ 2236 w 3185702"/>
                  <a:gd name="connsiteY2" fmla="*/ 1659467 h 2743200"/>
                  <a:gd name="connsiteX3" fmla="*/ 950502 w 3185702"/>
                  <a:gd name="connsiteY3" fmla="*/ 745067 h 2743200"/>
                  <a:gd name="connsiteX4" fmla="*/ 1977791 w 3185702"/>
                  <a:gd name="connsiteY4" fmla="*/ 237067 h 2743200"/>
                  <a:gd name="connsiteX5" fmla="*/ 3185702 w 3185702"/>
                  <a:gd name="connsiteY5" fmla="*/ 0 h 2743200"/>
                  <a:gd name="connsiteX0" fmla="*/ 3140547 w 3185702"/>
                  <a:gd name="connsiteY0" fmla="*/ 2731911 h 2743200"/>
                  <a:gd name="connsiteX1" fmla="*/ 769880 w 3185702"/>
                  <a:gd name="connsiteY1" fmla="*/ 2743200 h 2743200"/>
                  <a:gd name="connsiteX2" fmla="*/ 2236 w 3185702"/>
                  <a:gd name="connsiteY2" fmla="*/ 1659467 h 2743200"/>
                  <a:gd name="connsiteX3" fmla="*/ 950502 w 3185702"/>
                  <a:gd name="connsiteY3" fmla="*/ 745067 h 2743200"/>
                  <a:gd name="connsiteX4" fmla="*/ 1977791 w 3185702"/>
                  <a:gd name="connsiteY4" fmla="*/ 237067 h 2743200"/>
                  <a:gd name="connsiteX5" fmla="*/ 3185702 w 3185702"/>
                  <a:gd name="connsiteY5" fmla="*/ 0 h 2743200"/>
                  <a:gd name="connsiteX0" fmla="*/ 3139436 w 3184591"/>
                  <a:gd name="connsiteY0" fmla="*/ 2731911 h 2743200"/>
                  <a:gd name="connsiteX1" fmla="*/ 768769 w 3184591"/>
                  <a:gd name="connsiteY1" fmla="*/ 2743200 h 2743200"/>
                  <a:gd name="connsiteX2" fmla="*/ 1125 w 3184591"/>
                  <a:gd name="connsiteY2" fmla="*/ 1659467 h 2743200"/>
                  <a:gd name="connsiteX3" fmla="*/ 892947 w 3184591"/>
                  <a:gd name="connsiteY3" fmla="*/ 790223 h 2743200"/>
                  <a:gd name="connsiteX4" fmla="*/ 1976680 w 3184591"/>
                  <a:gd name="connsiteY4" fmla="*/ 237067 h 2743200"/>
                  <a:gd name="connsiteX5" fmla="*/ 3184591 w 3184591"/>
                  <a:gd name="connsiteY5" fmla="*/ 0 h 2743200"/>
                  <a:gd name="connsiteX0" fmla="*/ 3139436 w 3184591"/>
                  <a:gd name="connsiteY0" fmla="*/ 2731911 h 2743200"/>
                  <a:gd name="connsiteX1" fmla="*/ 768769 w 3184591"/>
                  <a:gd name="connsiteY1" fmla="*/ 2743200 h 2743200"/>
                  <a:gd name="connsiteX2" fmla="*/ 1125 w 3184591"/>
                  <a:gd name="connsiteY2" fmla="*/ 1659467 h 2743200"/>
                  <a:gd name="connsiteX3" fmla="*/ 892947 w 3184591"/>
                  <a:gd name="connsiteY3" fmla="*/ 790223 h 2743200"/>
                  <a:gd name="connsiteX4" fmla="*/ 1976680 w 3184591"/>
                  <a:gd name="connsiteY4" fmla="*/ 237067 h 2743200"/>
                  <a:gd name="connsiteX5" fmla="*/ 3184591 w 3184591"/>
                  <a:gd name="connsiteY5" fmla="*/ 0 h 2743200"/>
                  <a:gd name="connsiteX0" fmla="*/ 3139916 w 3185071"/>
                  <a:gd name="connsiteY0" fmla="*/ 2731911 h 2743200"/>
                  <a:gd name="connsiteX1" fmla="*/ 769249 w 3185071"/>
                  <a:gd name="connsiteY1" fmla="*/ 2743200 h 2743200"/>
                  <a:gd name="connsiteX2" fmla="*/ 1605 w 3185071"/>
                  <a:gd name="connsiteY2" fmla="*/ 1659467 h 2743200"/>
                  <a:gd name="connsiteX3" fmla="*/ 893427 w 3185071"/>
                  <a:gd name="connsiteY3" fmla="*/ 790223 h 2743200"/>
                  <a:gd name="connsiteX4" fmla="*/ 1977160 w 3185071"/>
                  <a:gd name="connsiteY4" fmla="*/ 237067 h 2743200"/>
                  <a:gd name="connsiteX5" fmla="*/ 3185071 w 3185071"/>
                  <a:gd name="connsiteY5" fmla="*/ 0 h 2743200"/>
                  <a:gd name="connsiteX0" fmla="*/ 3140846 w 3186001"/>
                  <a:gd name="connsiteY0" fmla="*/ 2731911 h 2743200"/>
                  <a:gd name="connsiteX1" fmla="*/ 770179 w 3186001"/>
                  <a:gd name="connsiteY1" fmla="*/ 2743200 h 2743200"/>
                  <a:gd name="connsiteX2" fmla="*/ 2535 w 3186001"/>
                  <a:gd name="connsiteY2" fmla="*/ 1659467 h 2743200"/>
                  <a:gd name="connsiteX3" fmla="*/ 894357 w 3186001"/>
                  <a:gd name="connsiteY3" fmla="*/ 790223 h 2743200"/>
                  <a:gd name="connsiteX4" fmla="*/ 1978090 w 3186001"/>
                  <a:gd name="connsiteY4" fmla="*/ 237067 h 2743200"/>
                  <a:gd name="connsiteX5" fmla="*/ 3186001 w 3186001"/>
                  <a:gd name="connsiteY5" fmla="*/ 0 h 2743200"/>
                  <a:gd name="connsiteX0" fmla="*/ 3140699 w 3185854"/>
                  <a:gd name="connsiteY0" fmla="*/ 2731911 h 2743200"/>
                  <a:gd name="connsiteX1" fmla="*/ 770032 w 3185854"/>
                  <a:gd name="connsiteY1" fmla="*/ 2743200 h 2743200"/>
                  <a:gd name="connsiteX2" fmla="*/ 2388 w 3185854"/>
                  <a:gd name="connsiteY2" fmla="*/ 1659467 h 2743200"/>
                  <a:gd name="connsiteX3" fmla="*/ 894210 w 3185854"/>
                  <a:gd name="connsiteY3" fmla="*/ 790223 h 2743200"/>
                  <a:gd name="connsiteX4" fmla="*/ 1673143 w 3185854"/>
                  <a:gd name="connsiteY4" fmla="*/ 395111 h 2743200"/>
                  <a:gd name="connsiteX5" fmla="*/ 3185854 w 3185854"/>
                  <a:gd name="connsiteY5" fmla="*/ 0 h 2743200"/>
                  <a:gd name="connsiteX0" fmla="*/ 3140699 w 3185854"/>
                  <a:gd name="connsiteY0" fmla="*/ 2731911 h 2743200"/>
                  <a:gd name="connsiteX1" fmla="*/ 770032 w 3185854"/>
                  <a:gd name="connsiteY1" fmla="*/ 2743200 h 2743200"/>
                  <a:gd name="connsiteX2" fmla="*/ 2388 w 3185854"/>
                  <a:gd name="connsiteY2" fmla="*/ 1659467 h 2743200"/>
                  <a:gd name="connsiteX3" fmla="*/ 894210 w 3185854"/>
                  <a:gd name="connsiteY3" fmla="*/ 790223 h 2743200"/>
                  <a:gd name="connsiteX4" fmla="*/ 1673143 w 3185854"/>
                  <a:gd name="connsiteY4" fmla="*/ 395111 h 2743200"/>
                  <a:gd name="connsiteX5" fmla="*/ 3185854 w 3185854"/>
                  <a:gd name="connsiteY5" fmla="*/ 0 h 2743200"/>
                  <a:gd name="connsiteX0" fmla="*/ 3140601 w 3185756"/>
                  <a:gd name="connsiteY0" fmla="*/ 2731911 h 2743200"/>
                  <a:gd name="connsiteX1" fmla="*/ 769934 w 3185756"/>
                  <a:gd name="connsiteY1" fmla="*/ 2743200 h 2743200"/>
                  <a:gd name="connsiteX2" fmla="*/ 2290 w 3185756"/>
                  <a:gd name="connsiteY2" fmla="*/ 1659467 h 2743200"/>
                  <a:gd name="connsiteX3" fmla="*/ 894112 w 3185756"/>
                  <a:gd name="connsiteY3" fmla="*/ 790223 h 2743200"/>
                  <a:gd name="connsiteX4" fmla="*/ 1492423 w 3185756"/>
                  <a:gd name="connsiteY4" fmla="*/ 541867 h 2743200"/>
                  <a:gd name="connsiteX5" fmla="*/ 3185756 w 3185756"/>
                  <a:gd name="connsiteY5" fmla="*/ 0 h 2743200"/>
                  <a:gd name="connsiteX0" fmla="*/ 3140601 w 3185756"/>
                  <a:gd name="connsiteY0" fmla="*/ 2731911 h 2743200"/>
                  <a:gd name="connsiteX1" fmla="*/ 769934 w 3185756"/>
                  <a:gd name="connsiteY1" fmla="*/ 2743200 h 2743200"/>
                  <a:gd name="connsiteX2" fmla="*/ 2290 w 3185756"/>
                  <a:gd name="connsiteY2" fmla="*/ 1659467 h 2743200"/>
                  <a:gd name="connsiteX3" fmla="*/ 894112 w 3185756"/>
                  <a:gd name="connsiteY3" fmla="*/ 790223 h 2743200"/>
                  <a:gd name="connsiteX4" fmla="*/ 1492423 w 3185756"/>
                  <a:gd name="connsiteY4" fmla="*/ 541867 h 2743200"/>
                  <a:gd name="connsiteX5" fmla="*/ 3185756 w 3185756"/>
                  <a:gd name="connsiteY5" fmla="*/ 0 h 2743200"/>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490614 w 3183947"/>
                  <a:gd name="connsiteY4" fmla="*/ 541867 h 2743200"/>
                  <a:gd name="connsiteX5" fmla="*/ 3183947 w 3183947"/>
                  <a:gd name="connsiteY5" fmla="*/ 0 h 2743200"/>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490614 w 3183947"/>
                  <a:gd name="connsiteY4" fmla="*/ 541867 h 2743200"/>
                  <a:gd name="connsiteX5" fmla="*/ 3183947 w 3183947"/>
                  <a:gd name="connsiteY5" fmla="*/ 0 h 2743200"/>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490614 w 3183947"/>
                  <a:gd name="connsiteY4" fmla="*/ 541867 h 2743200"/>
                  <a:gd name="connsiteX5" fmla="*/ 2100213 w 3183947"/>
                  <a:gd name="connsiteY5" fmla="*/ 451556 h 2743200"/>
                  <a:gd name="connsiteX6" fmla="*/ 3183947 w 3183947"/>
                  <a:gd name="connsiteY6" fmla="*/ 0 h 2743200"/>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490614 w 3183947"/>
                  <a:gd name="connsiteY4" fmla="*/ 541867 h 2743200"/>
                  <a:gd name="connsiteX5" fmla="*/ 1806702 w 3183947"/>
                  <a:gd name="connsiteY5" fmla="*/ 180623 h 2743200"/>
                  <a:gd name="connsiteX6" fmla="*/ 3183947 w 3183947"/>
                  <a:gd name="connsiteY6" fmla="*/ 0 h 2743200"/>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490614 w 3183947"/>
                  <a:gd name="connsiteY4" fmla="*/ 541867 h 2743200"/>
                  <a:gd name="connsiteX5" fmla="*/ 1806702 w 3183947"/>
                  <a:gd name="connsiteY5" fmla="*/ 180623 h 2743200"/>
                  <a:gd name="connsiteX6" fmla="*/ 3183947 w 3183947"/>
                  <a:gd name="connsiteY6" fmla="*/ 0 h 2743200"/>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490614 w 3183947"/>
                  <a:gd name="connsiteY4" fmla="*/ 541867 h 2743200"/>
                  <a:gd name="connsiteX5" fmla="*/ 1806702 w 3183947"/>
                  <a:gd name="connsiteY5" fmla="*/ 180623 h 2743200"/>
                  <a:gd name="connsiteX6" fmla="*/ 3183947 w 3183947"/>
                  <a:gd name="connsiteY6" fmla="*/ 0 h 2743200"/>
                  <a:gd name="connsiteX0" fmla="*/ 3138792 w 3183947"/>
                  <a:gd name="connsiteY0" fmla="*/ 2764562 h 2775851"/>
                  <a:gd name="connsiteX1" fmla="*/ 768125 w 3183947"/>
                  <a:gd name="connsiteY1" fmla="*/ 2775851 h 2775851"/>
                  <a:gd name="connsiteX2" fmla="*/ 481 w 3183947"/>
                  <a:gd name="connsiteY2" fmla="*/ 1692118 h 2775851"/>
                  <a:gd name="connsiteX3" fmla="*/ 847148 w 3183947"/>
                  <a:gd name="connsiteY3" fmla="*/ 789007 h 2775851"/>
                  <a:gd name="connsiteX4" fmla="*/ 1490614 w 3183947"/>
                  <a:gd name="connsiteY4" fmla="*/ 574518 h 2775851"/>
                  <a:gd name="connsiteX5" fmla="*/ 1806702 w 3183947"/>
                  <a:gd name="connsiteY5" fmla="*/ 213274 h 2775851"/>
                  <a:gd name="connsiteX6" fmla="*/ 3183947 w 3183947"/>
                  <a:gd name="connsiteY6" fmla="*/ 32651 h 2775851"/>
                  <a:gd name="connsiteX0" fmla="*/ 3138792 w 3183947"/>
                  <a:gd name="connsiteY0" fmla="*/ 2764562 h 2775851"/>
                  <a:gd name="connsiteX1" fmla="*/ 768125 w 3183947"/>
                  <a:gd name="connsiteY1" fmla="*/ 2775851 h 2775851"/>
                  <a:gd name="connsiteX2" fmla="*/ 481 w 3183947"/>
                  <a:gd name="connsiteY2" fmla="*/ 1692118 h 2775851"/>
                  <a:gd name="connsiteX3" fmla="*/ 847148 w 3183947"/>
                  <a:gd name="connsiteY3" fmla="*/ 789007 h 2775851"/>
                  <a:gd name="connsiteX4" fmla="*/ 1490614 w 3183947"/>
                  <a:gd name="connsiteY4" fmla="*/ 574518 h 2775851"/>
                  <a:gd name="connsiteX5" fmla="*/ 1806702 w 3183947"/>
                  <a:gd name="connsiteY5" fmla="*/ 213274 h 2775851"/>
                  <a:gd name="connsiteX6" fmla="*/ 3183947 w 3183947"/>
                  <a:gd name="connsiteY6" fmla="*/ 32651 h 2775851"/>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524481 w 3183947"/>
                  <a:gd name="connsiteY4" fmla="*/ 485422 h 2743200"/>
                  <a:gd name="connsiteX5" fmla="*/ 1806702 w 3183947"/>
                  <a:gd name="connsiteY5" fmla="*/ 180623 h 2743200"/>
                  <a:gd name="connsiteX6" fmla="*/ 3183947 w 3183947"/>
                  <a:gd name="connsiteY6" fmla="*/ 0 h 2743200"/>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524481 w 3183947"/>
                  <a:gd name="connsiteY4" fmla="*/ 485422 h 2743200"/>
                  <a:gd name="connsiteX5" fmla="*/ 1806702 w 3183947"/>
                  <a:gd name="connsiteY5" fmla="*/ 180623 h 2743200"/>
                  <a:gd name="connsiteX6" fmla="*/ 2405013 w 3183947"/>
                  <a:gd name="connsiteY6" fmla="*/ 101600 h 2743200"/>
                  <a:gd name="connsiteX7" fmla="*/ 3183947 w 3183947"/>
                  <a:gd name="connsiteY7" fmla="*/ 0 h 2743200"/>
                  <a:gd name="connsiteX0" fmla="*/ 3138792 w 3183947"/>
                  <a:gd name="connsiteY0" fmla="*/ 2822222 h 2833511"/>
                  <a:gd name="connsiteX1" fmla="*/ 768125 w 3183947"/>
                  <a:gd name="connsiteY1" fmla="*/ 2833511 h 2833511"/>
                  <a:gd name="connsiteX2" fmla="*/ 481 w 3183947"/>
                  <a:gd name="connsiteY2" fmla="*/ 1749778 h 2833511"/>
                  <a:gd name="connsiteX3" fmla="*/ 847148 w 3183947"/>
                  <a:gd name="connsiteY3" fmla="*/ 846667 h 2833511"/>
                  <a:gd name="connsiteX4" fmla="*/ 1524481 w 3183947"/>
                  <a:gd name="connsiteY4" fmla="*/ 575733 h 2833511"/>
                  <a:gd name="connsiteX5" fmla="*/ 1806702 w 3183947"/>
                  <a:gd name="connsiteY5" fmla="*/ 270934 h 2833511"/>
                  <a:gd name="connsiteX6" fmla="*/ 2258258 w 3183947"/>
                  <a:gd name="connsiteY6" fmla="*/ 0 h 2833511"/>
                  <a:gd name="connsiteX7" fmla="*/ 3183947 w 3183947"/>
                  <a:gd name="connsiteY7" fmla="*/ 90311 h 2833511"/>
                  <a:gd name="connsiteX0" fmla="*/ 3138792 w 3138792"/>
                  <a:gd name="connsiteY0" fmla="*/ 2822222 h 2833511"/>
                  <a:gd name="connsiteX1" fmla="*/ 768125 w 3138792"/>
                  <a:gd name="connsiteY1" fmla="*/ 2833511 h 2833511"/>
                  <a:gd name="connsiteX2" fmla="*/ 481 w 3138792"/>
                  <a:gd name="connsiteY2" fmla="*/ 1749778 h 2833511"/>
                  <a:gd name="connsiteX3" fmla="*/ 847148 w 3138792"/>
                  <a:gd name="connsiteY3" fmla="*/ 846667 h 2833511"/>
                  <a:gd name="connsiteX4" fmla="*/ 1524481 w 3138792"/>
                  <a:gd name="connsiteY4" fmla="*/ 575733 h 2833511"/>
                  <a:gd name="connsiteX5" fmla="*/ 1806702 w 3138792"/>
                  <a:gd name="connsiteY5" fmla="*/ 270934 h 2833511"/>
                  <a:gd name="connsiteX6" fmla="*/ 2258258 w 3138792"/>
                  <a:gd name="connsiteY6" fmla="*/ 0 h 2833511"/>
                  <a:gd name="connsiteX7" fmla="*/ 2980747 w 3138792"/>
                  <a:gd name="connsiteY7" fmla="*/ 225778 h 2833511"/>
                  <a:gd name="connsiteX0" fmla="*/ 3138792 w 3138792"/>
                  <a:gd name="connsiteY0" fmla="*/ 2822222 h 2833511"/>
                  <a:gd name="connsiteX1" fmla="*/ 768125 w 3138792"/>
                  <a:gd name="connsiteY1" fmla="*/ 2833511 h 2833511"/>
                  <a:gd name="connsiteX2" fmla="*/ 481 w 3138792"/>
                  <a:gd name="connsiteY2" fmla="*/ 1749778 h 2833511"/>
                  <a:gd name="connsiteX3" fmla="*/ 847148 w 3138792"/>
                  <a:gd name="connsiteY3" fmla="*/ 846667 h 2833511"/>
                  <a:gd name="connsiteX4" fmla="*/ 1524481 w 3138792"/>
                  <a:gd name="connsiteY4" fmla="*/ 575733 h 2833511"/>
                  <a:gd name="connsiteX5" fmla="*/ 1806702 w 3138792"/>
                  <a:gd name="connsiteY5" fmla="*/ 270934 h 2833511"/>
                  <a:gd name="connsiteX6" fmla="*/ 2258258 w 3138792"/>
                  <a:gd name="connsiteY6" fmla="*/ 0 h 2833511"/>
                  <a:gd name="connsiteX7" fmla="*/ 2980747 w 3138792"/>
                  <a:gd name="connsiteY7" fmla="*/ 225778 h 2833511"/>
                  <a:gd name="connsiteX0" fmla="*/ 3138792 w 3138792"/>
                  <a:gd name="connsiteY0" fmla="*/ 2822222 h 2910918"/>
                  <a:gd name="connsiteX1" fmla="*/ 768125 w 3138792"/>
                  <a:gd name="connsiteY1" fmla="*/ 2833511 h 2910918"/>
                  <a:gd name="connsiteX2" fmla="*/ 481 w 3138792"/>
                  <a:gd name="connsiteY2" fmla="*/ 1749778 h 2910918"/>
                  <a:gd name="connsiteX3" fmla="*/ 847148 w 3138792"/>
                  <a:gd name="connsiteY3" fmla="*/ 846667 h 2910918"/>
                  <a:gd name="connsiteX4" fmla="*/ 1524481 w 3138792"/>
                  <a:gd name="connsiteY4" fmla="*/ 575733 h 2910918"/>
                  <a:gd name="connsiteX5" fmla="*/ 1806702 w 3138792"/>
                  <a:gd name="connsiteY5" fmla="*/ 270934 h 2910918"/>
                  <a:gd name="connsiteX6" fmla="*/ 2258258 w 3138792"/>
                  <a:gd name="connsiteY6" fmla="*/ 0 h 2910918"/>
                  <a:gd name="connsiteX7" fmla="*/ 2980747 w 3138792"/>
                  <a:gd name="connsiteY7" fmla="*/ 225778 h 2910918"/>
                  <a:gd name="connsiteX0" fmla="*/ 3138792 w 3138792"/>
                  <a:gd name="connsiteY0" fmla="*/ 2912533 h 2947566"/>
                  <a:gd name="connsiteX1" fmla="*/ 768125 w 3138792"/>
                  <a:gd name="connsiteY1" fmla="*/ 2833511 h 2947566"/>
                  <a:gd name="connsiteX2" fmla="*/ 481 w 3138792"/>
                  <a:gd name="connsiteY2" fmla="*/ 1749778 h 2947566"/>
                  <a:gd name="connsiteX3" fmla="*/ 847148 w 3138792"/>
                  <a:gd name="connsiteY3" fmla="*/ 846667 h 2947566"/>
                  <a:gd name="connsiteX4" fmla="*/ 1524481 w 3138792"/>
                  <a:gd name="connsiteY4" fmla="*/ 575733 h 2947566"/>
                  <a:gd name="connsiteX5" fmla="*/ 1806702 w 3138792"/>
                  <a:gd name="connsiteY5" fmla="*/ 270934 h 2947566"/>
                  <a:gd name="connsiteX6" fmla="*/ 2258258 w 3138792"/>
                  <a:gd name="connsiteY6" fmla="*/ 0 h 2947566"/>
                  <a:gd name="connsiteX7" fmla="*/ 2980747 w 3138792"/>
                  <a:gd name="connsiteY7" fmla="*/ 225778 h 2947566"/>
                  <a:gd name="connsiteX0" fmla="*/ 3138792 w 3138792"/>
                  <a:gd name="connsiteY0" fmla="*/ 2912533 h 2947566"/>
                  <a:gd name="connsiteX1" fmla="*/ 768125 w 3138792"/>
                  <a:gd name="connsiteY1" fmla="*/ 2833511 h 2947566"/>
                  <a:gd name="connsiteX2" fmla="*/ 481 w 3138792"/>
                  <a:gd name="connsiteY2" fmla="*/ 1749778 h 2947566"/>
                  <a:gd name="connsiteX3" fmla="*/ 847148 w 3138792"/>
                  <a:gd name="connsiteY3" fmla="*/ 846667 h 2947566"/>
                  <a:gd name="connsiteX4" fmla="*/ 1434170 w 3138792"/>
                  <a:gd name="connsiteY4" fmla="*/ 609599 h 2947566"/>
                  <a:gd name="connsiteX5" fmla="*/ 1806702 w 3138792"/>
                  <a:gd name="connsiteY5" fmla="*/ 270934 h 2947566"/>
                  <a:gd name="connsiteX6" fmla="*/ 2258258 w 3138792"/>
                  <a:gd name="connsiteY6" fmla="*/ 0 h 2947566"/>
                  <a:gd name="connsiteX7" fmla="*/ 2980747 w 3138792"/>
                  <a:gd name="connsiteY7" fmla="*/ 225778 h 2947566"/>
                  <a:gd name="connsiteX0" fmla="*/ 3138792 w 3138792"/>
                  <a:gd name="connsiteY0" fmla="*/ 2912533 h 2947566"/>
                  <a:gd name="connsiteX1" fmla="*/ 768125 w 3138792"/>
                  <a:gd name="connsiteY1" fmla="*/ 2833511 h 2947566"/>
                  <a:gd name="connsiteX2" fmla="*/ 481 w 3138792"/>
                  <a:gd name="connsiteY2" fmla="*/ 1749778 h 2947566"/>
                  <a:gd name="connsiteX3" fmla="*/ 847148 w 3138792"/>
                  <a:gd name="connsiteY3" fmla="*/ 846667 h 2947566"/>
                  <a:gd name="connsiteX4" fmla="*/ 1434170 w 3138792"/>
                  <a:gd name="connsiteY4" fmla="*/ 609599 h 2947566"/>
                  <a:gd name="connsiteX5" fmla="*/ 1626080 w 3138792"/>
                  <a:gd name="connsiteY5" fmla="*/ 327378 h 2947566"/>
                  <a:gd name="connsiteX6" fmla="*/ 2258258 w 3138792"/>
                  <a:gd name="connsiteY6" fmla="*/ 0 h 2947566"/>
                  <a:gd name="connsiteX7" fmla="*/ 2980747 w 3138792"/>
                  <a:gd name="connsiteY7" fmla="*/ 225778 h 2947566"/>
                  <a:gd name="connsiteX0" fmla="*/ 3138488 w 3138488"/>
                  <a:gd name="connsiteY0" fmla="*/ 2912533 h 2947566"/>
                  <a:gd name="connsiteX1" fmla="*/ 767821 w 3138488"/>
                  <a:gd name="connsiteY1" fmla="*/ 2833511 h 2947566"/>
                  <a:gd name="connsiteX2" fmla="*/ 177 w 3138488"/>
                  <a:gd name="connsiteY2" fmla="*/ 1749778 h 2947566"/>
                  <a:gd name="connsiteX3" fmla="*/ 703775 w 3138488"/>
                  <a:gd name="connsiteY3" fmla="*/ 846667 h 2947566"/>
                  <a:gd name="connsiteX4" fmla="*/ 1433866 w 3138488"/>
                  <a:gd name="connsiteY4" fmla="*/ 609599 h 2947566"/>
                  <a:gd name="connsiteX5" fmla="*/ 1625776 w 3138488"/>
                  <a:gd name="connsiteY5" fmla="*/ 327378 h 2947566"/>
                  <a:gd name="connsiteX6" fmla="*/ 2257954 w 3138488"/>
                  <a:gd name="connsiteY6" fmla="*/ 0 h 2947566"/>
                  <a:gd name="connsiteX7" fmla="*/ 2980443 w 3138488"/>
                  <a:gd name="connsiteY7" fmla="*/ 225778 h 2947566"/>
                  <a:gd name="connsiteX0" fmla="*/ 3138460 w 3138460"/>
                  <a:gd name="connsiteY0" fmla="*/ 2912533 h 2947566"/>
                  <a:gd name="connsiteX1" fmla="*/ 767793 w 3138460"/>
                  <a:gd name="connsiteY1" fmla="*/ 2833511 h 2947566"/>
                  <a:gd name="connsiteX2" fmla="*/ 149 w 3138460"/>
                  <a:gd name="connsiteY2" fmla="*/ 1749778 h 2947566"/>
                  <a:gd name="connsiteX3" fmla="*/ 703747 w 3138460"/>
                  <a:gd name="connsiteY3" fmla="*/ 846667 h 2947566"/>
                  <a:gd name="connsiteX4" fmla="*/ 1433838 w 3138460"/>
                  <a:gd name="connsiteY4" fmla="*/ 609599 h 2947566"/>
                  <a:gd name="connsiteX5" fmla="*/ 1625748 w 3138460"/>
                  <a:gd name="connsiteY5" fmla="*/ 327378 h 2947566"/>
                  <a:gd name="connsiteX6" fmla="*/ 2257926 w 3138460"/>
                  <a:gd name="connsiteY6" fmla="*/ 0 h 2947566"/>
                  <a:gd name="connsiteX7" fmla="*/ 2980415 w 3138460"/>
                  <a:gd name="connsiteY7" fmla="*/ 225778 h 2947566"/>
                  <a:gd name="connsiteX0" fmla="*/ 3161676 w 3161676"/>
                  <a:gd name="connsiteY0" fmla="*/ 2912533 h 2947566"/>
                  <a:gd name="connsiteX1" fmla="*/ 791009 w 3161676"/>
                  <a:gd name="connsiteY1" fmla="*/ 2833511 h 2947566"/>
                  <a:gd name="connsiteX2" fmla="*/ 23365 w 3161676"/>
                  <a:gd name="connsiteY2" fmla="*/ 1749778 h 2947566"/>
                  <a:gd name="connsiteX3" fmla="*/ 245455 w 3161676"/>
                  <a:gd name="connsiteY3" fmla="*/ 1197313 h 2947566"/>
                  <a:gd name="connsiteX4" fmla="*/ 726963 w 3161676"/>
                  <a:gd name="connsiteY4" fmla="*/ 846667 h 2947566"/>
                  <a:gd name="connsiteX5" fmla="*/ 1457054 w 3161676"/>
                  <a:gd name="connsiteY5" fmla="*/ 609599 h 2947566"/>
                  <a:gd name="connsiteX6" fmla="*/ 1648964 w 3161676"/>
                  <a:gd name="connsiteY6" fmla="*/ 327378 h 2947566"/>
                  <a:gd name="connsiteX7" fmla="*/ 2281142 w 3161676"/>
                  <a:gd name="connsiteY7" fmla="*/ 0 h 2947566"/>
                  <a:gd name="connsiteX8" fmla="*/ 3003631 w 3161676"/>
                  <a:gd name="connsiteY8" fmla="*/ 225778 h 2947566"/>
                  <a:gd name="connsiteX0" fmla="*/ 3161676 w 3161676"/>
                  <a:gd name="connsiteY0" fmla="*/ 2912533 h 2947566"/>
                  <a:gd name="connsiteX1" fmla="*/ 791009 w 3161676"/>
                  <a:gd name="connsiteY1" fmla="*/ 2833511 h 2947566"/>
                  <a:gd name="connsiteX2" fmla="*/ 23365 w 3161676"/>
                  <a:gd name="connsiteY2" fmla="*/ 1749778 h 2947566"/>
                  <a:gd name="connsiteX3" fmla="*/ 245455 w 3161676"/>
                  <a:gd name="connsiteY3" fmla="*/ 1197313 h 2947566"/>
                  <a:gd name="connsiteX4" fmla="*/ 726963 w 3161676"/>
                  <a:gd name="connsiteY4" fmla="*/ 846667 h 2947566"/>
                  <a:gd name="connsiteX5" fmla="*/ 1457054 w 3161676"/>
                  <a:gd name="connsiteY5" fmla="*/ 609599 h 2947566"/>
                  <a:gd name="connsiteX6" fmla="*/ 1648964 w 3161676"/>
                  <a:gd name="connsiteY6" fmla="*/ 327378 h 2947566"/>
                  <a:gd name="connsiteX7" fmla="*/ 2281142 w 3161676"/>
                  <a:gd name="connsiteY7" fmla="*/ 0 h 2947566"/>
                  <a:gd name="connsiteX8" fmla="*/ 3003631 w 3161676"/>
                  <a:gd name="connsiteY8" fmla="*/ 225778 h 2947566"/>
                  <a:gd name="connsiteX0" fmla="*/ 3164976 w 3164976"/>
                  <a:gd name="connsiteY0" fmla="*/ 2912533 h 2947566"/>
                  <a:gd name="connsiteX1" fmla="*/ 794309 w 3164976"/>
                  <a:gd name="connsiteY1" fmla="*/ 2833511 h 2947566"/>
                  <a:gd name="connsiteX2" fmla="*/ 26665 w 3164976"/>
                  <a:gd name="connsiteY2" fmla="*/ 1749778 h 2947566"/>
                  <a:gd name="connsiteX3" fmla="*/ 248755 w 3164976"/>
                  <a:gd name="connsiteY3" fmla="*/ 1197313 h 2947566"/>
                  <a:gd name="connsiteX4" fmla="*/ 730263 w 3164976"/>
                  <a:gd name="connsiteY4" fmla="*/ 846667 h 2947566"/>
                  <a:gd name="connsiteX5" fmla="*/ 1460354 w 3164976"/>
                  <a:gd name="connsiteY5" fmla="*/ 609599 h 2947566"/>
                  <a:gd name="connsiteX6" fmla="*/ 1652264 w 3164976"/>
                  <a:gd name="connsiteY6" fmla="*/ 327378 h 2947566"/>
                  <a:gd name="connsiteX7" fmla="*/ 2284442 w 3164976"/>
                  <a:gd name="connsiteY7" fmla="*/ 0 h 2947566"/>
                  <a:gd name="connsiteX8" fmla="*/ 3006931 w 3164976"/>
                  <a:gd name="connsiteY8" fmla="*/ 225778 h 2947566"/>
                  <a:gd name="connsiteX0" fmla="*/ 3163234 w 3163234"/>
                  <a:gd name="connsiteY0" fmla="*/ 2912533 h 2947566"/>
                  <a:gd name="connsiteX1" fmla="*/ 792567 w 3163234"/>
                  <a:gd name="connsiteY1" fmla="*/ 2833511 h 2947566"/>
                  <a:gd name="connsiteX2" fmla="*/ 24923 w 3163234"/>
                  <a:gd name="connsiteY2" fmla="*/ 1749778 h 2947566"/>
                  <a:gd name="connsiteX3" fmla="*/ 247013 w 3163234"/>
                  <a:gd name="connsiteY3" fmla="*/ 1197313 h 2947566"/>
                  <a:gd name="connsiteX4" fmla="*/ 728521 w 3163234"/>
                  <a:gd name="connsiteY4" fmla="*/ 846667 h 2947566"/>
                  <a:gd name="connsiteX5" fmla="*/ 1458612 w 3163234"/>
                  <a:gd name="connsiteY5" fmla="*/ 609599 h 2947566"/>
                  <a:gd name="connsiteX6" fmla="*/ 1650522 w 3163234"/>
                  <a:gd name="connsiteY6" fmla="*/ 327378 h 2947566"/>
                  <a:gd name="connsiteX7" fmla="*/ 2282700 w 3163234"/>
                  <a:gd name="connsiteY7" fmla="*/ 0 h 2947566"/>
                  <a:gd name="connsiteX8" fmla="*/ 3005189 w 3163234"/>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462307 w 3166929"/>
                  <a:gd name="connsiteY5" fmla="*/ 609599 h 2947566"/>
                  <a:gd name="connsiteX6" fmla="*/ 1654217 w 3166929"/>
                  <a:gd name="connsiteY6" fmla="*/ 327378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462307 w 3166929"/>
                  <a:gd name="connsiteY5" fmla="*/ 609599 h 2947566"/>
                  <a:gd name="connsiteX6" fmla="*/ 1654217 w 3166929"/>
                  <a:gd name="connsiteY6" fmla="*/ 327378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462307 w 3166929"/>
                  <a:gd name="connsiteY5" fmla="*/ 609599 h 2947566"/>
                  <a:gd name="connsiteX6" fmla="*/ 1654217 w 3166929"/>
                  <a:gd name="connsiteY6" fmla="*/ 327378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462307 w 3166929"/>
                  <a:gd name="connsiteY5" fmla="*/ 609599 h 2947566"/>
                  <a:gd name="connsiteX6" fmla="*/ 1654217 w 3166929"/>
                  <a:gd name="connsiteY6" fmla="*/ 327378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462307 w 3166929"/>
                  <a:gd name="connsiteY5" fmla="*/ 609599 h 2947566"/>
                  <a:gd name="connsiteX6" fmla="*/ 1654217 w 3166929"/>
                  <a:gd name="connsiteY6" fmla="*/ 327378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654217 w 3166929"/>
                  <a:gd name="connsiteY6" fmla="*/ 327378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654217 w 3166929"/>
                  <a:gd name="connsiteY6" fmla="*/ 327378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679098 w 3166929"/>
                  <a:gd name="connsiteY6" fmla="*/ 383362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679098 w 3166929"/>
                  <a:gd name="connsiteY6" fmla="*/ 383362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679098 w 3166929"/>
                  <a:gd name="connsiteY6" fmla="*/ 383362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722641 w 3166929"/>
                  <a:gd name="connsiteY6" fmla="*/ 383362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722641 w 3166929"/>
                  <a:gd name="connsiteY6" fmla="*/ 383362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722641 w 3166929"/>
                  <a:gd name="connsiteY6" fmla="*/ 383362 h 2947566"/>
                  <a:gd name="connsiteX7" fmla="*/ 2286395 w 3166929"/>
                  <a:gd name="connsiteY7" fmla="*/ 0 h 2947566"/>
                  <a:gd name="connsiteX8" fmla="*/ 3008884 w 3166929"/>
                  <a:gd name="connsiteY8" fmla="*/ 225778 h 2947566"/>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393883 w 3166929"/>
                  <a:gd name="connsiteY5" fmla="*/ 354562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362781 w 3166929"/>
                  <a:gd name="connsiteY5" fmla="*/ 323460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362781 w 3166929"/>
                  <a:gd name="connsiteY5" fmla="*/ 323460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362781 w 3166929"/>
                  <a:gd name="connsiteY5" fmla="*/ 323460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437426 w 3166929"/>
                  <a:gd name="connsiteY5" fmla="*/ 354562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443647 w 3166929"/>
                  <a:gd name="connsiteY5" fmla="*/ 379444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443647 w 3166929"/>
                  <a:gd name="connsiteY5" fmla="*/ 379444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443647 w 3166929"/>
                  <a:gd name="connsiteY5" fmla="*/ 379444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89991 w 3166929"/>
                  <a:gd name="connsiteY5" fmla="*/ 307795 h 2767174"/>
                  <a:gd name="connsiteX6" fmla="*/ 1443647 w 3166929"/>
                  <a:gd name="connsiteY6" fmla="*/ 379444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34008 w 3166929"/>
                  <a:gd name="connsiteY5" fmla="*/ 295354 h 2767174"/>
                  <a:gd name="connsiteX6" fmla="*/ 1443647 w 3166929"/>
                  <a:gd name="connsiteY6" fmla="*/ 379444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34008 w 3166929"/>
                  <a:gd name="connsiteY5" fmla="*/ 295354 h 2767174"/>
                  <a:gd name="connsiteX6" fmla="*/ 1456088 w 3166929"/>
                  <a:gd name="connsiteY6" fmla="*/ 435428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34008 w 3166929"/>
                  <a:gd name="connsiteY5" fmla="*/ 295354 h 2767174"/>
                  <a:gd name="connsiteX6" fmla="*/ 1456088 w 3166929"/>
                  <a:gd name="connsiteY6" fmla="*/ 435428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34008 w 3166929"/>
                  <a:gd name="connsiteY5" fmla="*/ 295354 h 2767174"/>
                  <a:gd name="connsiteX6" fmla="*/ 1456088 w 3166929"/>
                  <a:gd name="connsiteY6" fmla="*/ 435428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34008 w 3166929"/>
                  <a:gd name="connsiteY5" fmla="*/ 295354 h 2767174"/>
                  <a:gd name="connsiteX6" fmla="*/ 1456088 w 3166929"/>
                  <a:gd name="connsiteY6" fmla="*/ 435428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34008 w 3166929"/>
                  <a:gd name="connsiteY5" fmla="*/ 295354 h 2767174"/>
                  <a:gd name="connsiteX6" fmla="*/ 1456088 w 3166929"/>
                  <a:gd name="connsiteY6" fmla="*/ 435428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09127 w 3166929"/>
                  <a:gd name="connsiteY5" fmla="*/ 301574 h 2767174"/>
                  <a:gd name="connsiteX6" fmla="*/ 1456088 w 3166929"/>
                  <a:gd name="connsiteY6" fmla="*/ 435428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07260 h 2742293"/>
                  <a:gd name="connsiteX1" fmla="*/ 796262 w 3166929"/>
                  <a:gd name="connsiteY1" fmla="*/ 2628238 h 2742293"/>
                  <a:gd name="connsiteX2" fmla="*/ 28618 w 3166929"/>
                  <a:gd name="connsiteY2" fmla="*/ 1544505 h 2742293"/>
                  <a:gd name="connsiteX3" fmla="*/ 250708 w 3166929"/>
                  <a:gd name="connsiteY3" fmla="*/ 992040 h 2742293"/>
                  <a:gd name="connsiteX4" fmla="*/ 732216 w 3166929"/>
                  <a:gd name="connsiteY4" fmla="*/ 641394 h 2742293"/>
                  <a:gd name="connsiteX5" fmla="*/ 1109127 w 3166929"/>
                  <a:gd name="connsiteY5" fmla="*/ 276693 h 2742293"/>
                  <a:gd name="connsiteX6" fmla="*/ 1456088 w 3166929"/>
                  <a:gd name="connsiteY6" fmla="*/ 410547 h 2742293"/>
                  <a:gd name="connsiteX7" fmla="*/ 1722641 w 3166929"/>
                  <a:gd name="connsiteY7" fmla="*/ 178089 h 2742293"/>
                  <a:gd name="connsiteX8" fmla="*/ 2255294 w 3166929"/>
                  <a:gd name="connsiteY8" fmla="*/ 0 h 2742293"/>
                  <a:gd name="connsiteX9" fmla="*/ 3008884 w 3166929"/>
                  <a:gd name="connsiteY9" fmla="*/ 20505 h 2742293"/>
                  <a:gd name="connsiteX0" fmla="*/ 3166929 w 3166929"/>
                  <a:gd name="connsiteY0" fmla="*/ 2724955 h 2759988"/>
                  <a:gd name="connsiteX1" fmla="*/ 796262 w 3166929"/>
                  <a:gd name="connsiteY1" fmla="*/ 2645933 h 2759988"/>
                  <a:gd name="connsiteX2" fmla="*/ 28618 w 3166929"/>
                  <a:gd name="connsiteY2" fmla="*/ 1562200 h 2759988"/>
                  <a:gd name="connsiteX3" fmla="*/ 250708 w 3166929"/>
                  <a:gd name="connsiteY3" fmla="*/ 1009735 h 2759988"/>
                  <a:gd name="connsiteX4" fmla="*/ 732216 w 3166929"/>
                  <a:gd name="connsiteY4" fmla="*/ 659089 h 2759988"/>
                  <a:gd name="connsiteX5" fmla="*/ 1109127 w 3166929"/>
                  <a:gd name="connsiteY5" fmla="*/ 294388 h 2759988"/>
                  <a:gd name="connsiteX6" fmla="*/ 1456088 w 3166929"/>
                  <a:gd name="connsiteY6" fmla="*/ 428242 h 2759988"/>
                  <a:gd name="connsiteX7" fmla="*/ 1722641 w 3166929"/>
                  <a:gd name="connsiteY7" fmla="*/ 195784 h 2759988"/>
                  <a:gd name="connsiteX8" fmla="*/ 2255294 w 3166929"/>
                  <a:gd name="connsiteY8" fmla="*/ 17695 h 2759988"/>
                  <a:gd name="connsiteX9" fmla="*/ 3008884 w 3166929"/>
                  <a:gd name="connsiteY9" fmla="*/ 38200 h 2759988"/>
                  <a:gd name="connsiteX0" fmla="*/ 3166929 w 3166929"/>
                  <a:gd name="connsiteY0" fmla="*/ 2736671 h 2771704"/>
                  <a:gd name="connsiteX1" fmla="*/ 796262 w 3166929"/>
                  <a:gd name="connsiteY1" fmla="*/ 2657649 h 2771704"/>
                  <a:gd name="connsiteX2" fmla="*/ 28618 w 3166929"/>
                  <a:gd name="connsiteY2" fmla="*/ 1573916 h 2771704"/>
                  <a:gd name="connsiteX3" fmla="*/ 250708 w 3166929"/>
                  <a:gd name="connsiteY3" fmla="*/ 1021451 h 2771704"/>
                  <a:gd name="connsiteX4" fmla="*/ 732216 w 3166929"/>
                  <a:gd name="connsiteY4" fmla="*/ 670805 h 2771704"/>
                  <a:gd name="connsiteX5" fmla="*/ 1109127 w 3166929"/>
                  <a:gd name="connsiteY5" fmla="*/ 306104 h 2771704"/>
                  <a:gd name="connsiteX6" fmla="*/ 1456088 w 3166929"/>
                  <a:gd name="connsiteY6" fmla="*/ 439958 h 2771704"/>
                  <a:gd name="connsiteX7" fmla="*/ 1722641 w 3166929"/>
                  <a:gd name="connsiteY7" fmla="*/ 207500 h 2771704"/>
                  <a:gd name="connsiteX8" fmla="*/ 2099784 w 3166929"/>
                  <a:gd name="connsiteY8" fmla="*/ 16970 h 2771704"/>
                  <a:gd name="connsiteX9" fmla="*/ 3008884 w 3166929"/>
                  <a:gd name="connsiteY9" fmla="*/ 49916 h 2771704"/>
                  <a:gd name="connsiteX0" fmla="*/ 3166929 w 3166929"/>
                  <a:gd name="connsiteY0" fmla="*/ 2721513 h 2756546"/>
                  <a:gd name="connsiteX1" fmla="*/ 796262 w 3166929"/>
                  <a:gd name="connsiteY1" fmla="*/ 2642491 h 2756546"/>
                  <a:gd name="connsiteX2" fmla="*/ 28618 w 3166929"/>
                  <a:gd name="connsiteY2" fmla="*/ 1558758 h 2756546"/>
                  <a:gd name="connsiteX3" fmla="*/ 250708 w 3166929"/>
                  <a:gd name="connsiteY3" fmla="*/ 1006293 h 2756546"/>
                  <a:gd name="connsiteX4" fmla="*/ 732216 w 3166929"/>
                  <a:gd name="connsiteY4" fmla="*/ 655647 h 2756546"/>
                  <a:gd name="connsiteX5" fmla="*/ 1109127 w 3166929"/>
                  <a:gd name="connsiteY5" fmla="*/ 290946 h 2756546"/>
                  <a:gd name="connsiteX6" fmla="*/ 1456088 w 3166929"/>
                  <a:gd name="connsiteY6" fmla="*/ 424800 h 2756546"/>
                  <a:gd name="connsiteX7" fmla="*/ 1722641 w 3166929"/>
                  <a:gd name="connsiteY7" fmla="*/ 192342 h 2756546"/>
                  <a:gd name="connsiteX8" fmla="*/ 2099784 w 3166929"/>
                  <a:gd name="connsiteY8" fmla="*/ 1812 h 2756546"/>
                  <a:gd name="connsiteX9" fmla="*/ 3008884 w 3166929"/>
                  <a:gd name="connsiteY9" fmla="*/ 34758 h 2756546"/>
                  <a:gd name="connsiteX0" fmla="*/ 3166929 w 3166929"/>
                  <a:gd name="connsiteY0" fmla="*/ 2722183 h 2757216"/>
                  <a:gd name="connsiteX1" fmla="*/ 796262 w 3166929"/>
                  <a:gd name="connsiteY1" fmla="*/ 2643161 h 2757216"/>
                  <a:gd name="connsiteX2" fmla="*/ 28618 w 3166929"/>
                  <a:gd name="connsiteY2" fmla="*/ 1559428 h 2757216"/>
                  <a:gd name="connsiteX3" fmla="*/ 250708 w 3166929"/>
                  <a:gd name="connsiteY3" fmla="*/ 1006963 h 2757216"/>
                  <a:gd name="connsiteX4" fmla="*/ 732216 w 3166929"/>
                  <a:gd name="connsiteY4" fmla="*/ 656317 h 2757216"/>
                  <a:gd name="connsiteX5" fmla="*/ 1109127 w 3166929"/>
                  <a:gd name="connsiteY5" fmla="*/ 291616 h 2757216"/>
                  <a:gd name="connsiteX6" fmla="*/ 1456088 w 3166929"/>
                  <a:gd name="connsiteY6" fmla="*/ 425470 h 2757216"/>
                  <a:gd name="connsiteX7" fmla="*/ 1722641 w 3166929"/>
                  <a:gd name="connsiteY7" fmla="*/ 193012 h 2757216"/>
                  <a:gd name="connsiteX8" fmla="*/ 2099784 w 3166929"/>
                  <a:gd name="connsiteY8" fmla="*/ 2482 h 2757216"/>
                  <a:gd name="connsiteX9" fmla="*/ 3008884 w 3166929"/>
                  <a:gd name="connsiteY9" fmla="*/ 35428 h 2757216"/>
                  <a:gd name="connsiteX0" fmla="*/ 3166929 w 3166929"/>
                  <a:gd name="connsiteY0" fmla="*/ 2723301 h 2758334"/>
                  <a:gd name="connsiteX1" fmla="*/ 796262 w 3166929"/>
                  <a:gd name="connsiteY1" fmla="*/ 2644279 h 2758334"/>
                  <a:gd name="connsiteX2" fmla="*/ 28618 w 3166929"/>
                  <a:gd name="connsiteY2" fmla="*/ 1560546 h 2758334"/>
                  <a:gd name="connsiteX3" fmla="*/ 250708 w 3166929"/>
                  <a:gd name="connsiteY3" fmla="*/ 1008081 h 2758334"/>
                  <a:gd name="connsiteX4" fmla="*/ 732216 w 3166929"/>
                  <a:gd name="connsiteY4" fmla="*/ 657435 h 2758334"/>
                  <a:gd name="connsiteX5" fmla="*/ 1109127 w 3166929"/>
                  <a:gd name="connsiteY5" fmla="*/ 292734 h 2758334"/>
                  <a:gd name="connsiteX6" fmla="*/ 1456088 w 3166929"/>
                  <a:gd name="connsiteY6" fmla="*/ 426588 h 2758334"/>
                  <a:gd name="connsiteX7" fmla="*/ 1504277 w 3166929"/>
                  <a:gd name="connsiteY7" fmla="*/ 221426 h 2758334"/>
                  <a:gd name="connsiteX8" fmla="*/ 2099784 w 3166929"/>
                  <a:gd name="connsiteY8" fmla="*/ 3600 h 2758334"/>
                  <a:gd name="connsiteX9" fmla="*/ 3008884 w 3166929"/>
                  <a:gd name="connsiteY9" fmla="*/ 36546 h 2758334"/>
                  <a:gd name="connsiteX0" fmla="*/ 3166929 w 3166929"/>
                  <a:gd name="connsiteY0" fmla="*/ 2720877 h 2755910"/>
                  <a:gd name="connsiteX1" fmla="*/ 796262 w 3166929"/>
                  <a:gd name="connsiteY1" fmla="*/ 2641855 h 2755910"/>
                  <a:gd name="connsiteX2" fmla="*/ 28618 w 3166929"/>
                  <a:gd name="connsiteY2" fmla="*/ 1558122 h 2755910"/>
                  <a:gd name="connsiteX3" fmla="*/ 250708 w 3166929"/>
                  <a:gd name="connsiteY3" fmla="*/ 1005657 h 2755910"/>
                  <a:gd name="connsiteX4" fmla="*/ 732216 w 3166929"/>
                  <a:gd name="connsiteY4" fmla="*/ 655011 h 2755910"/>
                  <a:gd name="connsiteX5" fmla="*/ 1109127 w 3166929"/>
                  <a:gd name="connsiteY5" fmla="*/ 290310 h 2755910"/>
                  <a:gd name="connsiteX6" fmla="*/ 1456088 w 3166929"/>
                  <a:gd name="connsiteY6" fmla="*/ 424164 h 2755910"/>
                  <a:gd name="connsiteX7" fmla="*/ 1454035 w 3166929"/>
                  <a:gd name="connsiteY7" fmla="*/ 133591 h 2755910"/>
                  <a:gd name="connsiteX8" fmla="*/ 2099784 w 3166929"/>
                  <a:gd name="connsiteY8" fmla="*/ 1176 h 2755910"/>
                  <a:gd name="connsiteX9" fmla="*/ 3008884 w 3166929"/>
                  <a:gd name="connsiteY9" fmla="*/ 34122 h 2755910"/>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109127 w 3166929"/>
                  <a:gd name="connsiteY5" fmla="*/ 256188 h 2721788"/>
                  <a:gd name="connsiteX6" fmla="*/ 1456088 w 3166929"/>
                  <a:gd name="connsiteY6" fmla="*/ 390042 h 2721788"/>
                  <a:gd name="connsiteX7" fmla="*/ 1454035 w 3166929"/>
                  <a:gd name="connsiteY7" fmla="*/ 99469 h 2721788"/>
                  <a:gd name="connsiteX8" fmla="*/ 1928962 w 3166929"/>
                  <a:gd name="connsiteY8" fmla="*/ 218263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109127 w 3166929"/>
                  <a:gd name="connsiteY5" fmla="*/ 256188 h 2721788"/>
                  <a:gd name="connsiteX6" fmla="*/ 1456088 w 3166929"/>
                  <a:gd name="connsiteY6" fmla="*/ 390042 h 2721788"/>
                  <a:gd name="connsiteX7" fmla="*/ 1454035 w 3166929"/>
                  <a:gd name="connsiteY7" fmla="*/ 99469 h 2721788"/>
                  <a:gd name="connsiteX8" fmla="*/ 1928962 w 3166929"/>
                  <a:gd name="connsiteY8" fmla="*/ 218263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109127 w 3166929"/>
                  <a:gd name="connsiteY5" fmla="*/ 256188 h 2721788"/>
                  <a:gd name="connsiteX6" fmla="*/ 1456088 w 3166929"/>
                  <a:gd name="connsiteY6" fmla="*/ 390042 h 2721788"/>
                  <a:gd name="connsiteX7" fmla="*/ 1454035 w 3166929"/>
                  <a:gd name="connsiteY7" fmla="*/ 99469 h 2721788"/>
                  <a:gd name="connsiteX8" fmla="*/ 1974180 w 3166929"/>
                  <a:gd name="connsiteY8" fmla="*/ 142900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109127 w 3166929"/>
                  <a:gd name="connsiteY5" fmla="*/ 256188 h 2721788"/>
                  <a:gd name="connsiteX6" fmla="*/ 1456088 w 3166929"/>
                  <a:gd name="connsiteY6" fmla="*/ 390042 h 2721788"/>
                  <a:gd name="connsiteX7" fmla="*/ 1454035 w 3166929"/>
                  <a:gd name="connsiteY7" fmla="*/ 99469 h 2721788"/>
                  <a:gd name="connsiteX8" fmla="*/ 1974180 w 3166929"/>
                  <a:gd name="connsiteY8" fmla="*/ 142900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456088 w 3166929"/>
                  <a:gd name="connsiteY6" fmla="*/ 390042 h 2721788"/>
                  <a:gd name="connsiteX7" fmla="*/ 1454035 w 3166929"/>
                  <a:gd name="connsiteY7" fmla="*/ 99469 h 2721788"/>
                  <a:gd name="connsiteX8" fmla="*/ 1974180 w 3166929"/>
                  <a:gd name="connsiteY8" fmla="*/ 142900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415895 w 3166929"/>
                  <a:gd name="connsiteY6" fmla="*/ 440284 h 2721788"/>
                  <a:gd name="connsiteX7" fmla="*/ 1454035 w 3166929"/>
                  <a:gd name="connsiteY7" fmla="*/ 99469 h 2721788"/>
                  <a:gd name="connsiteX8" fmla="*/ 1974180 w 3166929"/>
                  <a:gd name="connsiteY8" fmla="*/ 142900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415895 w 3166929"/>
                  <a:gd name="connsiteY6" fmla="*/ 440284 h 2721788"/>
                  <a:gd name="connsiteX7" fmla="*/ 1454035 w 3166929"/>
                  <a:gd name="connsiteY7" fmla="*/ 99469 h 2721788"/>
                  <a:gd name="connsiteX8" fmla="*/ 1979204 w 3166929"/>
                  <a:gd name="connsiteY8" fmla="*/ 72562 h 2721788"/>
                  <a:gd name="connsiteX9" fmla="*/ 3008884 w 3166929"/>
                  <a:gd name="connsiteY9" fmla="*/ 0 h 2721788"/>
                  <a:gd name="connsiteX0" fmla="*/ 3166929 w 3166929"/>
                  <a:gd name="connsiteY0" fmla="*/ 2745452 h 2780485"/>
                  <a:gd name="connsiteX1" fmla="*/ 796262 w 3166929"/>
                  <a:gd name="connsiteY1" fmla="*/ 2666430 h 2780485"/>
                  <a:gd name="connsiteX2" fmla="*/ 28618 w 3166929"/>
                  <a:gd name="connsiteY2" fmla="*/ 1582697 h 2780485"/>
                  <a:gd name="connsiteX3" fmla="*/ 250708 w 3166929"/>
                  <a:gd name="connsiteY3" fmla="*/ 1030232 h 2780485"/>
                  <a:gd name="connsiteX4" fmla="*/ 732216 w 3166929"/>
                  <a:gd name="connsiteY4" fmla="*/ 679586 h 2780485"/>
                  <a:gd name="connsiteX5" fmla="*/ 1058885 w 3166929"/>
                  <a:gd name="connsiteY5" fmla="*/ 334982 h 2780485"/>
                  <a:gd name="connsiteX6" fmla="*/ 1415895 w 3166929"/>
                  <a:gd name="connsiteY6" fmla="*/ 498981 h 2780485"/>
                  <a:gd name="connsiteX7" fmla="*/ 1454035 w 3166929"/>
                  <a:gd name="connsiteY7" fmla="*/ 158166 h 2780485"/>
                  <a:gd name="connsiteX8" fmla="*/ 1979204 w 3166929"/>
                  <a:gd name="connsiteY8" fmla="*/ 15703 h 2780485"/>
                  <a:gd name="connsiteX9" fmla="*/ 3008884 w 3166929"/>
                  <a:gd name="connsiteY9" fmla="*/ 58697 h 2780485"/>
                  <a:gd name="connsiteX0" fmla="*/ 3166929 w 3166929"/>
                  <a:gd name="connsiteY0" fmla="*/ 2796660 h 2831693"/>
                  <a:gd name="connsiteX1" fmla="*/ 796262 w 3166929"/>
                  <a:gd name="connsiteY1" fmla="*/ 2717638 h 2831693"/>
                  <a:gd name="connsiteX2" fmla="*/ 28618 w 3166929"/>
                  <a:gd name="connsiteY2" fmla="*/ 1633905 h 2831693"/>
                  <a:gd name="connsiteX3" fmla="*/ 250708 w 3166929"/>
                  <a:gd name="connsiteY3" fmla="*/ 1081440 h 2831693"/>
                  <a:gd name="connsiteX4" fmla="*/ 732216 w 3166929"/>
                  <a:gd name="connsiteY4" fmla="*/ 730794 h 2831693"/>
                  <a:gd name="connsiteX5" fmla="*/ 1058885 w 3166929"/>
                  <a:gd name="connsiteY5" fmla="*/ 386190 h 2831693"/>
                  <a:gd name="connsiteX6" fmla="*/ 1415895 w 3166929"/>
                  <a:gd name="connsiteY6" fmla="*/ 550189 h 2831693"/>
                  <a:gd name="connsiteX7" fmla="*/ 1454035 w 3166929"/>
                  <a:gd name="connsiteY7" fmla="*/ 209374 h 2831693"/>
                  <a:gd name="connsiteX8" fmla="*/ 1979204 w 3166929"/>
                  <a:gd name="connsiteY8" fmla="*/ 66911 h 2831693"/>
                  <a:gd name="connsiteX9" fmla="*/ 3008884 w 3166929"/>
                  <a:gd name="connsiteY9" fmla="*/ 109905 h 2831693"/>
                  <a:gd name="connsiteX0" fmla="*/ 3166929 w 3166929"/>
                  <a:gd name="connsiteY0" fmla="*/ 2758179 h 2793212"/>
                  <a:gd name="connsiteX1" fmla="*/ 796262 w 3166929"/>
                  <a:gd name="connsiteY1" fmla="*/ 2679157 h 2793212"/>
                  <a:gd name="connsiteX2" fmla="*/ 28618 w 3166929"/>
                  <a:gd name="connsiteY2" fmla="*/ 1595424 h 2793212"/>
                  <a:gd name="connsiteX3" fmla="*/ 250708 w 3166929"/>
                  <a:gd name="connsiteY3" fmla="*/ 1042959 h 2793212"/>
                  <a:gd name="connsiteX4" fmla="*/ 732216 w 3166929"/>
                  <a:gd name="connsiteY4" fmla="*/ 692313 h 2793212"/>
                  <a:gd name="connsiteX5" fmla="*/ 1058885 w 3166929"/>
                  <a:gd name="connsiteY5" fmla="*/ 347709 h 2793212"/>
                  <a:gd name="connsiteX6" fmla="*/ 1415895 w 3166929"/>
                  <a:gd name="connsiteY6" fmla="*/ 511708 h 2793212"/>
                  <a:gd name="connsiteX7" fmla="*/ 1454035 w 3166929"/>
                  <a:gd name="connsiteY7" fmla="*/ 170893 h 2793212"/>
                  <a:gd name="connsiteX8" fmla="*/ 1923938 w 3166929"/>
                  <a:gd name="connsiteY8" fmla="*/ 73647 h 2793212"/>
                  <a:gd name="connsiteX9" fmla="*/ 3008884 w 3166929"/>
                  <a:gd name="connsiteY9" fmla="*/ 71424 h 2793212"/>
                  <a:gd name="connsiteX0" fmla="*/ 3166929 w 3166929"/>
                  <a:gd name="connsiteY0" fmla="*/ 2766611 h 2801644"/>
                  <a:gd name="connsiteX1" fmla="*/ 796262 w 3166929"/>
                  <a:gd name="connsiteY1" fmla="*/ 2687589 h 2801644"/>
                  <a:gd name="connsiteX2" fmla="*/ 28618 w 3166929"/>
                  <a:gd name="connsiteY2" fmla="*/ 1603856 h 2801644"/>
                  <a:gd name="connsiteX3" fmla="*/ 250708 w 3166929"/>
                  <a:gd name="connsiteY3" fmla="*/ 1051391 h 2801644"/>
                  <a:gd name="connsiteX4" fmla="*/ 732216 w 3166929"/>
                  <a:gd name="connsiteY4" fmla="*/ 700745 h 2801644"/>
                  <a:gd name="connsiteX5" fmla="*/ 1058885 w 3166929"/>
                  <a:gd name="connsiteY5" fmla="*/ 356141 h 2801644"/>
                  <a:gd name="connsiteX6" fmla="*/ 1415895 w 3166929"/>
                  <a:gd name="connsiteY6" fmla="*/ 520140 h 2801644"/>
                  <a:gd name="connsiteX7" fmla="*/ 1454035 w 3166929"/>
                  <a:gd name="connsiteY7" fmla="*/ 179325 h 2801644"/>
                  <a:gd name="connsiteX8" fmla="*/ 1813406 w 3166929"/>
                  <a:gd name="connsiteY8" fmla="*/ 72030 h 2801644"/>
                  <a:gd name="connsiteX9" fmla="*/ 3008884 w 3166929"/>
                  <a:gd name="connsiteY9" fmla="*/ 79856 h 2801644"/>
                  <a:gd name="connsiteX0" fmla="*/ 3166929 w 3166929"/>
                  <a:gd name="connsiteY0" fmla="*/ 2697447 h 2732480"/>
                  <a:gd name="connsiteX1" fmla="*/ 796262 w 3166929"/>
                  <a:gd name="connsiteY1" fmla="*/ 2618425 h 2732480"/>
                  <a:gd name="connsiteX2" fmla="*/ 28618 w 3166929"/>
                  <a:gd name="connsiteY2" fmla="*/ 1534692 h 2732480"/>
                  <a:gd name="connsiteX3" fmla="*/ 250708 w 3166929"/>
                  <a:gd name="connsiteY3" fmla="*/ 982227 h 2732480"/>
                  <a:gd name="connsiteX4" fmla="*/ 732216 w 3166929"/>
                  <a:gd name="connsiteY4" fmla="*/ 631581 h 2732480"/>
                  <a:gd name="connsiteX5" fmla="*/ 1058885 w 3166929"/>
                  <a:gd name="connsiteY5" fmla="*/ 286977 h 2732480"/>
                  <a:gd name="connsiteX6" fmla="*/ 1415895 w 3166929"/>
                  <a:gd name="connsiteY6" fmla="*/ 450976 h 2732480"/>
                  <a:gd name="connsiteX7" fmla="*/ 1403794 w 3166929"/>
                  <a:gd name="connsiteY7" fmla="*/ 160403 h 2732480"/>
                  <a:gd name="connsiteX8" fmla="*/ 1813406 w 3166929"/>
                  <a:gd name="connsiteY8" fmla="*/ 2866 h 2732480"/>
                  <a:gd name="connsiteX9" fmla="*/ 3008884 w 3166929"/>
                  <a:gd name="connsiteY9" fmla="*/ 10692 h 2732480"/>
                  <a:gd name="connsiteX0" fmla="*/ 3166929 w 3166929"/>
                  <a:gd name="connsiteY0" fmla="*/ 2697447 h 2732480"/>
                  <a:gd name="connsiteX1" fmla="*/ 796262 w 3166929"/>
                  <a:gd name="connsiteY1" fmla="*/ 2618425 h 2732480"/>
                  <a:gd name="connsiteX2" fmla="*/ 28618 w 3166929"/>
                  <a:gd name="connsiteY2" fmla="*/ 1534692 h 2732480"/>
                  <a:gd name="connsiteX3" fmla="*/ 250708 w 3166929"/>
                  <a:gd name="connsiteY3" fmla="*/ 982227 h 2732480"/>
                  <a:gd name="connsiteX4" fmla="*/ 732216 w 3166929"/>
                  <a:gd name="connsiteY4" fmla="*/ 631581 h 2732480"/>
                  <a:gd name="connsiteX5" fmla="*/ 1058885 w 3166929"/>
                  <a:gd name="connsiteY5" fmla="*/ 286977 h 2732480"/>
                  <a:gd name="connsiteX6" fmla="*/ 1415895 w 3166929"/>
                  <a:gd name="connsiteY6" fmla="*/ 450976 h 2732480"/>
                  <a:gd name="connsiteX7" fmla="*/ 1403794 w 3166929"/>
                  <a:gd name="connsiteY7" fmla="*/ 160403 h 2732480"/>
                  <a:gd name="connsiteX8" fmla="*/ 1813406 w 3166929"/>
                  <a:gd name="connsiteY8" fmla="*/ 2866 h 2732480"/>
                  <a:gd name="connsiteX9" fmla="*/ 3008884 w 3166929"/>
                  <a:gd name="connsiteY9" fmla="*/ 10692 h 2732480"/>
                  <a:gd name="connsiteX0" fmla="*/ 3166929 w 3166929"/>
                  <a:gd name="connsiteY0" fmla="*/ 2697447 h 2732480"/>
                  <a:gd name="connsiteX1" fmla="*/ 796262 w 3166929"/>
                  <a:gd name="connsiteY1" fmla="*/ 2618425 h 2732480"/>
                  <a:gd name="connsiteX2" fmla="*/ 28618 w 3166929"/>
                  <a:gd name="connsiteY2" fmla="*/ 1534692 h 2732480"/>
                  <a:gd name="connsiteX3" fmla="*/ 250708 w 3166929"/>
                  <a:gd name="connsiteY3" fmla="*/ 982227 h 2732480"/>
                  <a:gd name="connsiteX4" fmla="*/ 732216 w 3166929"/>
                  <a:gd name="connsiteY4" fmla="*/ 631581 h 2732480"/>
                  <a:gd name="connsiteX5" fmla="*/ 1058885 w 3166929"/>
                  <a:gd name="connsiteY5" fmla="*/ 286977 h 2732480"/>
                  <a:gd name="connsiteX6" fmla="*/ 1415895 w 3166929"/>
                  <a:gd name="connsiteY6" fmla="*/ 450976 h 2732480"/>
                  <a:gd name="connsiteX7" fmla="*/ 1403794 w 3166929"/>
                  <a:gd name="connsiteY7" fmla="*/ 160403 h 2732480"/>
                  <a:gd name="connsiteX8" fmla="*/ 1813406 w 3166929"/>
                  <a:gd name="connsiteY8" fmla="*/ 2866 h 2732480"/>
                  <a:gd name="connsiteX9" fmla="*/ 3008884 w 3166929"/>
                  <a:gd name="connsiteY9" fmla="*/ 10692 h 2732480"/>
                  <a:gd name="connsiteX0" fmla="*/ 3166929 w 3166929"/>
                  <a:gd name="connsiteY0" fmla="*/ 2697447 h 2732480"/>
                  <a:gd name="connsiteX1" fmla="*/ 796262 w 3166929"/>
                  <a:gd name="connsiteY1" fmla="*/ 2618425 h 2732480"/>
                  <a:gd name="connsiteX2" fmla="*/ 28618 w 3166929"/>
                  <a:gd name="connsiteY2" fmla="*/ 1534692 h 2732480"/>
                  <a:gd name="connsiteX3" fmla="*/ 250708 w 3166929"/>
                  <a:gd name="connsiteY3" fmla="*/ 982227 h 2732480"/>
                  <a:gd name="connsiteX4" fmla="*/ 732216 w 3166929"/>
                  <a:gd name="connsiteY4" fmla="*/ 631581 h 2732480"/>
                  <a:gd name="connsiteX5" fmla="*/ 1058885 w 3166929"/>
                  <a:gd name="connsiteY5" fmla="*/ 286977 h 2732480"/>
                  <a:gd name="connsiteX6" fmla="*/ 1415895 w 3166929"/>
                  <a:gd name="connsiteY6" fmla="*/ 450976 h 2732480"/>
                  <a:gd name="connsiteX7" fmla="*/ 1403794 w 3166929"/>
                  <a:gd name="connsiteY7" fmla="*/ 160403 h 2732480"/>
                  <a:gd name="connsiteX8" fmla="*/ 1813406 w 3166929"/>
                  <a:gd name="connsiteY8" fmla="*/ 2866 h 2732480"/>
                  <a:gd name="connsiteX9" fmla="*/ 3008884 w 3166929"/>
                  <a:gd name="connsiteY9" fmla="*/ 10692 h 2732480"/>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415895 w 3166929"/>
                  <a:gd name="connsiteY6" fmla="*/ 440284 h 2721788"/>
                  <a:gd name="connsiteX7" fmla="*/ 1403794 w 3166929"/>
                  <a:gd name="connsiteY7" fmla="*/ 149711 h 2721788"/>
                  <a:gd name="connsiteX8" fmla="*/ 1843551 w 3166929"/>
                  <a:gd name="connsiteY8" fmla="*/ 32367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415895 w 3166929"/>
                  <a:gd name="connsiteY6" fmla="*/ 440284 h 2721788"/>
                  <a:gd name="connsiteX7" fmla="*/ 1363601 w 3166929"/>
                  <a:gd name="connsiteY7" fmla="*/ 174832 h 2721788"/>
                  <a:gd name="connsiteX8" fmla="*/ 1843551 w 3166929"/>
                  <a:gd name="connsiteY8" fmla="*/ 32367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320436 w 3166929"/>
                  <a:gd name="connsiteY6" fmla="*/ 475453 h 2721788"/>
                  <a:gd name="connsiteX7" fmla="*/ 1363601 w 3166929"/>
                  <a:gd name="connsiteY7" fmla="*/ 174832 h 2721788"/>
                  <a:gd name="connsiteX8" fmla="*/ 1843551 w 3166929"/>
                  <a:gd name="connsiteY8" fmla="*/ 32367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320436 w 3166929"/>
                  <a:gd name="connsiteY6" fmla="*/ 475453 h 2721788"/>
                  <a:gd name="connsiteX7" fmla="*/ 1363601 w 3166929"/>
                  <a:gd name="connsiteY7" fmla="*/ 174832 h 2721788"/>
                  <a:gd name="connsiteX8" fmla="*/ 1843551 w 3166929"/>
                  <a:gd name="connsiteY8" fmla="*/ 32367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380726 w 3166929"/>
                  <a:gd name="connsiteY6" fmla="*/ 450332 h 2721788"/>
                  <a:gd name="connsiteX7" fmla="*/ 1363601 w 3166929"/>
                  <a:gd name="connsiteY7" fmla="*/ 174832 h 2721788"/>
                  <a:gd name="connsiteX8" fmla="*/ 1843551 w 3166929"/>
                  <a:gd name="connsiteY8" fmla="*/ 32367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380726 w 3166929"/>
                  <a:gd name="connsiteY6" fmla="*/ 450332 h 2721788"/>
                  <a:gd name="connsiteX7" fmla="*/ 1363601 w 3166929"/>
                  <a:gd name="connsiteY7" fmla="*/ 174832 h 2721788"/>
                  <a:gd name="connsiteX8" fmla="*/ 1843551 w 3166929"/>
                  <a:gd name="connsiteY8" fmla="*/ 67537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380726 w 3166929"/>
                  <a:gd name="connsiteY6" fmla="*/ 450332 h 2721788"/>
                  <a:gd name="connsiteX7" fmla="*/ 1393746 w 3166929"/>
                  <a:gd name="connsiteY7" fmla="*/ 154736 h 2721788"/>
                  <a:gd name="connsiteX8" fmla="*/ 1843551 w 3166929"/>
                  <a:gd name="connsiteY8" fmla="*/ 67537 h 2721788"/>
                  <a:gd name="connsiteX9" fmla="*/ 3008884 w 3166929"/>
                  <a:gd name="connsiteY9" fmla="*/ 0 h 2721788"/>
                  <a:gd name="connsiteX0" fmla="*/ 796262 w 3008884"/>
                  <a:gd name="connsiteY0" fmla="*/ 2607733 h 2607733"/>
                  <a:gd name="connsiteX1" fmla="*/ 28618 w 3008884"/>
                  <a:gd name="connsiteY1" fmla="*/ 1524000 h 2607733"/>
                  <a:gd name="connsiteX2" fmla="*/ 250708 w 3008884"/>
                  <a:gd name="connsiteY2" fmla="*/ 971535 h 2607733"/>
                  <a:gd name="connsiteX3" fmla="*/ 732216 w 3008884"/>
                  <a:gd name="connsiteY3" fmla="*/ 620889 h 2607733"/>
                  <a:gd name="connsiteX4" fmla="*/ 1058885 w 3008884"/>
                  <a:gd name="connsiteY4" fmla="*/ 276285 h 2607733"/>
                  <a:gd name="connsiteX5" fmla="*/ 1380726 w 3008884"/>
                  <a:gd name="connsiteY5" fmla="*/ 450332 h 2607733"/>
                  <a:gd name="connsiteX6" fmla="*/ 1393746 w 3008884"/>
                  <a:gd name="connsiteY6" fmla="*/ 154736 h 2607733"/>
                  <a:gd name="connsiteX7" fmla="*/ 1843551 w 3008884"/>
                  <a:gd name="connsiteY7" fmla="*/ 67537 h 2607733"/>
                  <a:gd name="connsiteX8" fmla="*/ 3008884 w 3008884"/>
                  <a:gd name="connsiteY8" fmla="*/ 0 h 2607733"/>
                  <a:gd name="connsiteX0" fmla="*/ 28618 w 3008884"/>
                  <a:gd name="connsiteY0" fmla="*/ 1524000 h 1524000"/>
                  <a:gd name="connsiteX1" fmla="*/ 250708 w 3008884"/>
                  <a:gd name="connsiteY1" fmla="*/ 971535 h 1524000"/>
                  <a:gd name="connsiteX2" fmla="*/ 732216 w 3008884"/>
                  <a:gd name="connsiteY2" fmla="*/ 620889 h 1524000"/>
                  <a:gd name="connsiteX3" fmla="*/ 1058885 w 3008884"/>
                  <a:gd name="connsiteY3" fmla="*/ 276285 h 1524000"/>
                  <a:gd name="connsiteX4" fmla="*/ 1380726 w 3008884"/>
                  <a:gd name="connsiteY4" fmla="*/ 450332 h 1524000"/>
                  <a:gd name="connsiteX5" fmla="*/ 1393746 w 3008884"/>
                  <a:gd name="connsiteY5" fmla="*/ 154736 h 1524000"/>
                  <a:gd name="connsiteX6" fmla="*/ 1843551 w 3008884"/>
                  <a:gd name="connsiteY6" fmla="*/ 67537 h 1524000"/>
                  <a:gd name="connsiteX7" fmla="*/ 3008884 w 3008884"/>
                  <a:gd name="connsiteY7" fmla="*/ 0 h 1524000"/>
                  <a:gd name="connsiteX0" fmla="*/ 28618 w 1843551"/>
                  <a:gd name="connsiteY0" fmla="*/ 1456463 h 1456463"/>
                  <a:gd name="connsiteX1" fmla="*/ 250708 w 1843551"/>
                  <a:gd name="connsiteY1" fmla="*/ 903998 h 1456463"/>
                  <a:gd name="connsiteX2" fmla="*/ 732216 w 1843551"/>
                  <a:gd name="connsiteY2" fmla="*/ 553352 h 1456463"/>
                  <a:gd name="connsiteX3" fmla="*/ 1058885 w 1843551"/>
                  <a:gd name="connsiteY3" fmla="*/ 208748 h 1456463"/>
                  <a:gd name="connsiteX4" fmla="*/ 1380726 w 1843551"/>
                  <a:gd name="connsiteY4" fmla="*/ 382795 h 1456463"/>
                  <a:gd name="connsiteX5" fmla="*/ 1393746 w 1843551"/>
                  <a:gd name="connsiteY5" fmla="*/ 87199 h 1456463"/>
                  <a:gd name="connsiteX6" fmla="*/ 1843551 w 1843551"/>
                  <a:gd name="connsiteY6" fmla="*/ 0 h 1456463"/>
                  <a:gd name="connsiteX0" fmla="*/ 28618 w 1843551"/>
                  <a:gd name="connsiteY0" fmla="*/ 1382149 h 1382149"/>
                  <a:gd name="connsiteX1" fmla="*/ 250708 w 1843551"/>
                  <a:gd name="connsiteY1" fmla="*/ 829684 h 1382149"/>
                  <a:gd name="connsiteX2" fmla="*/ 732216 w 1843551"/>
                  <a:gd name="connsiteY2" fmla="*/ 479038 h 1382149"/>
                  <a:gd name="connsiteX3" fmla="*/ 1058885 w 1843551"/>
                  <a:gd name="connsiteY3" fmla="*/ 134434 h 1382149"/>
                  <a:gd name="connsiteX4" fmla="*/ 1380726 w 1843551"/>
                  <a:gd name="connsiteY4" fmla="*/ 308481 h 1382149"/>
                  <a:gd name="connsiteX5" fmla="*/ 1393746 w 1843551"/>
                  <a:gd name="connsiteY5" fmla="*/ 12885 h 1382149"/>
                  <a:gd name="connsiteX6" fmla="*/ 1843551 w 1843551"/>
                  <a:gd name="connsiteY6" fmla="*/ 34084 h 1382149"/>
                  <a:gd name="connsiteX0" fmla="*/ 28618 w 1843551"/>
                  <a:gd name="connsiteY0" fmla="*/ 1348065 h 1348065"/>
                  <a:gd name="connsiteX1" fmla="*/ 250708 w 1843551"/>
                  <a:gd name="connsiteY1" fmla="*/ 795600 h 1348065"/>
                  <a:gd name="connsiteX2" fmla="*/ 732216 w 1843551"/>
                  <a:gd name="connsiteY2" fmla="*/ 444954 h 1348065"/>
                  <a:gd name="connsiteX3" fmla="*/ 1058885 w 1843551"/>
                  <a:gd name="connsiteY3" fmla="*/ 100350 h 1348065"/>
                  <a:gd name="connsiteX4" fmla="*/ 1380726 w 1843551"/>
                  <a:gd name="connsiteY4" fmla="*/ 274397 h 1348065"/>
                  <a:gd name="connsiteX5" fmla="*/ 1400554 w 1843551"/>
                  <a:gd name="connsiteY5" fmla="*/ 22160 h 1348065"/>
                  <a:gd name="connsiteX6" fmla="*/ 1843551 w 1843551"/>
                  <a:gd name="connsiteY6" fmla="*/ 0 h 1348065"/>
                  <a:gd name="connsiteX0" fmla="*/ 28618 w 1843551"/>
                  <a:gd name="connsiteY0" fmla="*/ 1348065 h 1348065"/>
                  <a:gd name="connsiteX1" fmla="*/ 250708 w 1843551"/>
                  <a:gd name="connsiteY1" fmla="*/ 795600 h 1348065"/>
                  <a:gd name="connsiteX2" fmla="*/ 732216 w 1843551"/>
                  <a:gd name="connsiteY2" fmla="*/ 444954 h 1348065"/>
                  <a:gd name="connsiteX3" fmla="*/ 1160996 w 1843551"/>
                  <a:gd name="connsiteY3" fmla="*/ 107577 h 1348065"/>
                  <a:gd name="connsiteX4" fmla="*/ 1380726 w 1843551"/>
                  <a:gd name="connsiteY4" fmla="*/ 274397 h 1348065"/>
                  <a:gd name="connsiteX5" fmla="*/ 1400554 w 1843551"/>
                  <a:gd name="connsiteY5" fmla="*/ 22160 h 1348065"/>
                  <a:gd name="connsiteX6" fmla="*/ 1843551 w 1843551"/>
                  <a:gd name="connsiteY6" fmla="*/ 0 h 1348065"/>
                  <a:gd name="connsiteX0" fmla="*/ 28618 w 1843551"/>
                  <a:gd name="connsiteY0" fmla="*/ 1348065 h 1348065"/>
                  <a:gd name="connsiteX1" fmla="*/ 250708 w 1843551"/>
                  <a:gd name="connsiteY1" fmla="*/ 795600 h 1348065"/>
                  <a:gd name="connsiteX2" fmla="*/ 732216 w 1843551"/>
                  <a:gd name="connsiteY2" fmla="*/ 444954 h 1348065"/>
                  <a:gd name="connsiteX3" fmla="*/ 1160996 w 1843551"/>
                  <a:gd name="connsiteY3" fmla="*/ 107577 h 1348065"/>
                  <a:gd name="connsiteX4" fmla="*/ 1441993 w 1843551"/>
                  <a:gd name="connsiteY4" fmla="*/ 274397 h 1348065"/>
                  <a:gd name="connsiteX5" fmla="*/ 1400554 w 1843551"/>
                  <a:gd name="connsiteY5" fmla="*/ 22160 h 1348065"/>
                  <a:gd name="connsiteX6" fmla="*/ 1843551 w 1843551"/>
                  <a:gd name="connsiteY6" fmla="*/ 0 h 1348065"/>
                  <a:gd name="connsiteX0" fmla="*/ 28618 w 1843551"/>
                  <a:gd name="connsiteY0" fmla="*/ 1348065 h 1348065"/>
                  <a:gd name="connsiteX1" fmla="*/ 250708 w 1843551"/>
                  <a:gd name="connsiteY1" fmla="*/ 795600 h 1348065"/>
                  <a:gd name="connsiteX2" fmla="*/ 732216 w 1843551"/>
                  <a:gd name="connsiteY2" fmla="*/ 444954 h 1348065"/>
                  <a:gd name="connsiteX3" fmla="*/ 1140574 w 1843551"/>
                  <a:gd name="connsiteY3" fmla="*/ 129257 h 1348065"/>
                  <a:gd name="connsiteX4" fmla="*/ 1441993 w 1843551"/>
                  <a:gd name="connsiteY4" fmla="*/ 274397 h 1348065"/>
                  <a:gd name="connsiteX5" fmla="*/ 1400554 w 1843551"/>
                  <a:gd name="connsiteY5" fmla="*/ 22160 h 1348065"/>
                  <a:gd name="connsiteX6" fmla="*/ 1843551 w 1843551"/>
                  <a:gd name="connsiteY6" fmla="*/ 0 h 1348065"/>
                  <a:gd name="connsiteX0" fmla="*/ 28618 w 1843551"/>
                  <a:gd name="connsiteY0" fmla="*/ 1357379 h 1357379"/>
                  <a:gd name="connsiteX1" fmla="*/ 250708 w 1843551"/>
                  <a:gd name="connsiteY1" fmla="*/ 804914 h 1357379"/>
                  <a:gd name="connsiteX2" fmla="*/ 732216 w 1843551"/>
                  <a:gd name="connsiteY2" fmla="*/ 454268 h 1357379"/>
                  <a:gd name="connsiteX3" fmla="*/ 1140574 w 1843551"/>
                  <a:gd name="connsiteY3" fmla="*/ 138571 h 1357379"/>
                  <a:gd name="connsiteX4" fmla="*/ 1441993 w 1843551"/>
                  <a:gd name="connsiteY4" fmla="*/ 283711 h 1357379"/>
                  <a:gd name="connsiteX5" fmla="*/ 1455013 w 1843551"/>
                  <a:gd name="connsiteY5" fmla="*/ 17021 h 1357379"/>
                  <a:gd name="connsiteX6" fmla="*/ 1843551 w 1843551"/>
                  <a:gd name="connsiteY6" fmla="*/ 9314 h 1357379"/>
                  <a:gd name="connsiteX0" fmla="*/ 28618 w 1843551"/>
                  <a:gd name="connsiteY0" fmla="*/ 1348065 h 1348065"/>
                  <a:gd name="connsiteX1" fmla="*/ 250708 w 1843551"/>
                  <a:gd name="connsiteY1" fmla="*/ 795600 h 1348065"/>
                  <a:gd name="connsiteX2" fmla="*/ 732216 w 1843551"/>
                  <a:gd name="connsiteY2" fmla="*/ 444954 h 1348065"/>
                  <a:gd name="connsiteX3" fmla="*/ 1140574 w 1843551"/>
                  <a:gd name="connsiteY3" fmla="*/ 129257 h 1348065"/>
                  <a:gd name="connsiteX4" fmla="*/ 1441993 w 1843551"/>
                  <a:gd name="connsiteY4" fmla="*/ 274397 h 1348065"/>
                  <a:gd name="connsiteX5" fmla="*/ 1584354 w 1843551"/>
                  <a:gd name="connsiteY5" fmla="*/ 65520 h 1348065"/>
                  <a:gd name="connsiteX6" fmla="*/ 1843551 w 1843551"/>
                  <a:gd name="connsiteY6" fmla="*/ 0 h 1348065"/>
                  <a:gd name="connsiteX0" fmla="*/ 28618 w 1843551"/>
                  <a:gd name="connsiteY0" fmla="*/ 1507049 h 1507049"/>
                  <a:gd name="connsiteX1" fmla="*/ 250708 w 1843551"/>
                  <a:gd name="connsiteY1" fmla="*/ 954584 h 1507049"/>
                  <a:gd name="connsiteX2" fmla="*/ 732216 w 1843551"/>
                  <a:gd name="connsiteY2" fmla="*/ 603938 h 1507049"/>
                  <a:gd name="connsiteX3" fmla="*/ 1140574 w 1843551"/>
                  <a:gd name="connsiteY3" fmla="*/ 288241 h 1507049"/>
                  <a:gd name="connsiteX4" fmla="*/ 1441993 w 1843551"/>
                  <a:gd name="connsiteY4" fmla="*/ 433381 h 1507049"/>
                  <a:gd name="connsiteX5" fmla="*/ 1584354 w 1843551"/>
                  <a:gd name="connsiteY5" fmla="*/ 224504 h 1507049"/>
                  <a:gd name="connsiteX6" fmla="*/ 1843551 w 1843551"/>
                  <a:gd name="connsiteY6" fmla="*/ 0 h 1507049"/>
                  <a:gd name="connsiteX0" fmla="*/ 28618 w 1843551"/>
                  <a:gd name="connsiteY0" fmla="*/ 1507049 h 1507049"/>
                  <a:gd name="connsiteX1" fmla="*/ 250708 w 1843551"/>
                  <a:gd name="connsiteY1" fmla="*/ 954584 h 1507049"/>
                  <a:gd name="connsiteX2" fmla="*/ 732216 w 1843551"/>
                  <a:gd name="connsiteY2" fmla="*/ 603938 h 1507049"/>
                  <a:gd name="connsiteX3" fmla="*/ 1140574 w 1843551"/>
                  <a:gd name="connsiteY3" fmla="*/ 288241 h 1507049"/>
                  <a:gd name="connsiteX4" fmla="*/ 1441993 w 1843551"/>
                  <a:gd name="connsiteY4" fmla="*/ 433381 h 1507049"/>
                  <a:gd name="connsiteX5" fmla="*/ 1584354 w 1843551"/>
                  <a:gd name="connsiteY5" fmla="*/ 224504 h 1507049"/>
                  <a:gd name="connsiteX6" fmla="*/ 1843551 w 1843551"/>
                  <a:gd name="connsiteY6" fmla="*/ 0 h 1507049"/>
                  <a:gd name="connsiteX0" fmla="*/ 28618 w 1843551"/>
                  <a:gd name="connsiteY0" fmla="*/ 1507049 h 1507049"/>
                  <a:gd name="connsiteX1" fmla="*/ 250708 w 1843551"/>
                  <a:gd name="connsiteY1" fmla="*/ 954584 h 1507049"/>
                  <a:gd name="connsiteX2" fmla="*/ 732216 w 1843551"/>
                  <a:gd name="connsiteY2" fmla="*/ 603938 h 1507049"/>
                  <a:gd name="connsiteX3" fmla="*/ 1140574 w 1843551"/>
                  <a:gd name="connsiteY3" fmla="*/ 288241 h 1507049"/>
                  <a:gd name="connsiteX4" fmla="*/ 1441993 w 1843551"/>
                  <a:gd name="connsiteY4" fmla="*/ 433381 h 1507049"/>
                  <a:gd name="connsiteX5" fmla="*/ 1584354 w 1843551"/>
                  <a:gd name="connsiteY5" fmla="*/ 224504 h 1507049"/>
                  <a:gd name="connsiteX6" fmla="*/ 1843551 w 1843551"/>
                  <a:gd name="connsiteY6" fmla="*/ 0 h 1507049"/>
                  <a:gd name="connsiteX0" fmla="*/ 28618 w 1843551"/>
                  <a:gd name="connsiteY0" fmla="*/ 1507049 h 1507049"/>
                  <a:gd name="connsiteX1" fmla="*/ 250708 w 1843551"/>
                  <a:gd name="connsiteY1" fmla="*/ 954584 h 1507049"/>
                  <a:gd name="connsiteX2" fmla="*/ 732216 w 1843551"/>
                  <a:gd name="connsiteY2" fmla="*/ 603938 h 1507049"/>
                  <a:gd name="connsiteX3" fmla="*/ 1140574 w 1843551"/>
                  <a:gd name="connsiteY3" fmla="*/ 288241 h 1507049"/>
                  <a:gd name="connsiteX4" fmla="*/ 1441993 w 1843551"/>
                  <a:gd name="connsiteY4" fmla="*/ 433381 h 1507049"/>
                  <a:gd name="connsiteX5" fmla="*/ 1502665 w 1843551"/>
                  <a:gd name="connsiteY5" fmla="*/ 238957 h 1507049"/>
                  <a:gd name="connsiteX6" fmla="*/ 1843551 w 1843551"/>
                  <a:gd name="connsiteY6" fmla="*/ 0 h 1507049"/>
                  <a:gd name="connsiteX0" fmla="*/ 28618 w 1843551"/>
                  <a:gd name="connsiteY0" fmla="*/ 1507049 h 1507049"/>
                  <a:gd name="connsiteX1" fmla="*/ 250708 w 1843551"/>
                  <a:gd name="connsiteY1" fmla="*/ 954584 h 1507049"/>
                  <a:gd name="connsiteX2" fmla="*/ 732216 w 1843551"/>
                  <a:gd name="connsiteY2" fmla="*/ 603938 h 1507049"/>
                  <a:gd name="connsiteX3" fmla="*/ 1140574 w 1843551"/>
                  <a:gd name="connsiteY3" fmla="*/ 288241 h 1507049"/>
                  <a:gd name="connsiteX4" fmla="*/ 1441993 w 1843551"/>
                  <a:gd name="connsiteY4" fmla="*/ 433381 h 1507049"/>
                  <a:gd name="connsiteX5" fmla="*/ 1482243 w 1843551"/>
                  <a:gd name="connsiteY5" fmla="*/ 217277 h 1507049"/>
                  <a:gd name="connsiteX6" fmla="*/ 1843551 w 1843551"/>
                  <a:gd name="connsiteY6" fmla="*/ 0 h 1507049"/>
                  <a:gd name="connsiteX0" fmla="*/ 28618 w 1843551"/>
                  <a:gd name="connsiteY0" fmla="*/ 1507049 h 1507049"/>
                  <a:gd name="connsiteX1" fmla="*/ 250708 w 1843551"/>
                  <a:gd name="connsiteY1" fmla="*/ 954584 h 1507049"/>
                  <a:gd name="connsiteX2" fmla="*/ 732216 w 1843551"/>
                  <a:gd name="connsiteY2" fmla="*/ 603938 h 1507049"/>
                  <a:gd name="connsiteX3" fmla="*/ 1140574 w 1843551"/>
                  <a:gd name="connsiteY3" fmla="*/ 288241 h 1507049"/>
                  <a:gd name="connsiteX4" fmla="*/ 1441993 w 1843551"/>
                  <a:gd name="connsiteY4" fmla="*/ 433381 h 1507049"/>
                  <a:gd name="connsiteX5" fmla="*/ 1482243 w 1843551"/>
                  <a:gd name="connsiteY5" fmla="*/ 217277 h 1507049"/>
                  <a:gd name="connsiteX6" fmla="*/ 1843551 w 1843551"/>
                  <a:gd name="connsiteY6" fmla="*/ 0 h 1507049"/>
                  <a:gd name="connsiteX0" fmla="*/ 28618 w 1857166"/>
                  <a:gd name="connsiteY0" fmla="*/ 1485369 h 1485369"/>
                  <a:gd name="connsiteX1" fmla="*/ 250708 w 1857166"/>
                  <a:gd name="connsiteY1" fmla="*/ 932904 h 1485369"/>
                  <a:gd name="connsiteX2" fmla="*/ 732216 w 1857166"/>
                  <a:gd name="connsiteY2" fmla="*/ 582258 h 1485369"/>
                  <a:gd name="connsiteX3" fmla="*/ 1140574 w 1857166"/>
                  <a:gd name="connsiteY3" fmla="*/ 266561 h 1485369"/>
                  <a:gd name="connsiteX4" fmla="*/ 1441993 w 1857166"/>
                  <a:gd name="connsiteY4" fmla="*/ 411701 h 1485369"/>
                  <a:gd name="connsiteX5" fmla="*/ 1482243 w 1857166"/>
                  <a:gd name="connsiteY5" fmla="*/ 195597 h 1485369"/>
                  <a:gd name="connsiteX6" fmla="*/ 1857166 w 1857166"/>
                  <a:gd name="connsiteY6" fmla="*/ 0 h 1485369"/>
                  <a:gd name="connsiteX0" fmla="*/ 28618 w 1857166"/>
                  <a:gd name="connsiteY0" fmla="*/ 1485369 h 1485369"/>
                  <a:gd name="connsiteX1" fmla="*/ 250708 w 1857166"/>
                  <a:gd name="connsiteY1" fmla="*/ 932904 h 1485369"/>
                  <a:gd name="connsiteX2" fmla="*/ 732216 w 1857166"/>
                  <a:gd name="connsiteY2" fmla="*/ 582258 h 1485369"/>
                  <a:gd name="connsiteX3" fmla="*/ 1140574 w 1857166"/>
                  <a:gd name="connsiteY3" fmla="*/ 266561 h 1485369"/>
                  <a:gd name="connsiteX4" fmla="*/ 1482243 w 1857166"/>
                  <a:gd name="connsiteY4" fmla="*/ 195597 h 1485369"/>
                  <a:gd name="connsiteX5" fmla="*/ 1857166 w 1857166"/>
                  <a:gd name="connsiteY5" fmla="*/ 0 h 1485369"/>
                  <a:gd name="connsiteX0" fmla="*/ 28618 w 1857166"/>
                  <a:gd name="connsiteY0" fmla="*/ 1485369 h 1485369"/>
                  <a:gd name="connsiteX1" fmla="*/ 250708 w 1857166"/>
                  <a:gd name="connsiteY1" fmla="*/ 932904 h 1485369"/>
                  <a:gd name="connsiteX2" fmla="*/ 732216 w 1857166"/>
                  <a:gd name="connsiteY2" fmla="*/ 582258 h 1485369"/>
                  <a:gd name="connsiteX3" fmla="*/ 1140574 w 1857166"/>
                  <a:gd name="connsiteY3" fmla="*/ 266561 h 1485369"/>
                  <a:gd name="connsiteX4" fmla="*/ 1470710 w 1857166"/>
                  <a:gd name="connsiteY4" fmla="*/ 122142 h 1485369"/>
                  <a:gd name="connsiteX5" fmla="*/ 1857166 w 1857166"/>
                  <a:gd name="connsiteY5" fmla="*/ 0 h 1485369"/>
                  <a:gd name="connsiteX0" fmla="*/ 28618 w 1857166"/>
                  <a:gd name="connsiteY0" fmla="*/ 1485369 h 1485369"/>
                  <a:gd name="connsiteX1" fmla="*/ 250708 w 1857166"/>
                  <a:gd name="connsiteY1" fmla="*/ 932904 h 1485369"/>
                  <a:gd name="connsiteX2" fmla="*/ 732216 w 1857166"/>
                  <a:gd name="connsiteY2" fmla="*/ 582258 h 1485369"/>
                  <a:gd name="connsiteX3" fmla="*/ 1140574 w 1857166"/>
                  <a:gd name="connsiteY3" fmla="*/ 266561 h 1485369"/>
                  <a:gd name="connsiteX4" fmla="*/ 1470710 w 1857166"/>
                  <a:gd name="connsiteY4" fmla="*/ 122142 h 1485369"/>
                  <a:gd name="connsiteX5" fmla="*/ 1857166 w 1857166"/>
                  <a:gd name="connsiteY5" fmla="*/ 0 h 1485369"/>
                  <a:gd name="connsiteX0" fmla="*/ 28618 w 1857166"/>
                  <a:gd name="connsiteY0" fmla="*/ 1485369 h 1485369"/>
                  <a:gd name="connsiteX1" fmla="*/ 250708 w 1857166"/>
                  <a:gd name="connsiteY1" fmla="*/ 932904 h 1485369"/>
                  <a:gd name="connsiteX2" fmla="*/ 732216 w 1857166"/>
                  <a:gd name="connsiteY2" fmla="*/ 582258 h 1485369"/>
                  <a:gd name="connsiteX3" fmla="*/ 1140574 w 1857166"/>
                  <a:gd name="connsiteY3" fmla="*/ 266561 h 1485369"/>
                  <a:gd name="connsiteX4" fmla="*/ 1470710 w 1857166"/>
                  <a:gd name="connsiteY4" fmla="*/ 122142 h 1485369"/>
                  <a:gd name="connsiteX5" fmla="*/ 1857166 w 1857166"/>
                  <a:gd name="connsiteY5" fmla="*/ 0 h 1485369"/>
                  <a:gd name="connsiteX0" fmla="*/ 28618 w 1860049"/>
                  <a:gd name="connsiteY0" fmla="*/ 1592492 h 1592492"/>
                  <a:gd name="connsiteX1" fmla="*/ 250708 w 1860049"/>
                  <a:gd name="connsiteY1" fmla="*/ 1040027 h 1592492"/>
                  <a:gd name="connsiteX2" fmla="*/ 732216 w 1860049"/>
                  <a:gd name="connsiteY2" fmla="*/ 689381 h 1592492"/>
                  <a:gd name="connsiteX3" fmla="*/ 1140574 w 1860049"/>
                  <a:gd name="connsiteY3" fmla="*/ 373684 h 1592492"/>
                  <a:gd name="connsiteX4" fmla="*/ 1470710 w 1860049"/>
                  <a:gd name="connsiteY4" fmla="*/ 229265 h 1592492"/>
                  <a:gd name="connsiteX5" fmla="*/ 1860049 w 1860049"/>
                  <a:gd name="connsiteY5" fmla="*/ 0 h 1592492"/>
                  <a:gd name="connsiteX0" fmla="*/ 28618 w 1860049"/>
                  <a:gd name="connsiteY0" fmla="*/ 1592492 h 1592492"/>
                  <a:gd name="connsiteX1" fmla="*/ 250708 w 1860049"/>
                  <a:gd name="connsiteY1" fmla="*/ 1040027 h 1592492"/>
                  <a:gd name="connsiteX2" fmla="*/ 732216 w 1860049"/>
                  <a:gd name="connsiteY2" fmla="*/ 689381 h 1592492"/>
                  <a:gd name="connsiteX3" fmla="*/ 1140574 w 1860049"/>
                  <a:gd name="connsiteY3" fmla="*/ 373684 h 1592492"/>
                  <a:gd name="connsiteX4" fmla="*/ 1470710 w 1860049"/>
                  <a:gd name="connsiteY4" fmla="*/ 229265 h 1592492"/>
                  <a:gd name="connsiteX5" fmla="*/ 1860049 w 1860049"/>
                  <a:gd name="connsiteY5" fmla="*/ 0 h 1592492"/>
                  <a:gd name="connsiteX0" fmla="*/ 28618 w 1860049"/>
                  <a:gd name="connsiteY0" fmla="*/ 1592492 h 1592492"/>
                  <a:gd name="connsiteX1" fmla="*/ 250708 w 1860049"/>
                  <a:gd name="connsiteY1" fmla="*/ 1040027 h 1592492"/>
                  <a:gd name="connsiteX2" fmla="*/ 732216 w 1860049"/>
                  <a:gd name="connsiteY2" fmla="*/ 689381 h 1592492"/>
                  <a:gd name="connsiteX3" fmla="*/ 1140574 w 1860049"/>
                  <a:gd name="connsiteY3" fmla="*/ 373684 h 1592492"/>
                  <a:gd name="connsiteX4" fmla="*/ 1470710 w 1860049"/>
                  <a:gd name="connsiteY4" fmla="*/ 229265 h 1592492"/>
                  <a:gd name="connsiteX5" fmla="*/ 1860049 w 1860049"/>
                  <a:gd name="connsiteY5" fmla="*/ 0 h 1592492"/>
                  <a:gd name="connsiteX0" fmla="*/ 28618 w 1874465"/>
                  <a:gd name="connsiteY0" fmla="*/ 1546582 h 1546582"/>
                  <a:gd name="connsiteX1" fmla="*/ 250708 w 1874465"/>
                  <a:gd name="connsiteY1" fmla="*/ 994117 h 1546582"/>
                  <a:gd name="connsiteX2" fmla="*/ 732216 w 1874465"/>
                  <a:gd name="connsiteY2" fmla="*/ 643471 h 1546582"/>
                  <a:gd name="connsiteX3" fmla="*/ 1140574 w 1874465"/>
                  <a:gd name="connsiteY3" fmla="*/ 327774 h 1546582"/>
                  <a:gd name="connsiteX4" fmla="*/ 1470710 w 1874465"/>
                  <a:gd name="connsiteY4" fmla="*/ 183355 h 1546582"/>
                  <a:gd name="connsiteX5" fmla="*/ 1874465 w 1874465"/>
                  <a:gd name="connsiteY5" fmla="*/ 0 h 1546582"/>
                  <a:gd name="connsiteX0" fmla="*/ 28618 w 1874465"/>
                  <a:gd name="connsiteY0" fmla="*/ 1565073 h 1565073"/>
                  <a:gd name="connsiteX1" fmla="*/ 250708 w 1874465"/>
                  <a:gd name="connsiteY1" fmla="*/ 1012608 h 1565073"/>
                  <a:gd name="connsiteX2" fmla="*/ 732216 w 1874465"/>
                  <a:gd name="connsiteY2" fmla="*/ 661962 h 1565073"/>
                  <a:gd name="connsiteX3" fmla="*/ 1140574 w 1874465"/>
                  <a:gd name="connsiteY3" fmla="*/ 346265 h 1565073"/>
                  <a:gd name="connsiteX4" fmla="*/ 1470710 w 1874465"/>
                  <a:gd name="connsiteY4" fmla="*/ 201846 h 1565073"/>
                  <a:gd name="connsiteX5" fmla="*/ 1874465 w 1874465"/>
                  <a:gd name="connsiteY5" fmla="*/ 18491 h 1565073"/>
                  <a:gd name="connsiteX0" fmla="*/ 28618 w 1874465"/>
                  <a:gd name="connsiteY0" fmla="*/ 1564472 h 1564472"/>
                  <a:gd name="connsiteX1" fmla="*/ 250708 w 1874465"/>
                  <a:gd name="connsiteY1" fmla="*/ 1012007 h 1564472"/>
                  <a:gd name="connsiteX2" fmla="*/ 732216 w 1874465"/>
                  <a:gd name="connsiteY2" fmla="*/ 661361 h 1564472"/>
                  <a:gd name="connsiteX3" fmla="*/ 1140574 w 1874465"/>
                  <a:gd name="connsiteY3" fmla="*/ 345664 h 1564472"/>
                  <a:gd name="connsiteX4" fmla="*/ 1499541 w 1874465"/>
                  <a:gd name="connsiteY4" fmla="*/ 210427 h 1564472"/>
                  <a:gd name="connsiteX5" fmla="*/ 1874465 w 1874465"/>
                  <a:gd name="connsiteY5" fmla="*/ 17890 h 1564472"/>
                  <a:gd name="connsiteX0" fmla="*/ 28618 w 1891763"/>
                  <a:gd name="connsiteY0" fmla="*/ 1552910 h 1552910"/>
                  <a:gd name="connsiteX1" fmla="*/ 250708 w 1891763"/>
                  <a:gd name="connsiteY1" fmla="*/ 1000445 h 1552910"/>
                  <a:gd name="connsiteX2" fmla="*/ 732216 w 1891763"/>
                  <a:gd name="connsiteY2" fmla="*/ 649799 h 1552910"/>
                  <a:gd name="connsiteX3" fmla="*/ 1140574 w 1891763"/>
                  <a:gd name="connsiteY3" fmla="*/ 334102 h 1552910"/>
                  <a:gd name="connsiteX4" fmla="*/ 1499541 w 1891763"/>
                  <a:gd name="connsiteY4" fmla="*/ 198865 h 1552910"/>
                  <a:gd name="connsiteX5" fmla="*/ 1891763 w 1891763"/>
                  <a:gd name="connsiteY5" fmla="*/ 18570 h 1552910"/>
                  <a:gd name="connsiteX0" fmla="*/ 28618 w 1891763"/>
                  <a:gd name="connsiteY0" fmla="*/ 1554253 h 1554253"/>
                  <a:gd name="connsiteX1" fmla="*/ 250708 w 1891763"/>
                  <a:gd name="connsiteY1" fmla="*/ 1001788 h 1554253"/>
                  <a:gd name="connsiteX2" fmla="*/ 732216 w 1891763"/>
                  <a:gd name="connsiteY2" fmla="*/ 651142 h 1554253"/>
                  <a:gd name="connsiteX3" fmla="*/ 1140574 w 1891763"/>
                  <a:gd name="connsiteY3" fmla="*/ 335445 h 1554253"/>
                  <a:gd name="connsiteX4" fmla="*/ 1511074 w 1891763"/>
                  <a:gd name="connsiteY4" fmla="*/ 181844 h 1554253"/>
                  <a:gd name="connsiteX5" fmla="*/ 1891763 w 1891763"/>
                  <a:gd name="connsiteY5" fmla="*/ 19913 h 1554253"/>
                  <a:gd name="connsiteX0" fmla="*/ 23404 w 1886549"/>
                  <a:gd name="connsiteY0" fmla="*/ 1554253 h 1554253"/>
                  <a:gd name="connsiteX1" fmla="*/ 245494 w 1886549"/>
                  <a:gd name="connsiteY1" fmla="*/ 1001788 h 1554253"/>
                  <a:gd name="connsiteX2" fmla="*/ 729885 w 1886549"/>
                  <a:gd name="connsiteY2" fmla="*/ 690931 h 1554253"/>
                  <a:gd name="connsiteX3" fmla="*/ 1135360 w 1886549"/>
                  <a:gd name="connsiteY3" fmla="*/ 335445 h 1554253"/>
                  <a:gd name="connsiteX4" fmla="*/ 1505860 w 1886549"/>
                  <a:gd name="connsiteY4" fmla="*/ 181844 h 1554253"/>
                  <a:gd name="connsiteX5" fmla="*/ 1886549 w 1886549"/>
                  <a:gd name="connsiteY5" fmla="*/ 19913 h 1554253"/>
                  <a:gd name="connsiteX0" fmla="*/ 23404 w 1886549"/>
                  <a:gd name="connsiteY0" fmla="*/ 1554253 h 1554253"/>
                  <a:gd name="connsiteX1" fmla="*/ 245494 w 1886549"/>
                  <a:gd name="connsiteY1" fmla="*/ 1001788 h 1554253"/>
                  <a:gd name="connsiteX2" fmla="*/ 729885 w 1886549"/>
                  <a:gd name="connsiteY2" fmla="*/ 690931 h 1554253"/>
                  <a:gd name="connsiteX3" fmla="*/ 1135360 w 1886549"/>
                  <a:gd name="connsiteY3" fmla="*/ 335445 h 1554253"/>
                  <a:gd name="connsiteX4" fmla="*/ 1505860 w 1886549"/>
                  <a:gd name="connsiteY4" fmla="*/ 181844 h 1554253"/>
                  <a:gd name="connsiteX5" fmla="*/ 1886549 w 1886549"/>
                  <a:gd name="connsiteY5" fmla="*/ 19913 h 1554253"/>
                  <a:gd name="connsiteX0" fmla="*/ 23404 w 1886549"/>
                  <a:gd name="connsiteY0" fmla="*/ 1554253 h 1554253"/>
                  <a:gd name="connsiteX1" fmla="*/ 245494 w 1886549"/>
                  <a:gd name="connsiteY1" fmla="*/ 1001788 h 1554253"/>
                  <a:gd name="connsiteX2" fmla="*/ 729885 w 1886549"/>
                  <a:gd name="connsiteY2" fmla="*/ 690931 h 1554253"/>
                  <a:gd name="connsiteX3" fmla="*/ 1135360 w 1886549"/>
                  <a:gd name="connsiteY3" fmla="*/ 335445 h 1554253"/>
                  <a:gd name="connsiteX4" fmla="*/ 1505860 w 1886549"/>
                  <a:gd name="connsiteY4" fmla="*/ 181844 h 1554253"/>
                  <a:gd name="connsiteX5" fmla="*/ 1886549 w 1886549"/>
                  <a:gd name="connsiteY5" fmla="*/ 19913 h 1554253"/>
                  <a:gd name="connsiteX0" fmla="*/ 23404 w 1886549"/>
                  <a:gd name="connsiteY0" fmla="*/ 1554789 h 1554789"/>
                  <a:gd name="connsiteX1" fmla="*/ 245494 w 1886549"/>
                  <a:gd name="connsiteY1" fmla="*/ 1002324 h 1554789"/>
                  <a:gd name="connsiteX2" fmla="*/ 729885 w 1886549"/>
                  <a:gd name="connsiteY2" fmla="*/ 691467 h 1554789"/>
                  <a:gd name="connsiteX3" fmla="*/ 1086347 w 1886549"/>
                  <a:gd name="connsiteY3" fmla="*/ 378830 h 1554789"/>
                  <a:gd name="connsiteX4" fmla="*/ 1505860 w 1886549"/>
                  <a:gd name="connsiteY4" fmla="*/ 182380 h 1554789"/>
                  <a:gd name="connsiteX5" fmla="*/ 1886549 w 1886549"/>
                  <a:gd name="connsiteY5" fmla="*/ 20449 h 1554789"/>
                  <a:gd name="connsiteX0" fmla="*/ 23404 w 1886549"/>
                  <a:gd name="connsiteY0" fmla="*/ 1554789 h 1554789"/>
                  <a:gd name="connsiteX1" fmla="*/ 245494 w 1886549"/>
                  <a:gd name="connsiteY1" fmla="*/ 1002324 h 1554789"/>
                  <a:gd name="connsiteX2" fmla="*/ 729885 w 1886549"/>
                  <a:gd name="connsiteY2" fmla="*/ 691467 h 1554789"/>
                  <a:gd name="connsiteX3" fmla="*/ 1086347 w 1886549"/>
                  <a:gd name="connsiteY3" fmla="*/ 378830 h 1554789"/>
                  <a:gd name="connsiteX4" fmla="*/ 1505860 w 1886549"/>
                  <a:gd name="connsiteY4" fmla="*/ 182380 h 1554789"/>
                  <a:gd name="connsiteX5" fmla="*/ 1886549 w 1886549"/>
                  <a:gd name="connsiteY5" fmla="*/ 20449 h 1554789"/>
                  <a:gd name="connsiteX0" fmla="*/ 23404 w 1886549"/>
                  <a:gd name="connsiteY0" fmla="*/ 1554789 h 1554789"/>
                  <a:gd name="connsiteX1" fmla="*/ 245494 w 1886549"/>
                  <a:gd name="connsiteY1" fmla="*/ 1002324 h 1554789"/>
                  <a:gd name="connsiteX2" fmla="*/ 729885 w 1886549"/>
                  <a:gd name="connsiteY2" fmla="*/ 712892 h 1554789"/>
                  <a:gd name="connsiteX3" fmla="*/ 1086347 w 1886549"/>
                  <a:gd name="connsiteY3" fmla="*/ 378830 h 1554789"/>
                  <a:gd name="connsiteX4" fmla="*/ 1505860 w 1886549"/>
                  <a:gd name="connsiteY4" fmla="*/ 182380 h 1554789"/>
                  <a:gd name="connsiteX5" fmla="*/ 1886549 w 1886549"/>
                  <a:gd name="connsiteY5" fmla="*/ 20449 h 1554789"/>
                  <a:gd name="connsiteX0" fmla="*/ 23517 w 1886662"/>
                  <a:gd name="connsiteY0" fmla="*/ 1554789 h 1554789"/>
                  <a:gd name="connsiteX1" fmla="*/ 245607 w 1886662"/>
                  <a:gd name="connsiteY1" fmla="*/ 1002324 h 1554789"/>
                  <a:gd name="connsiteX2" fmla="*/ 738647 w 1886662"/>
                  <a:gd name="connsiteY2" fmla="*/ 630254 h 1554789"/>
                  <a:gd name="connsiteX3" fmla="*/ 1086460 w 1886662"/>
                  <a:gd name="connsiteY3" fmla="*/ 378830 h 1554789"/>
                  <a:gd name="connsiteX4" fmla="*/ 1505973 w 1886662"/>
                  <a:gd name="connsiteY4" fmla="*/ 182380 h 1554789"/>
                  <a:gd name="connsiteX5" fmla="*/ 1886662 w 1886662"/>
                  <a:gd name="connsiteY5" fmla="*/ 20449 h 1554789"/>
                  <a:gd name="connsiteX0" fmla="*/ 21690 w 1884835"/>
                  <a:gd name="connsiteY0" fmla="*/ 1554789 h 1554789"/>
                  <a:gd name="connsiteX1" fmla="*/ 266846 w 1884835"/>
                  <a:gd name="connsiteY1" fmla="*/ 1014566 h 1554789"/>
                  <a:gd name="connsiteX2" fmla="*/ 736820 w 1884835"/>
                  <a:gd name="connsiteY2" fmla="*/ 630254 h 1554789"/>
                  <a:gd name="connsiteX3" fmla="*/ 1084633 w 1884835"/>
                  <a:gd name="connsiteY3" fmla="*/ 378830 h 1554789"/>
                  <a:gd name="connsiteX4" fmla="*/ 1504146 w 1884835"/>
                  <a:gd name="connsiteY4" fmla="*/ 182380 h 1554789"/>
                  <a:gd name="connsiteX5" fmla="*/ 1884835 w 1884835"/>
                  <a:gd name="connsiteY5" fmla="*/ 20449 h 1554789"/>
                  <a:gd name="connsiteX0" fmla="*/ 21690 w 1884835"/>
                  <a:gd name="connsiteY0" fmla="*/ 1554789 h 1554789"/>
                  <a:gd name="connsiteX1" fmla="*/ 266846 w 1884835"/>
                  <a:gd name="connsiteY1" fmla="*/ 1014566 h 1554789"/>
                  <a:gd name="connsiteX2" fmla="*/ 736820 w 1884835"/>
                  <a:gd name="connsiteY2" fmla="*/ 630254 h 1554789"/>
                  <a:gd name="connsiteX3" fmla="*/ 1084633 w 1884835"/>
                  <a:gd name="connsiteY3" fmla="*/ 378830 h 1554789"/>
                  <a:gd name="connsiteX4" fmla="*/ 1504146 w 1884835"/>
                  <a:gd name="connsiteY4" fmla="*/ 182380 h 1554789"/>
                  <a:gd name="connsiteX5" fmla="*/ 1884835 w 1884835"/>
                  <a:gd name="connsiteY5" fmla="*/ 20449 h 1554789"/>
                  <a:gd name="connsiteX0" fmla="*/ 21788 w 1884933"/>
                  <a:gd name="connsiteY0" fmla="*/ 1554789 h 1554789"/>
                  <a:gd name="connsiteX1" fmla="*/ 266944 w 1884933"/>
                  <a:gd name="connsiteY1" fmla="*/ 1014566 h 1554789"/>
                  <a:gd name="connsiteX2" fmla="*/ 745567 w 1884933"/>
                  <a:gd name="connsiteY2" fmla="*/ 630254 h 1554789"/>
                  <a:gd name="connsiteX3" fmla="*/ 1084731 w 1884933"/>
                  <a:gd name="connsiteY3" fmla="*/ 378830 h 1554789"/>
                  <a:gd name="connsiteX4" fmla="*/ 1504244 w 1884933"/>
                  <a:gd name="connsiteY4" fmla="*/ 182380 h 1554789"/>
                  <a:gd name="connsiteX5" fmla="*/ 1884933 w 1884933"/>
                  <a:gd name="connsiteY5" fmla="*/ 20449 h 1554789"/>
                  <a:gd name="connsiteX0" fmla="*/ 21526 w 1884671"/>
                  <a:gd name="connsiteY0" fmla="*/ 1554789 h 1554789"/>
                  <a:gd name="connsiteX1" fmla="*/ 266682 w 1884671"/>
                  <a:gd name="connsiteY1" fmla="*/ 1014566 h 1554789"/>
                  <a:gd name="connsiteX2" fmla="*/ 722240 w 1884671"/>
                  <a:gd name="connsiteY2" fmla="*/ 624133 h 1554789"/>
                  <a:gd name="connsiteX3" fmla="*/ 1084469 w 1884671"/>
                  <a:gd name="connsiteY3" fmla="*/ 378830 h 1554789"/>
                  <a:gd name="connsiteX4" fmla="*/ 1503982 w 1884671"/>
                  <a:gd name="connsiteY4" fmla="*/ 182380 h 1554789"/>
                  <a:gd name="connsiteX5" fmla="*/ 1884671 w 1884671"/>
                  <a:gd name="connsiteY5" fmla="*/ 20449 h 155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4671" h="1554789">
                    <a:moveTo>
                      <a:pt x="21526" y="1554789"/>
                    </a:moveTo>
                    <a:cubicBezTo>
                      <a:pt x="-69400" y="1282089"/>
                      <a:pt x="149896" y="1169675"/>
                      <a:pt x="266682" y="1014566"/>
                    </a:cubicBezTo>
                    <a:cubicBezTo>
                      <a:pt x="383468" y="859457"/>
                      <a:pt x="562877" y="555631"/>
                      <a:pt x="722240" y="624133"/>
                    </a:cubicBezTo>
                    <a:cubicBezTo>
                      <a:pt x="881603" y="692635"/>
                      <a:pt x="954179" y="452456"/>
                      <a:pt x="1084469" y="378830"/>
                    </a:cubicBezTo>
                    <a:cubicBezTo>
                      <a:pt x="1214759" y="305205"/>
                      <a:pt x="1370615" y="242110"/>
                      <a:pt x="1503982" y="182380"/>
                    </a:cubicBezTo>
                    <a:cubicBezTo>
                      <a:pt x="1637349" y="122650"/>
                      <a:pt x="1736572" y="-60884"/>
                      <a:pt x="1884671" y="20449"/>
                    </a:cubicBezTo>
                  </a:path>
                </a:pathLst>
              </a:custGeom>
              <a:noFill/>
              <a:ln w="47625">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図形 28">
                <a:extLst>
                  <a:ext uri="{FF2B5EF4-FFF2-40B4-BE49-F238E27FC236}">
                    <a16:creationId xmlns:a16="http://schemas.microsoft.com/office/drawing/2014/main" id="{9A233B7A-7210-4D3D-8BFA-0EA2C68BCD8D}"/>
                  </a:ext>
                </a:extLst>
              </p:cNvPr>
              <p:cNvSpPr/>
              <p:nvPr/>
            </p:nvSpPr>
            <p:spPr>
              <a:xfrm>
                <a:off x="7788536" y="3795706"/>
                <a:ext cx="829066" cy="577298"/>
              </a:xfrm>
              <a:custGeom>
                <a:avLst/>
                <a:gdLst>
                  <a:gd name="connsiteX0" fmla="*/ 0 w 946673"/>
                  <a:gd name="connsiteY0" fmla="*/ 414169 h 656216"/>
                  <a:gd name="connsiteX1" fmla="*/ 387275 w 946673"/>
                  <a:gd name="connsiteY1" fmla="*/ 521746 h 656216"/>
                  <a:gd name="connsiteX2" fmla="*/ 591670 w 946673"/>
                  <a:gd name="connsiteY2" fmla="*/ 656216 h 656216"/>
                  <a:gd name="connsiteX3" fmla="*/ 892884 w 946673"/>
                  <a:gd name="connsiteY3" fmla="*/ 317350 h 656216"/>
                  <a:gd name="connsiteX4" fmla="*/ 946673 w 946673"/>
                  <a:gd name="connsiteY4" fmla="*/ 0 h 656216"/>
                  <a:gd name="connsiteX0" fmla="*/ 0 w 946673"/>
                  <a:gd name="connsiteY0" fmla="*/ 414169 h 661911"/>
                  <a:gd name="connsiteX1" fmla="*/ 387275 w 946673"/>
                  <a:gd name="connsiteY1" fmla="*/ 521746 h 661911"/>
                  <a:gd name="connsiteX2" fmla="*/ 591670 w 946673"/>
                  <a:gd name="connsiteY2" fmla="*/ 656216 h 661911"/>
                  <a:gd name="connsiteX3" fmla="*/ 892884 w 946673"/>
                  <a:gd name="connsiteY3" fmla="*/ 317350 h 661911"/>
                  <a:gd name="connsiteX4" fmla="*/ 946673 w 946673"/>
                  <a:gd name="connsiteY4" fmla="*/ 0 h 661911"/>
                  <a:gd name="connsiteX0" fmla="*/ 0 w 946673"/>
                  <a:gd name="connsiteY0" fmla="*/ 414169 h 659954"/>
                  <a:gd name="connsiteX1" fmla="*/ 349623 w 946673"/>
                  <a:gd name="connsiteY1" fmla="*/ 441063 h 659954"/>
                  <a:gd name="connsiteX2" fmla="*/ 591670 w 946673"/>
                  <a:gd name="connsiteY2" fmla="*/ 656216 h 659954"/>
                  <a:gd name="connsiteX3" fmla="*/ 892884 w 946673"/>
                  <a:gd name="connsiteY3" fmla="*/ 317350 h 659954"/>
                  <a:gd name="connsiteX4" fmla="*/ 946673 w 946673"/>
                  <a:gd name="connsiteY4" fmla="*/ 0 h 659954"/>
                  <a:gd name="connsiteX0" fmla="*/ 0 w 946673"/>
                  <a:gd name="connsiteY0" fmla="*/ 414169 h 661018"/>
                  <a:gd name="connsiteX1" fmla="*/ 349623 w 946673"/>
                  <a:gd name="connsiteY1" fmla="*/ 441063 h 661018"/>
                  <a:gd name="connsiteX2" fmla="*/ 591670 w 946673"/>
                  <a:gd name="connsiteY2" fmla="*/ 656216 h 661018"/>
                  <a:gd name="connsiteX3" fmla="*/ 892884 w 946673"/>
                  <a:gd name="connsiteY3" fmla="*/ 317350 h 661018"/>
                  <a:gd name="connsiteX4" fmla="*/ 946673 w 946673"/>
                  <a:gd name="connsiteY4" fmla="*/ 0 h 661018"/>
                  <a:gd name="connsiteX0" fmla="*/ 0 w 946673"/>
                  <a:gd name="connsiteY0" fmla="*/ 414169 h 661018"/>
                  <a:gd name="connsiteX1" fmla="*/ 349623 w 946673"/>
                  <a:gd name="connsiteY1" fmla="*/ 441063 h 661018"/>
                  <a:gd name="connsiteX2" fmla="*/ 591670 w 946673"/>
                  <a:gd name="connsiteY2" fmla="*/ 656216 h 661018"/>
                  <a:gd name="connsiteX3" fmla="*/ 892884 w 946673"/>
                  <a:gd name="connsiteY3" fmla="*/ 317350 h 661018"/>
                  <a:gd name="connsiteX4" fmla="*/ 946673 w 946673"/>
                  <a:gd name="connsiteY4" fmla="*/ 0 h 661018"/>
                  <a:gd name="connsiteX0" fmla="*/ 0 w 946673"/>
                  <a:gd name="connsiteY0" fmla="*/ 414169 h 661018"/>
                  <a:gd name="connsiteX1" fmla="*/ 349623 w 946673"/>
                  <a:gd name="connsiteY1" fmla="*/ 441063 h 661018"/>
                  <a:gd name="connsiteX2" fmla="*/ 591670 w 946673"/>
                  <a:gd name="connsiteY2" fmla="*/ 656216 h 661018"/>
                  <a:gd name="connsiteX3" fmla="*/ 892884 w 946673"/>
                  <a:gd name="connsiteY3" fmla="*/ 317350 h 661018"/>
                  <a:gd name="connsiteX4" fmla="*/ 946673 w 946673"/>
                  <a:gd name="connsiteY4" fmla="*/ 0 h 661018"/>
                  <a:gd name="connsiteX0" fmla="*/ 0 w 946673"/>
                  <a:gd name="connsiteY0" fmla="*/ 414169 h 661018"/>
                  <a:gd name="connsiteX1" fmla="*/ 392654 w 946673"/>
                  <a:gd name="connsiteY1" fmla="*/ 441063 h 661018"/>
                  <a:gd name="connsiteX2" fmla="*/ 591670 w 946673"/>
                  <a:gd name="connsiteY2" fmla="*/ 656216 h 661018"/>
                  <a:gd name="connsiteX3" fmla="*/ 892884 w 946673"/>
                  <a:gd name="connsiteY3" fmla="*/ 317350 h 661018"/>
                  <a:gd name="connsiteX4" fmla="*/ 946673 w 946673"/>
                  <a:gd name="connsiteY4" fmla="*/ 0 h 661018"/>
                  <a:gd name="connsiteX0" fmla="*/ 0 w 946673"/>
                  <a:gd name="connsiteY0" fmla="*/ 414169 h 663242"/>
                  <a:gd name="connsiteX1" fmla="*/ 398033 w 946673"/>
                  <a:gd name="connsiteY1" fmla="*/ 500230 h 663242"/>
                  <a:gd name="connsiteX2" fmla="*/ 591670 w 946673"/>
                  <a:gd name="connsiteY2" fmla="*/ 656216 h 663242"/>
                  <a:gd name="connsiteX3" fmla="*/ 892884 w 946673"/>
                  <a:gd name="connsiteY3" fmla="*/ 317350 h 663242"/>
                  <a:gd name="connsiteX4" fmla="*/ 946673 w 946673"/>
                  <a:gd name="connsiteY4" fmla="*/ 0 h 663242"/>
                  <a:gd name="connsiteX0" fmla="*/ 0 w 946673"/>
                  <a:gd name="connsiteY0" fmla="*/ 414169 h 614306"/>
                  <a:gd name="connsiteX1" fmla="*/ 398033 w 946673"/>
                  <a:gd name="connsiteY1" fmla="*/ 500230 h 614306"/>
                  <a:gd name="connsiteX2" fmla="*/ 742277 w 946673"/>
                  <a:gd name="connsiteY2" fmla="*/ 607807 h 614306"/>
                  <a:gd name="connsiteX3" fmla="*/ 892884 w 946673"/>
                  <a:gd name="connsiteY3" fmla="*/ 317350 h 614306"/>
                  <a:gd name="connsiteX4" fmla="*/ 946673 w 946673"/>
                  <a:gd name="connsiteY4" fmla="*/ 0 h 614306"/>
                  <a:gd name="connsiteX0" fmla="*/ 0 w 946673"/>
                  <a:gd name="connsiteY0" fmla="*/ 414169 h 614306"/>
                  <a:gd name="connsiteX1" fmla="*/ 398033 w 946673"/>
                  <a:gd name="connsiteY1" fmla="*/ 500230 h 614306"/>
                  <a:gd name="connsiteX2" fmla="*/ 726141 w 946673"/>
                  <a:gd name="connsiteY2" fmla="*/ 607807 h 614306"/>
                  <a:gd name="connsiteX3" fmla="*/ 892884 w 946673"/>
                  <a:gd name="connsiteY3" fmla="*/ 317350 h 614306"/>
                  <a:gd name="connsiteX4" fmla="*/ 946673 w 946673"/>
                  <a:gd name="connsiteY4" fmla="*/ 0 h 614306"/>
                  <a:gd name="connsiteX0" fmla="*/ 0 w 946673"/>
                  <a:gd name="connsiteY0" fmla="*/ 414169 h 637022"/>
                  <a:gd name="connsiteX1" fmla="*/ 398033 w 946673"/>
                  <a:gd name="connsiteY1" fmla="*/ 500230 h 637022"/>
                  <a:gd name="connsiteX2" fmla="*/ 726141 w 946673"/>
                  <a:gd name="connsiteY2" fmla="*/ 607807 h 637022"/>
                  <a:gd name="connsiteX3" fmla="*/ 892884 w 946673"/>
                  <a:gd name="connsiteY3" fmla="*/ 317350 h 637022"/>
                  <a:gd name="connsiteX4" fmla="*/ 946673 w 946673"/>
                  <a:gd name="connsiteY4" fmla="*/ 0 h 637022"/>
                  <a:gd name="connsiteX0" fmla="*/ 0 w 946673"/>
                  <a:gd name="connsiteY0" fmla="*/ 414169 h 613048"/>
                  <a:gd name="connsiteX1" fmla="*/ 398033 w 946673"/>
                  <a:gd name="connsiteY1" fmla="*/ 500230 h 613048"/>
                  <a:gd name="connsiteX2" fmla="*/ 726141 w 946673"/>
                  <a:gd name="connsiteY2" fmla="*/ 607807 h 613048"/>
                  <a:gd name="connsiteX3" fmla="*/ 892884 w 946673"/>
                  <a:gd name="connsiteY3" fmla="*/ 317350 h 613048"/>
                  <a:gd name="connsiteX4" fmla="*/ 946673 w 946673"/>
                  <a:gd name="connsiteY4" fmla="*/ 0 h 613048"/>
                  <a:gd name="connsiteX0" fmla="*/ 0 w 946673"/>
                  <a:gd name="connsiteY0" fmla="*/ 414169 h 613048"/>
                  <a:gd name="connsiteX1" fmla="*/ 398033 w 946673"/>
                  <a:gd name="connsiteY1" fmla="*/ 500230 h 613048"/>
                  <a:gd name="connsiteX2" fmla="*/ 726141 w 946673"/>
                  <a:gd name="connsiteY2" fmla="*/ 607807 h 613048"/>
                  <a:gd name="connsiteX3" fmla="*/ 892884 w 946673"/>
                  <a:gd name="connsiteY3" fmla="*/ 317350 h 613048"/>
                  <a:gd name="connsiteX4" fmla="*/ 946673 w 946673"/>
                  <a:gd name="connsiteY4" fmla="*/ 0 h 613048"/>
                  <a:gd name="connsiteX0" fmla="*/ 0 w 946673"/>
                  <a:gd name="connsiteY0" fmla="*/ 414169 h 615122"/>
                  <a:gd name="connsiteX1" fmla="*/ 398033 w 946673"/>
                  <a:gd name="connsiteY1" fmla="*/ 500230 h 615122"/>
                  <a:gd name="connsiteX2" fmla="*/ 726141 w 946673"/>
                  <a:gd name="connsiteY2" fmla="*/ 607807 h 615122"/>
                  <a:gd name="connsiteX3" fmla="*/ 822960 w 946673"/>
                  <a:gd name="connsiteY3" fmla="*/ 279698 h 615122"/>
                  <a:gd name="connsiteX4" fmla="*/ 946673 w 946673"/>
                  <a:gd name="connsiteY4" fmla="*/ 0 h 615122"/>
                  <a:gd name="connsiteX0" fmla="*/ 0 w 946673"/>
                  <a:gd name="connsiteY0" fmla="*/ 414169 h 615122"/>
                  <a:gd name="connsiteX1" fmla="*/ 398033 w 946673"/>
                  <a:gd name="connsiteY1" fmla="*/ 500230 h 615122"/>
                  <a:gd name="connsiteX2" fmla="*/ 726141 w 946673"/>
                  <a:gd name="connsiteY2" fmla="*/ 607807 h 615122"/>
                  <a:gd name="connsiteX3" fmla="*/ 822960 w 946673"/>
                  <a:gd name="connsiteY3" fmla="*/ 279698 h 615122"/>
                  <a:gd name="connsiteX4" fmla="*/ 946673 w 946673"/>
                  <a:gd name="connsiteY4" fmla="*/ 0 h 615122"/>
                  <a:gd name="connsiteX0" fmla="*/ 0 w 946673"/>
                  <a:gd name="connsiteY0" fmla="*/ 414169 h 615122"/>
                  <a:gd name="connsiteX1" fmla="*/ 398033 w 946673"/>
                  <a:gd name="connsiteY1" fmla="*/ 500230 h 615122"/>
                  <a:gd name="connsiteX2" fmla="*/ 726141 w 946673"/>
                  <a:gd name="connsiteY2" fmla="*/ 607807 h 615122"/>
                  <a:gd name="connsiteX3" fmla="*/ 822960 w 946673"/>
                  <a:gd name="connsiteY3" fmla="*/ 279698 h 615122"/>
                  <a:gd name="connsiteX4" fmla="*/ 946673 w 946673"/>
                  <a:gd name="connsiteY4" fmla="*/ 0 h 615122"/>
                  <a:gd name="connsiteX0" fmla="*/ 0 w 946673"/>
                  <a:gd name="connsiteY0" fmla="*/ 414169 h 615122"/>
                  <a:gd name="connsiteX1" fmla="*/ 398033 w 946673"/>
                  <a:gd name="connsiteY1" fmla="*/ 500230 h 615122"/>
                  <a:gd name="connsiteX2" fmla="*/ 726141 w 946673"/>
                  <a:gd name="connsiteY2" fmla="*/ 607807 h 615122"/>
                  <a:gd name="connsiteX3" fmla="*/ 822960 w 946673"/>
                  <a:gd name="connsiteY3" fmla="*/ 279698 h 615122"/>
                  <a:gd name="connsiteX4" fmla="*/ 946673 w 946673"/>
                  <a:gd name="connsiteY4" fmla="*/ 0 h 615122"/>
                  <a:gd name="connsiteX0" fmla="*/ 0 w 1027355"/>
                  <a:gd name="connsiteY0" fmla="*/ 451821 h 652774"/>
                  <a:gd name="connsiteX1" fmla="*/ 398033 w 1027355"/>
                  <a:gd name="connsiteY1" fmla="*/ 537882 h 652774"/>
                  <a:gd name="connsiteX2" fmla="*/ 726141 w 1027355"/>
                  <a:gd name="connsiteY2" fmla="*/ 645459 h 652774"/>
                  <a:gd name="connsiteX3" fmla="*/ 822960 w 1027355"/>
                  <a:gd name="connsiteY3" fmla="*/ 317350 h 652774"/>
                  <a:gd name="connsiteX4" fmla="*/ 1027355 w 1027355"/>
                  <a:gd name="connsiteY4" fmla="*/ 0 h 652774"/>
                  <a:gd name="connsiteX0" fmla="*/ 0 w 1027355"/>
                  <a:gd name="connsiteY0" fmla="*/ 451821 h 652774"/>
                  <a:gd name="connsiteX1" fmla="*/ 398033 w 1027355"/>
                  <a:gd name="connsiteY1" fmla="*/ 537882 h 652774"/>
                  <a:gd name="connsiteX2" fmla="*/ 726141 w 1027355"/>
                  <a:gd name="connsiteY2" fmla="*/ 645459 h 652774"/>
                  <a:gd name="connsiteX3" fmla="*/ 822960 w 1027355"/>
                  <a:gd name="connsiteY3" fmla="*/ 317350 h 652774"/>
                  <a:gd name="connsiteX4" fmla="*/ 1027355 w 1027355"/>
                  <a:gd name="connsiteY4" fmla="*/ 0 h 652774"/>
                  <a:gd name="connsiteX0" fmla="*/ 0 w 1027355"/>
                  <a:gd name="connsiteY0" fmla="*/ 451821 h 648764"/>
                  <a:gd name="connsiteX1" fmla="*/ 398033 w 1027355"/>
                  <a:gd name="connsiteY1" fmla="*/ 537882 h 648764"/>
                  <a:gd name="connsiteX2" fmla="*/ 726141 w 1027355"/>
                  <a:gd name="connsiteY2" fmla="*/ 645459 h 648764"/>
                  <a:gd name="connsiteX3" fmla="*/ 919779 w 1027355"/>
                  <a:gd name="connsiteY3" fmla="*/ 403411 h 648764"/>
                  <a:gd name="connsiteX4" fmla="*/ 1027355 w 1027355"/>
                  <a:gd name="connsiteY4" fmla="*/ 0 h 648764"/>
                  <a:gd name="connsiteX0" fmla="*/ 0 w 1027355"/>
                  <a:gd name="connsiteY0" fmla="*/ 451821 h 650911"/>
                  <a:gd name="connsiteX1" fmla="*/ 398033 w 1027355"/>
                  <a:gd name="connsiteY1" fmla="*/ 537882 h 650911"/>
                  <a:gd name="connsiteX2" fmla="*/ 726141 w 1027355"/>
                  <a:gd name="connsiteY2" fmla="*/ 645459 h 650911"/>
                  <a:gd name="connsiteX3" fmla="*/ 844476 w 1027355"/>
                  <a:gd name="connsiteY3" fmla="*/ 355001 h 650911"/>
                  <a:gd name="connsiteX4" fmla="*/ 1027355 w 1027355"/>
                  <a:gd name="connsiteY4" fmla="*/ 0 h 650911"/>
                  <a:gd name="connsiteX0" fmla="*/ 0 w 1027355"/>
                  <a:gd name="connsiteY0" fmla="*/ 451821 h 654185"/>
                  <a:gd name="connsiteX1" fmla="*/ 398033 w 1027355"/>
                  <a:gd name="connsiteY1" fmla="*/ 537882 h 654185"/>
                  <a:gd name="connsiteX2" fmla="*/ 726141 w 1027355"/>
                  <a:gd name="connsiteY2" fmla="*/ 645459 h 654185"/>
                  <a:gd name="connsiteX3" fmla="*/ 790687 w 1027355"/>
                  <a:gd name="connsiteY3" fmla="*/ 290455 h 654185"/>
                  <a:gd name="connsiteX4" fmla="*/ 1027355 w 1027355"/>
                  <a:gd name="connsiteY4" fmla="*/ 0 h 654185"/>
                  <a:gd name="connsiteX0" fmla="*/ 0 w 924740"/>
                  <a:gd name="connsiteY0" fmla="*/ 390037 h 592401"/>
                  <a:gd name="connsiteX1" fmla="*/ 398033 w 924740"/>
                  <a:gd name="connsiteY1" fmla="*/ 476098 h 592401"/>
                  <a:gd name="connsiteX2" fmla="*/ 726141 w 924740"/>
                  <a:gd name="connsiteY2" fmla="*/ 583675 h 592401"/>
                  <a:gd name="connsiteX3" fmla="*/ 790687 w 924740"/>
                  <a:gd name="connsiteY3" fmla="*/ 228671 h 592401"/>
                  <a:gd name="connsiteX4" fmla="*/ 924740 w 924740"/>
                  <a:gd name="connsiteY4" fmla="*/ 0 h 592401"/>
                  <a:gd name="connsiteX0" fmla="*/ 0 w 924740"/>
                  <a:gd name="connsiteY0" fmla="*/ 390037 h 589858"/>
                  <a:gd name="connsiteX1" fmla="*/ 398033 w 924740"/>
                  <a:gd name="connsiteY1" fmla="*/ 476098 h 589858"/>
                  <a:gd name="connsiteX2" fmla="*/ 726141 w 924740"/>
                  <a:gd name="connsiteY2" fmla="*/ 583675 h 589858"/>
                  <a:gd name="connsiteX3" fmla="*/ 777860 w 924740"/>
                  <a:gd name="connsiteY3" fmla="*/ 278098 h 589858"/>
                  <a:gd name="connsiteX4" fmla="*/ 924740 w 924740"/>
                  <a:gd name="connsiteY4" fmla="*/ 0 h 589858"/>
                  <a:gd name="connsiteX0" fmla="*/ 0 w 924740"/>
                  <a:gd name="connsiteY0" fmla="*/ 390037 h 625760"/>
                  <a:gd name="connsiteX1" fmla="*/ 398033 w 924740"/>
                  <a:gd name="connsiteY1" fmla="*/ 476098 h 625760"/>
                  <a:gd name="connsiteX2" fmla="*/ 700488 w 924740"/>
                  <a:gd name="connsiteY2" fmla="*/ 620745 h 625760"/>
                  <a:gd name="connsiteX3" fmla="*/ 777860 w 924740"/>
                  <a:gd name="connsiteY3" fmla="*/ 278098 h 625760"/>
                  <a:gd name="connsiteX4" fmla="*/ 924740 w 924740"/>
                  <a:gd name="connsiteY4" fmla="*/ 0 h 625760"/>
                  <a:gd name="connsiteX0" fmla="*/ 0 w 924740"/>
                  <a:gd name="connsiteY0" fmla="*/ 390037 h 626725"/>
                  <a:gd name="connsiteX1" fmla="*/ 321073 w 924740"/>
                  <a:gd name="connsiteY1" fmla="*/ 488455 h 626725"/>
                  <a:gd name="connsiteX2" fmla="*/ 700488 w 924740"/>
                  <a:gd name="connsiteY2" fmla="*/ 620745 h 626725"/>
                  <a:gd name="connsiteX3" fmla="*/ 777860 w 924740"/>
                  <a:gd name="connsiteY3" fmla="*/ 278098 h 626725"/>
                  <a:gd name="connsiteX4" fmla="*/ 924740 w 924740"/>
                  <a:gd name="connsiteY4" fmla="*/ 0 h 626725"/>
                  <a:gd name="connsiteX0" fmla="*/ 0 w 924740"/>
                  <a:gd name="connsiteY0" fmla="*/ 390037 h 626725"/>
                  <a:gd name="connsiteX1" fmla="*/ 321073 w 924740"/>
                  <a:gd name="connsiteY1" fmla="*/ 488455 h 626725"/>
                  <a:gd name="connsiteX2" fmla="*/ 610699 w 924740"/>
                  <a:gd name="connsiteY2" fmla="*/ 620745 h 626725"/>
                  <a:gd name="connsiteX3" fmla="*/ 777860 w 924740"/>
                  <a:gd name="connsiteY3" fmla="*/ 278098 h 626725"/>
                  <a:gd name="connsiteX4" fmla="*/ 924740 w 924740"/>
                  <a:gd name="connsiteY4" fmla="*/ 0 h 626725"/>
                  <a:gd name="connsiteX0" fmla="*/ 0 w 924740"/>
                  <a:gd name="connsiteY0" fmla="*/ 390037 h 626725"/>
                  <a:gd name="connsiteX1" fmla="*/ 321073 w 924740"/>
                  <a:gd name="connsiteY1" fmla="*/ 488455 h 626725"/>
                  <a:gd name="connsiteX2" fmla="*/ 610699 w 924740"/>
                  <a:gd name="connsiteY2" fmla="*/ 620745 h 626725"/>
                  <a:gd name="connsiteX3" fmla="*/ 700899 w 924740"/>
                  <a:gd name="connsiteY3" fmla="*/ 278098 h 626725"/>
                  <a:gd name="connsiteX4" fmla="*/ 924740 w 924740"/>
                  <a:gd name="connsiteY4" fmla="*/ 0 h 626725"/>
                  <a:gd name="connsiteX0" fmla="*/ 0 w 860606"/>
                  <a:gd name="connsiteY0" fmla="*/ 340610 h 577298"/>
                  <a:gd name="connsiteX1" fmla="*/ 321073 w 860606"/>
                  <a:gd name="connsiteY1" fmla="*/ 439028 h 577298"/>
                  <a:gd name="connsiteX2" fmla="*/ 610699 w 860606"/>
                  <a:gd name="connsiteY2" fmla="*/ 571318 h 577298"/>
                  <a:gd name="connsiteX3" fmla="*/ 700899 w 860606"/>
                  <a:gd name="connsiteY3" fmla="*/ 228671 h 577298"/>
                  <a:gd name="connsiteX4" fmla="*/ 860606 w 860606"/>
                  <a:gd name="connsiteY4" fmla="*/ 0 h 57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06" h="577298">
                    <a:moveTo>
                      <a:pt x="0" y="340610"/>
                    </a:moveTo>
                    <a:cubicBezTo>
                      <a:pt x="177502" y="301166"/>
                      <a:pt x="219290" y="400577"/>
                      <a:pt x="321073" y="439028"/>
                    </a:cubicBezTo>
                    <a:cubicBezTo>
                      <a:pt x="422856" y="477479"/>
                      <a:pt x="547395" y="606377"/>
                      <a:pt x="610699" y="571318"/>
                    </a:cubicBezTo>
                    <a:cubicBezTo>
                      <a:pt x="674003" y="536259"/>
                      <a:pt x="650697" y="336248"/>
                      <a:pt x="700899" y="228671"/>
                    </a:cubicBezTo>
                    <a:cubicBezTo>
                      <a:pt x="751101" y="121095"/>
                      <a:pt x="636488" y="93233"/>
                      <a:pt x="860606" y="0"/>
                    </a:cubicBezTo>
                  </a:path>
                </a:pathLst>
              </a:cu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テキスト ボックス 39">
              <a:extLst>
                <a:ext uri="{FF2B5EF4-FFF2-40B4-BE49-F238E27FC236}">
                  <a16:creationId xmlns:a16="http://schemas.microsoft.com/office/drawing/2014/main" id="{DF7DDF43-F4B3-4D28-8529-A8CD60B4CC40}"/>
                </a:ext>
              </a:extLst>
            </p:cNvPr>
            <p:cNvSpPr txBox="1"/>
            <p:nvPr/>
          </p:nvSpPr>
          <p:spPr>
            <a:xfrm rot="20518626">
              <a:off x="7454963" y="4442990"/>
              <a:ext cx="867545" cy="400110"/>
            </a:xfrm>
            <a:prstGeom prst="rect">
              <a:avLst/>
            </a:prstGeom>
            <a:solidFill>
              <a:schemeClr val="bg1">
                <a:alpha val="40000"/>
              </a:schemeClr>
            </a:solidFill>
          </p:spPr>
          <p:txBody>
            <a:bodyPr wrap="none" rtlCol="0">
              <a:spAutoFit/>
            </a:bodyPr>
            <a:lstStyle/>
            <a:p>
              <a:r>
                <a:rPr lang="ja-JP" altLang="en-US" sz="2000" dirty="0">
                  <a:solidFill>
                    <a:srgbClr val="FF0000"/>
                  </a:solidFill>
                  <a:latin typeface="Meiryo UI" panose="020B0604030504040204" pitchFamily="50" charset="-128"/>
                  <a:ea typeface="Meiryo UI" panose="020B0604030504040204" pitchFamily="50" charset="-128"/>
                </a:rPr>
                <a:t>黒　潮</a:t>
              </a:r>
              <a:endParaRPr lang="en-US" altLang="ja-JP" sz="2000" dirty="0">
                <a:solidFill>
                  <a:srgbClr val="FF0000"/>
                </a:solidFill>
                <a:latin typeface="Meiryo UI" panose="020B0604030504040204" pitchFamily="50" charset="-128"/>
                <a:ea typeface="Meiryo UI" panose="020B0604030504040204" pitchFamily="50" charset="-128"/>
              </a:endParaRPr>
            </a:p>
          </p:txBody>
        </p:sp>
      </p:grpSp>
      <p:grpSp>
        <p:nvGrpSpPr>
          <p:cNvPr id="12" name="グループ化 11">
            <a:extLst>
              <a:ext uri="{FF2B5EF4-FFF2-40B4-BE49-F238E27FC236}">
                <a16:creationId xmlns:a16="http://schemas.microsoft.com/office/drawing/2014/main" id="{135A4B0C-AC29-4921-ABBA-9F572473BE24}"/>
              </a:ext>
            </a:extLst>
          </p:cNvPr>
          <p:cNvGrpSpPr/>
          <p:nvPr/>
        </p:nvGrpSpPr>
        <p:grpSpPr>
          <a:xfrm>
            <a:off x="9148928" y="1600200"/>
            <a:ext cx="1239671" cy="1488201"/>
            <a:chOff x="9148928" y="1600200"/>
            <a:chExt cx="1239671" cy="1488201"/>
          </a:xfrm>
        </p:grpSpPr>
        <p:grpSp>
          <p:nvGrpSpPr>
            <p:cNvPr id="8" name="グループ化 7">
              <a:extLst>
                <a:ext uri="{FF2B5EF4-FFF2-40B4-BE49-F238E27FC236}">
                  <a16:creationId xmlns:a16="http://schemas.microsoft.com/office/drawing/2014/main" id="{6E27E74F-7972-4DBF-AD79-524199A6508E}"/>
                </a:ext>
              </a:extLst>
            </p:cNvPr>
            <p:cNvGrpSpPr/>
            <p:nvPr/>
          </p:nvGrpSpPr>
          <p:grpSpPr>
            <a:xfrm>
              <a:off x="9148928" y="1600200"/>
              <a:ext cx="1239671" cy="1266949"/>
              <a:chOff x="9148928" y="1600200"/>
              <a:chExt cx="1239671" cy="1266949"/>
            </a:xfrm>
          </p:grpSpPr>
          <p:sp>
            <p:nvSpPr>
              <p:cNvPr id="27" name="フリーフォーム: 図形 26">
                <a:extLst>
                  <a:ext uri="{FF2B5EF4-FFF2-40B4-BE49-F238E27FC236}">
                    <a16:creationId xmlns:a16="http://schemas.microsoft.com/office/drawing/2014/main" id="{0A45DD48-05D7-4297-9790-38230EF5E074}"/>
                  </a:ext>
                </a:extLst>
              </p:cNvPr>
              <p:cNvSpPr/>
              <p:nvPr/>
            </p:nvSpPr>
            <p:spPr>
              <a:xfrm>
                <a:off x="9148928" y="1600200"/>
                <a:ext cx="1239671" cy="1266949"/>
              </a:xfrm>
              <a:custGeom>
                <a:avLst/>
                <a:gdLst>
                  <a:gd name="connsiteX0" fmla="*/ 1130300 w 1130300"/>
                  <a:gd name="connsiteY0" fmla="*/ 0 h 800100"/>
                  <a:gd name="connsiteX1" fmla="*/ 457200 w 1130300"/>
                  <a:gd name="connsiteY1" fmla="*/ 419100 h 800100"/>
                  <a:gd name="connsiteX2" fmla="*/ 215900 w 1130300"/>
                  <a:gd name="connsiteY2" fmla="*/ 444500 h 800100"/>
                  <a:gd name="connsiteX3" fmla="*/ 0 w 1130300"/>
                  <a:gd name="connsiteY3" fmla="*/ 800100 h 800100"/>
                  <a:gd name="connsiteX0" fmla="*/ 1130300 w 1130300"/>
                  <a:gd name="connsiteY0" fmla="*/ 0 h 800100"/>
                  <a:gd name="connsiteX1" fmla="*/ 457200 w 1130300"/>
                  <a:gd name="connsiteY1" fmla="*/ 419100 h 800100"/>
                  <a:gd name="connsiteX2" fmla="*/ 215900 w 1130300"/>
                  <a:gd name="connsiteY2" fmla="*/ 444500 h 800100"/>
                  <a:gd name="connsiteX3" fmla="*/ 0 w 1130300"/>
                  <a:gd name="connsiteY3" fmla="*/ 800100 h 800100"/>
                  <a:gd name="connsiteX0" fmla="*/ 1130300 w 1130300"/>
                  <a:gd name="connsiteY0" fmla="*/ 0 h 800100"/>
                  <a:gd name="connsiteX1" fmla="*/ 457200 w 1130300"/>
                  <a:gd name="connsiteY1" fmla="*/ 419100 h 800100"/>
                  <a:gd name="connsiteX2" fmla="*/ 215900 w 1130300"/>
                  <a:gd name="connsiteY2" fmla="*/ 444500 h 800100"/>
                  <a:gd name="connsiteX3" fmla="*/ 0 w 1130300"/>
                  <a:gd name="connsiteY3" fmla="*/ 800100 h 800100"/>
                  <a:gd name="connsiteX0" fmla="*/ 1130300 w 1130300"/>
                  <a:gd name="connsiteY0" fmla="*/ 0 h 800100"/>
                  <a:gd name="connsiteX1" fmla="*/ 596900 w 1130300"/>
                  <a:gd name="connsiteY1" fmla="*/ 304800 h 800100"/>
                  <a:gd name="connsiteX2" fmla="*/ 215900 w 1130300"/>
                  <a:gd name="connsiteY2" fmla="*/ 444500 h 800100"/>
                  <a:gd name="connsiteX3" fmla="*/ 0 w 1130300"/>
                  <a:gd name="connsiteY3" fmla="*/ 800100 h 800100"/>
                  <a:gd name="connsiteX0" fmla="*/ 1193800 w 1193800"/>
                  <a:gd name="connsiteY0" fmla="*/ 0 h 774700"/>
                  <a:gd name="connsiteX1" fmla="*/ 660400 w 1193800"/>
                  <a:gd name="connsiteY1" fmla="*/ 304800 h 774700"/>
                  <a:gd name="connsiteX2" fmla="*/ 279400 w 1193800"/>
                  <a:gd name="connsiteY2" fmla="*/ 444500 h 774700"/>
                  <a:gd name="connsiteX3" fmla="*/ 0 w 1193800"/>
                  <a:gd name="connsiteY3" fmla="*/ 774700 h 774700"/>
                  <a:gd name="connsiteX0" fmla="*/ 1193800 w 1193800"/>
                  <a:gd name="connsiteY0" fmla="*/ 0 h 774700"/>
                  <a:gd name="connsiteX1" fmla="*/ 660400 w 1193800"/>
                  <a:gd name="connsiteY1" fmla="*/ 304800 h 774700"/>
                  <a:gd name="connsiteX2" fmla="*/ 279400 w 1193800"/>
                  <a:gd name="connsiteY2" fmla="*/ 444500 h 774700"/>
                  <a:gd name="connsiteX3" fmla="*/ 0 w 1193800"/>
                  <a:gd name="connsiteY3" fmla="*/ 774700 h 774700"/>
                  <a:gd name="connsiteX0" fmla="*/ 1193800 w 1193800"/>
                  <a:gd name="connsiteY0" fmla="*/ 0 h 774700"/>
                  <a:gd name="connsiteX1" fmla="*/ 723900 w 1193800"/>
                  <a:gd name="connsiteY1" fmla="*/ 254000 h 774700"/>
                  <a:gd name="connsiteX2" fmla="*/ 279400 w 1193800"/>
                  <a:gd name="connsiteY2" fmla="*/ 444500 h 774700"/>
                  <a:gd name="connsiteX3" fmla="*/ 0 w 1193800"/>
                  <a:gd name="connsiteY3" fmla="*/ 774700 h 774700"/>
                  <a:gd name="connsiteX0" fmla="*/ 1214135 w 1214135"/>
                  <a:gd name="connsiteY0" fmla="*/ 0 h 793415"/>
                  <a:gd name="connsiteX1" fmla="*/ 744235 w 1214135"/>
                  <a:gd name="connsiteY1" fmla="*/ 254000 h 793415"/>
                  <a:gd name="connsiteX2" fmla="*/ 299735 w 1214135"/>
                  <a:gd name="connsiteY2" fmla="*/ 444500 h 793415"/>
                  <a:gd name="connsiteX3" fmla="*/ 20335 w 1214135"/>
                  <a:gd name="connsiteY3" fmla="*/ 774700 h 793415"/>
                  <a:gd name="connsiteX4" fmla="*/ 21604 w 1214135"/>
                  <a:gd name="connsiteY4" fmla="*/ 751575 h 793415"/>
                  <a:gd name="connsiteX0" fmla="*/ 1204474 w 1204474"/>
                  <a:gd name="connsiteY0" fmla="*/ 0 h 782086"/>
                  <a:gd name="connsiteX1" fmla="*/ 734574 w 1204474"/>
                  <a:gd name="connsiteY1" fmla="*/ 254000 h 782086"/>
                  <a:gd name="connsiteX2" fmla="*/ 290074 w 1204474"/>
                  <a:gd name="connsiteY2" fmla="*/ 444500 h 782086"/>
                  <a:gd name="connsiteX3" fmla="*/ 10674 w 1204474"/>
                  <a:gd name="connsiteY3" fmla="*/ 774700 h 782086"/>
                  <a:gd name="connsiteX4" fmla="*/ 84217 w 1204474"/>
                  <a:gd name="connsiteY4" fmla="*/ 589698 h 782086"/>
                  <a:gd name="connsiteX0" fmla="*/ 1276853 w 1276853"/>
                  <a:gd name="connsiteY0" fmla="*/ 0 h 1595673"/>
                  <a:gd name="connsiteX1" fmla="*/ 806953 w 1276853"/>
                  <a:gd name="connsiteY1" fmla="*/ 254000 h 1595673"/>
                  <a:gd name="connsiteX2" fmla="*/ 362453 w 1276853"/>
                  <a:gd name="connsiteY2" fmla="*/ 444500 h 1595673"/>
                  <a:gd name="connsiteX3" fmla="*/ 83053 w 1276853"/>
                  <a:gd name="connsiteY3" fmla="*/ 774700 h 1595673"/>
                  <a:gd name="connsiteX4" fmla="*/ 1 w 1276853"/>
                  <a:gd name="connsiteY4" fmla="*/ 1595651 h 1595673"/>
                  <a:gd name="connsiteX0" fmla="*/ 1276853 w 1276853"/>
                  <a:gd name="connsiteY0" fmla="*/ 0 h 1595673"/>
                  <a:gd name="connsiteX1" fmla="*/ 806953 w 1276853"/>
                  <a:gd name="connsiteY1" fmla="*/ 254000 h 1595673"/>
                  <a:gd name="connsiteX2" fmla="*/ 362453 w 1276853"/>
                  <a:gd name="connsiteY2" fmla="*/ 444500 h 1595673"/>
                  <a:gd name="connsiteX3" fmla="*/ 83053 w 1276853"/>
                  <a:gd name="connsiteY3" fmla="*/ 774700 h 1595673"/>
                  <a:gd name="connsiteX4" fmla="*/ 1 w 1276853"/>
                  <a:gd name="connsiteY4" fmla="*/ 1595651 h 1595673"/>
                  <a:gd name="connsiteX0" fmla="*/ 1276853 w 1276853"/>
                  <a:gd name="connsiteY0" fmla="*/ 0 h 1595669"/>
                  <a:gd name="connsiteX1" fmla="*/ 806953 w 1276853"/>
                  <a:gd name="connsiteY1" fmla="*/ 254000 h 1595669"/>
                  <a:gd name="connsiteX2" fmla="*/ 362453 w 1276853"/>
                  <a:gd name="connsiteY2" fmla="*/ 444500 h 1595669"/>
                  <a:gd name="connsiteX3" fmla="*/ 131236 w 1276853"/>
                  <a:gd name="connsiteY3" fmla="*/ 624385 h 1595669"/>
                  <a:gd name="connsiteX4" fmla="*/ 1 w 1276853"/>
                  <a:gd name="connsiteY4" fmla="*/ 1595651 h 1595669"/>
                  <a:gd name="connsiteX0" fmla="*/ 1276853 w 1276853"/>
                  <a:gd name="connsiteY0" fmla="*/ 0 h 1595675"/>
                  <a:gd name="connsiteX1" fmla="*/ 806953 w 1276853"/>
                  <a:gd name="connsiteY1" fmla="*/ 254000 h 1595675"/>
                  <a:gd name="connsiteX2" fmla="*/ 362453 w 1276853"/>
                  <a:gd name="connsiteY2" fmla="*/ 444500 h 1595675"/>
                  <a:gd name="connsiteX3" fmla="*/ 119191 w 1276853"/>
                  <a:gd name="connsiteY3" fmla="*/ 844076 h 1595675"/>
                  <a:gd name="connsiteX4" fmla="*/ 1 w 1276853"/>
                  <a:gd name="connsiteY4" fmla="*/ 1595651 h 1595675"/>
                  <a:gd name="connsiteX0" fmla="*/ 1276853 w 1276853"/>
                  <a:gd name="connsiteY0" fmla="*/ 0 h 1595676"/>
                  <a:gd name="connsiteX1" fmla="*/ 806953 w 1276853"/>
                  <a:gd name="connsiteY1" fmla="*/ 254000 h 1595676"/>
                  <a:gd name="connsiteX2" fmla="*/ 362453 w 1276853"/>
                  <a:gd name="connsiteY2" fmla="*/ 444500 h 1595676"/>
                  <a:gd name="connsiteX3" fmla="*/ 95099 w 1276853"/>
                  <a:gd name="connsiteY3" fmla="*/ 867202 h 1595676"/>
                  <a:gd name="connsiteX4" fmla="*/ 1 w 1276853"/>
                  <a:gd name="connsiteY4" fmla="*/ 1595651 h 1595676"/>
                  <a:gd name="connsiteX0" fmla="*/ 1276854 w 1276854"/>
                  <a:gd name="connsiteY0" fmla="*/ 0 h 1595687"/>
                  <a:gd name="connsiteX1" fmla="*/ 806954 w 1276854"/>
                  <a:gd name="connsiteY1" fmla="*/ 254000 h 1595687"/>
                  <a:gd name="connsiteX2" fmla="*/ 362454 w 1276854"/>
                  <a:gd name="connsiteY2" fmla="*/ 444500 h 1595687"/>
                  <a:gd name="connsiteX3" fmla="*/ 95100 w 1276854"/>
                  <a:gd name="connsiteY3" fmla="*/ 867202 h 1595687"/>
                  <a:gd name="connsiteX4" fmla="*/ 2 w 1276854"/>
                  <a:gd name="connsiteY4" fmla="*/ 1595651 h 1595687"/>
                  <a:gd name="connsiteX0" fmla="*/ 1276853 w 1276853"/>
                  <a:gd name="connsiteY0" fmla="*/ 0 h 1595692"/>
                  <a:gd name="connsiteX1" fmla="*/ 806953 w 1276853"/>
                  <a:gd name="connsiteY1" fmla="*/ 254000 h 1595692"/>
                  <a:gd name="connsiteX2" fmla="*/ 362453 w 1276853"/>
                  <a:gd name="connsiteY2" fmla="*/ 444500 h 1595692"/>
                  <a:gd name="connsiteX3" fmla="*/ 155328 w 1276853"/>
                  <a:gd name="connsiteY3" fmla="*/ 925015 h 1595692"/>
                  <a:gd name="connsiteX4" fmla="*/ 1 w 1276853"/>
                  <a:gd name="connsiteY4" fmla="*/ 1595651 h 1595692"/>
                  <a:gd name="connsiteX0" fmla="*/ 1337081 w 1337081"/>
                  <a:gd name="connsiteY0" fmla="*/ 0 h 1537877"/>
                  <a:gd name="connsiteX1" fmla="*/ 867181 w 1337081"/>
                  <a:gd name="connsiteY1" fmla="*/ 254000 h 1537877"/>
                  <a:gd name="connsiteX2" fmla="*/ 422681 w 1337081"/>
                  <a:gd name="connsiteY2" fmla="*/ 444500 h 1537877"/>
                  <a:gd name="connsiteX3" fmla="*/ 215556 w 1337081"/>
                  <a:gd name="connsiteY3" fmla="*/ 925015 h 1537877"/>
                  <a:gd name="connsiteX4" fmla="*/ 0 w 1337081"/>
                  <a:gd name="connsiteY4" fmla="*/ 1537838 h 1537877"/>
                  <a:gd name="connsiteX0" fmla="*/ 1216625 w 1216625"/>
                  <a:gd name="connsiteY0" fmla="*/ 0 h 1329775"/>
                  <a:gd name="connsiteX1" fmla="*/ 746725 w 1216625"/>
                  <a:gd name="connsiteY1" fmla="*/ 254000 h 1329775"/>
                  <a:gd name="connsiteX2" fmla="*/ 302225 w 1216625"/>
                  <a:gd name="connsiteY2" fmla="*/ 444500 h 1329775"/>
                  <a:gd name="connsiteX3" fmla="*/ 95100 w 1216625"/>
                  <a:gd name="connsiteY3" fmla="*/ 925015 h 1329775"/>
                  <a:gd name="connsiteX4" fmla="*/ 2 w 1216625"/>
                  <a:gd name="connsiteY4" fmla="*/ 1329710 h 1329775"/>
                  <a:gd name="connsiteX0" fmla="*/ 1216624 w 1216624"/>
                  <a:gd name="connsiteY0" fmla="*/ 0 h 1329757"/>
                  <a:gd name="connsiteX1" fmla="*/ 746724 w 1216624"/>
                  <a:gd name="connsiteY1" fmla="*/ 254000 h 1329757"/>
                  <a:gd name="connsiteX2" fmla="*/ 302224 w 1216624"/>
                  <a:gd name="connsiteY2" fmla="*/ 444500 h 1329757"/>
                  <a:gd name="connsiteX3" fmla="*/ 119191 w 1216624"/>
                  <a:gd name="connsiteY3" fmla="*/ 820950 h 1329757"/>
                  <a:gd name="connsiteX4" fmla="*/ 1 w 1216624"/>
                  <a:gd name="connsiteY4" fmla="*/ 1329710 h 1329757"/>
                  <a:gd name="connsiteX0" fmla="*/ 1175811 w 1175811"/>
                  <a:gd name="connsiteY0" fmla="*/ 0 h 1153491"/>
                  <a:gd name="connsiteX1" fmla="*/ 705911 w 1175811"/>
                  <a:gd name="connsiteY1" fmla="*/ 254000 h 1153491"/>
                  <a:gd name="connsiteX2" fmla="*/ 261411 w 1175811"/>
                  <a:gd name="connsiteY2" fmla="*/ 444500 h 1153491"/>
                  <a:gd name="connsiteX3" fmla="*/ 78378 w 1175811"/>
                  <a:gd name="connsiteY3" fmla="*/ 820950 h 1153491"/>
                  <a:gd name="connsiteX4" fmla="*/ 2 w 1175811"/>
                  <a:gd name="connsiteY4" fmla="*/ 1153413 h 1153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811" h="1153491">
                    <a:moveTo>
                      <a:pt x="1175811" y="0"/>
                    </a:moveTo>
                    <a:cubicBezTo>
                      <a:pt x="951444" y="139700"/>
                      <a:pt x="858311" y="179917"/>
                      <a:pt x="705911" y="254000"/>
                    </a:cubicBezTo>
                    <a:cubicBezTo>
                      <a:pt x="553511" y="328083"/>
                      <a:pt x="366000" y="350008"/>
                      <a:pt x="261411" y="444500"/>
                    </a:cubicBezTo>
                    <a:cubicBezTo>
                      <a:pt x="156822" y="538992"/>
                      <a:pt x="121946" y="702798"/>
                      <a:pt x="78378" y="820950"/>
                    </a:cubicBezTo>
                    <a:cubicBezTo>
                      <a:pt x="34810" y="939102"/>
                      <a:pt x="-262" y="1158231"/>
                      <a:pt x="2" y="1153413"/>
                    </a:cubicBezTo>
                  </a:path>
                </a:pathLst>
              </a:custGeom>
              <a:noFill/>
              <a:ln w="38100">
                <a:solidFill>
                  <a:srgbClr val="0000CC"/>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図形 27">
                <a:extLst>
                  <a:ext uri="{FF2B5EF4-FFF2-40B4-BE49-F238E27FC236}">
                    <a16:creationId xmlns:a16="http://schemas.microsoft.com/office/drawing/2014/main" id="{84445562-FA89-46B4-9EF9-89F75A0E320E}"/>
                  </a:ext>
                </a:extLst>
              </p:cNvPr>
              <p:cNvSpPr/>
              <p:nvPr/>
            </p:nvSpPr>
            <p:spPr>
              <a:xfrm>
                <a:off x="9766299" y="1750264"/>
                <a:ext cx="364945" cy="865936"/>
              </a:xfrm>
              <a:custGeom>
                <a:avLst/>
                <a:gdLst>
                  <a:gd name="connsiteX0" fmla="*/ 292100 w 292100"/>
                  <a:gd name="connsiteY0" fmla="*/ 0 h 406400"/>
                  <a:gd name="connsiteX1" fmla="*/ 0 w 292100"/>
                  <a:gd name="connsiteY1" fmla="*/ 406400 h 406400"/>
                  <a:gd name="connsiteX2" fmla="*/ 0 w 292100"/>
                  <a:gd name="connsiteY2" fmla="*/ 406400 h 406400"/>
                  <a:gd name="connsiteX0" fmla="*/ 292100 w 292100"/>
                  <a:gd name="connsiteY0" fmla="*/ 0 h 406400"/>
                  <a:gd name="connsiteX1" fmla="*/ 0 w 292100"/>
                  <a:gd name="connsiteY1" fmla="*/ 406400 h 406400"/>
                  <a:gd name="connsiteX2" fmla="*/ 0 w 292100"/>
                  <a:gd name="connsiteY2" fmla="*/ 406400 h 406400"/>
                  <a:gd name="connsiteX0" fmla="*/ 292100 w 292100"/>
                  <a:gd name="connsiteY0" fmla="*/ 0 h 406400"/>
                  <a:gd name="connsiteX1" fmla="*/ 0 w 292100"/>
                  <a:gd name="connsiteY1" fmla="*/ 406400 h 406400"/>
                  <a:gd name="connsiteX2" fmla="*/ 0 w 292100"/>
                  <a:gd name="connsiteY2" fmla="*/ 406400 h 406400"/>
                </a:gdLst>
                <a:ahLst/>
                <a:cxnLst>
                  <a:cxn ang="0">
                    <a:pos x="connsiteX0" y="connsiteY0"/>
                  </a:cxn>
                  <a:cxn ang="0">
                    <a:pos x="connsiteX1" y="connsiteY1"/>
                  </a:cxn>
                  <a:cxn ang="0">
                    <a:pos x="connsiteX2" y="connsiteY2"/>
                  </a:cxn>
                </a:cxnLst>
                <a:rect l="l" t="t" r="r" b="b"/>
                <a:pathLst>
                  <a:path w="292100" h="406400">
                    <a:moveTo>
                      <a:pt x="292100" y="0"/>
                    </a:moveTo>
                    <a:cubicBezTo>
                      <a:pt x="194733" y="135467"/>
                      <a:pt x="33867" y="93133"/>
                      <a:pt x="0" y="406400"/>
                    </a:cubicBezTo>
                    <a:lnTo>
                      <a:pt x="0" y="406400"/>
                    </a:lnTo>
                  </a:path>
                </a:pathLst>
              </a:custGeom>
              <a:noFill/>
              <a:ln w="38100">
                <a:solidFill>
                  <a:srgbClr val="0000CC"/>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 name="テキスト ボックス 40">
              <a:extLst>
                <a:ext uri="{FF2B5EF4-FFF2-40B4-BE49-F238E27FC236}">
                  <a16:creationId xmlns:a16="http://schemas.microsoft.com/office/drawing/2014/main" id="{F9D08ACD-8F89-4E27-8F5A-5E30268B193A}"/>
                </a:ext>
              </a:extLst>
            </p:cNvPr>
            <p:cNvSpPr txBox="1"/>
            <p:nvPr/>
          </p:nvSpPr>
          <p:spPr>
            <a:xfrm rot="20958033">
              <a:off x="9247212" y="2688291"/>
              <a:ext cx="867545" cy="400110"/>
            </a:xfrm>
            <a:prstGeom prst="rect">
              <a:avLst/>
            </a:prstGeom>
            <a:solidFill>
              <a:schemeClr val="bg1">
                <a:alpha val="40000"/>
              </a:schemeClr>
            </a:solidFill>
          </p:spPr>
          <p:txBody>
            <a:bodyPr wrap="none" rtlCol="0">
              <a:spAutoFit/>
            </a:bodyPr>
            <a:lstStyle/>
            <a:p>
              <a:r>
                <a:rPr lang="ja-JP" altLang="en-US" sz="2000" dirty="0">
                  <a:solidFill>
                    <a:srgbClr val="0000CC"/>
                  </a:solidFill>
                  <a:latin typeface="Meiryo UI" panose="020B0604030504040204" pitchFamily="50" charset="-128"/>
                  <a:ea typeface="Meiryo UI" panose="020B0604030504040204" pitchFamily="50" charset="-128"/>
                </a:rPr>
                <a:t>親　潮</a:t>
              </a:r>
              <a:endParaRPr lang="en-US" altLang="ja-JP" sz="2000" dirty="0">
                <a:solidFill>
                  <a:srgbClr val="0000CC"/>
                </a:solidFill>
                <a:latin typeface="Meiryo UI" panose="020B0604030504040204" pitchFamily="50" charset="-128"/>
                <a:ea typeface="Meiryo UI" panose="020B0604030504040204" pitchFamily="50" charset="-128"/>
              </a:endParaRPr>
            </a:p>
          </p:txBody>
        </p:sp>
      </p:grpSp>
      <p:sp>
        <p:nvSpPr>
          <p:cNvPr id="30" name="テキスト ボックス 29">
            <a:extLst>
              <a:ext uri="{FF2B5EF4-FFF2-40B4-BE49-F238E27FC236}">
                <a16:creationId xmlns:a16="http://schemas.microsoft.com/office/drawing/2014/main" id="{9CD1D863-351A-47C4-A59F-524FBABBC3E6}"/>
              </a:ext>
            </a:extLst>
          </p:cNvPr>
          <p:cNvSpPr txBox="1"/>
          <p:nvPr/>
        </p:nvSpPr>
        <p:spPr>
          <a:xfrm>
            <a:off x="8989848" y="4620117"/>
            <a:ext cx="918841" cy="338554"/>
          </a:xfrm>
          <a:prstGeom prst="rect">
            <a:avLst/>
          </a:prstGeom>
          <a:noFill/>
        </p:spPr>
        <p:txBody>
          <a:bodyPr wrap="none" rtlCol="0">
            <a:spAutoFit/>
          </a:bodyPr>
          <a:lstStyle/>
          <a:p>
            <a:r>
              <a:rPr kumimoji="1" lang="ja-JP" altLang="en-US" sz="1600" b="1" dirty="0">
                <a:solidFill>
                  <a:schemeClr val="bg1"/>
                </a:solidFill>
              </a:rPr>
              <a:t>太 平 洋</a:t>
            </a:r>
          </a:p>
        </p:txBody>
      </p:sp>
      <p:sp>
        <p:nvSpPr>
          <p:cNvPr id="34" name="テキスト ボックス 33">
            <a:extLst>
              <a:ext uri="{FF2B5EF4-FFF2-40B4-BE49-F238E27FC236}">
                <a16:creationId xmlns:a16="http://schemas.microsoft.com/office/drawing/2014/main" id="{955518F4-0E64-4F0F-A8A6-A42F6ACB9610}"/>
              </a:ext>
            </a:extLst>
          </p:cNvPr>
          <p:cNvSpPr txBox="1"/>
          <p:nvPr/>
        </p:nvSpPr>
        <p:spPr>
          <a:xfrm>
            <a:off x="9273136" y="928809"/>
            <a:ext cx="1107996" cy="276999"/>
          </a:xfrm>
          <a:prstGeom prst="rect">
            <a:avLst/>
          </a:prstGeom>
          <a:noFill/>
        </p:spPr>
        <p:txBody>
          <a:bodyPr wrap="none" rtlCol="0">
            <a:spAutoFit/>
          </a:bodyPr>
          <a:lstStyle/>
          <a:p>
            <a:r>
              <a:rPr kumimoji="1" lang="ja-JP" altLang="en-US" sz="1200" b="1" dirty="0">
                <a:solidFill>
                  <a:schemeClr val="bg1"/>
                </a:solidFill>
              </a:rPr>
              <a:t>オホーツク海</a:t>
            </a:r>
          </a:p>
        </p:txBody>
      </p:sp>
      <p:grpSp>
        <p:nvGrpSpPr>
          <p:cNvPr id="11" name="グループ化 10">
            <a:extLst>
              <a:ext uri="{FF2B5EF4-FFF2-40B4-BE49-F238E27FC236}">
                <a16:creationId xmlns:a16="http://schemas.microsoft.com/office/drawing/2014/main" id="{E3E592E5-4785-4535-A31A-566B41AF37D4}"/>
              </a:ext>
            </a:extLst>
          </p:cNvPr>
          <p:cNvGrpSpPr/>
          <p:nvPr/>
        </p:nvGrpSpPr>
        <p:grpSpPr>
          <a:xfrm>
            <a:off x="6639559" y="1318258"/>
            <a:ext cx="2956699" cy="3471136"/>
            <a:chOff x="6639559" y="1318258"/>
            <a:chExt cx="2956699" cy="3471136"/>
          </a:xfrm>
        </p:grpSpPr>
        <p:sp>
          <p:nvSpPr>
            <p:cNvPr id="39" name="テキスト ボックス 38">
              <a:extLst>
                <a:ext uri="{FF2B5EF4-FFF2-40B4-BE49-F238E27FC236}">
                  <a16:creationId xmlns:a16="http://schemas.microsoft.com/office/drawing/2014/main" id="{77391790-F9DC-4D65-A45C-F94073762600}"/>
                </a:ext>
              </a:extLst>
            </p:cNvPr>
            <p:cNvSpPr txBox="1"/>
            <p:nvPr/>
          </p:nvSpPr>
          <p:spPr>
            <a:xfrm rot="19874720">
              <a:off x="7061483" y="2874709"/>
              <a:ext cx="1005403" cy="338554"/>
            </a:xfrm>
            <a:prstGeom prst="rect">
              <a:avLst/>
            </a:prstGeom>
            <a:solidFill>
              <a:schemeClr val="bg1">
                <a:alpha val="40000"/>
              </a:schemeClr>
            </a:solidFill>
          </p:spPr>
          <p:txBody>
            <a:bodyPr wrap="none" rtlCol="0">
              <a:spAutoFit/>
            </a:bodyPr>
            <a:lstStyle/>
            <a:p>
              <a:r>
                <a:rPr lang="ja-JP" altLang="en-US" sz="1600" dirty="0">
                  <a:solidFill>
                    <a:srgbClr val="FF0000"/>
                  </a:solidFill>
                  <a:latin typeface="Meiryo UI" panose="020B0604030504040204" pitchFamily="50" charset="-128"/>
                  <a:ea typeface="Meiryo UI" panose="020B0604030504040204" pitchFamily="50" charset="-128"/>
                </a:rPr>
                <a:t>対馬海流</a:t>
              </a:r>
              <a:endParaRPr lang="en-US" altLang="ja-JP" sz="1600" dirty="0">
                <a:solidFill>
                  <a:srgbClr val="FF0000"/>
                </a:solidFill>
                <a:latin typeface="Meiryo UI" panose="020B0604030504040204" pitchFamily="50" charset="-128"/>
                <a:ea typeface="Meiryo UI" panose="020B0604030504040204" pitchFamily="50" charset="-128"/>
              </a:endParaRPr>
            </a:p>
          </p:txBody>
        </p:sp>
        <p:grpSp>
          <p:nvGrpSpPr>
            <p:cNvPr id="5" name="グループ化 4">
              <a:extLst>
                <a:ext uri="{FF2B5EF4-FFF2-40B4-BE49-F238E27FC236}">
                  <a16:creationId xmlns:a16="http://schemas.microsoft.com/office/drawing/2014/main" id="{23A9F053-D3FE-42D6-8A84-84EBD60DB7B9}"/>
                </a:ext>
              </a:extLst>
            </p:cNvPr>
            <p:cNvGrpSpPr/>
            <p:nvPr/>
          </p:nvGrpSpPr>
          <p:grpSpPr>
            <a:xfrm>
              <a:off x="6639559" y="1318258"/>
              <a:ext cx="2956699" cy="3471136"/>
              <a:chOff x="6639559" y="1318258"/>
              <a:chExt cx="2956699" cy="3471136"/>
            </a:xfrm>
          </p:grpSpPr>
          <p:sp>
            <p:nvSpPr>
              <p:cNvPr id="24" name="フリーフォーム: 図形 23">
                <a:extLst>
                  <a:ext uri="{FF2B5EF4-FFF2-40B4-BE49-F238E27FC236}">
                    <a16:creationId xmlns:a16="http://schemas.microsoft.com/office/drawing/2014/main" id="{57DE151E-5D35-4554-A11B-C7DF46EDB145}"/>
                  </a:ext>
                </a:extLst>
              </p:cNvPr>
              <p:cNvSpPr/>
              <p:nvPr/>
            </p:nvSpPr>
            <p:spPr>
              <a:xfrm>
                <a:off x="6639559" y="1318258"/>
                <a:ext cx="2956699" cy="3471136"/>
              </a:xfrm>
              <a:custGeom>
                <a:avLst/>
                <a:gdLst>
                  <a:gd name="connsiteX0" fmla="*/ 0 w 1873955"/>
                  <a:gd name="connsiteY0" fmla="*/ 2381956 h 2381956"/>
                  <a:gd name="connsiteX1" fmla="*/ 169333 w 1873955"/>
                  <a:gd name="connsiteY1" fmla="*/ 1659467 h 2381956"/>
                  <a:gd name="connsiteX2" fmla="*/ 462844 w 1873955"/>
                  <a:gd name="connsiteY2" fmla="*/ 1365956 h 2381956"/>
                  <a:gd name="connsiteX3" fmla="*/ 891822 w 1873955"/>
                  <a:gd name="connsiteY3" fmla="*/ 1128889 h 2381956"/>
                  <a:gd name="connsiteX4" fmla="*/ 1241777 w 1873955"/>
                  <a:gd name="connsiteY4" fmla="*/ 880534 h 2381956"/>
                  <a:gd name="connsiteX5" fmla="*/ 1320800 w 1873955"/>
                  <a:gd name="connsiteY5" fmla="*/ 485423 h 2381956"/>
                  <a:gd name="connsiteX6" fmla="*/ 1377244 w 1873955"/>
                  <a:gd name="connsiteY6" fmla="*/ 270934 h 2381956"/>
                  <a:gd name="connsiteX7" fmla="*/ 1467555 w 1873955"/>
                  <a:gd name="connsiteY7" fmla="*/ 282223 h 2381956"/>
                  <a:gd name="connsiteX8" fmla="*/ 1478844 w 1873955"/>
                  <a:gd name="connsiteY8" fmla="*/ 22578 h 2381956"/>
                  <a:gd name="connsiteX9" fmla="*/ 1591733 w 1873955"/>
                  <a:gd name="connsiteY9" fmla="*/ 0 h 2381956"/>
                  <a:gd name="connsiteX10" fmla="*/ 1772355 w 1873955"/>
                  <a:gd name="connsiteY10" fmla="*/ 146756 h 2381956"/>
                  <a:gd name="connsiteX11" fmla="*/ 1873955 w 1873955"/>
                  <a:gd name="connsiteY11" fmla="*/ 158045 h 2381956"/>
                  <a:gd name="connsiteX12" fmla="*/ 1873955 w 1873955"/>
                  <a:gd name="connsiteY12" fmla="*/ 158045 h 2381956"/>
                  <a:gd name="connsiteX0" fmla="*/ 0 w 1878550"/>
                  <a:gd name="connsiteY0" fmla="*/ 2409526 h 2409526"/>
                  <a:gd name="connsiteX1" fmla="*/ 173928 w 1878550"/>
                  <a:gd name="connsiteY1" fmla="*/ 1659467 h 2409526"/>
                  <a:gd name="connsiteX2" fmla="*/ 467439 w 1878550"/>
                  <a:gd name="connsiteY2" fmla="*/ 1365956 h 2409526"/>
                  <a:gd name="connsiteX3" fmla="*/ 896417 w 1878550"/>
                  <a:gd name="connsiteY3" fmla="*/ 1128889 h 2409526"/>
                  <a:gd name="connsiteX4" fmla="*/ 1246372 w 1878550"/>
                  <a:gd name="connsiteY4" fmla="*/ 880534 h 2409526"/>
                  <a:gd name="connsiteX5" fmla="*/ 1325395 w 1878550"/>
                  <a:gd name="connsiteY5" fmla="*/ 485423 h 2409526"/>
                  <a:gd name="connsiteX6" fmla="*/ 1381839 w 1878550"/>
                  <a:gd name="connsiteY6" fmla="*/ 27093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467439 w 1878550"/>
                  <a:gd name="connsiteY2" fmla="*/ 1365956 h 2409526"/>
                  <a:gd name="connsiteX3" fmla="*/ 896417 w 1878550"/>
                  <a:gd name="connsiteY3" fmla="*/ 1128889 h 2409526"/>
                  <a:gd name="connsiteX4" fmla="*/ 1246372 w 1878550"/>
                  <a:gd name="connsiteY4" fmla="*/ 880534 h 2409526"/>
                  <a:gd name="connsiteX5" fmla="*/ 1325395 w 1878550"/>
                  <a:gd name="connsiteY5" fmla="*/ 485423 h 2409526"/>
                  <a:gd name="connsiteX6" fmla="*/ 1381839 w 1878550"/>
                  <a:gd name="connsiteY6" fmla="*/ 27093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896417 w 1878550"/>
                  <a:gd name="connsiteY3" fmla="*/ 1128889 h 2409526"/>
                  <a:gd name="connsiteX4" fmla="*/ 1246372 w 1878550"/>
                  <a:gd name="connsiteY4" fmla="*/ 880534 h 2409526"/>
                  <a:gd name="connsiteX5" fmla="*/ 1325395 w 1878550"/>
                  <a:gd name="connsiteY5" fmla="*/ 485423 h 2409526"/>
                  <a:gd name="connsiteX6" fmla="*/ 1381839 w 1878550"/>
                  <a:gd name="connsiteY6" fmla="*/ 27093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246372 w 1878550"/>
                  <a:gd name="connsiteY4" fmla="*/ 880534 h 2409526"/>
                  <a:gd name="connsiteX5" fmla="*/ 1325395 w 1878550"/>
                  <a:gd name="connsiteY5" fmla="*/ 485423 h 2409526"/>
                  <a:gd name="connsiteX6" fmla="*/ 1381839 w 1878550"/>
                  <a:gd name="connsiteY6" fmla="*/ 27093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246372 w 1878550"/>
                  <a:gd name="connsiteY4" fmla="*/ 880534 h 2409526"/>
                  <a:gd name="connsiteX5" fmla="*/ 1325395 w 1878550"/>
                  <a:gd name="connsiteY5" fmla="*/ 485423 h 2409526"/>
                  <a:gd name="connsiteX6" fmla="*/ 1381839 w 1878550"/>
                  <a:gd name="connsiteY6" fmla="*/ 27093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310702 w 1878550"/>
                  <a:gd name="connsiteY4" fmla="*/ 889724 h 2409526"/>
                  <a:gd name="connsiteX5" fmla="*/ 1325395 w 1878550"/>
                  <a:gd name="connsiteY5" fmla="*/ 485423 h 2409526"/>
                  <a:gd name="connsiteX6" fmla="*/ 1381839 w 1878550"/>
                  <a:gd name="connsiteY6" fmla="*/ 27093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310702 w 1878550"/>
                  <a:gd name="connsiteY4" fmla="*/ 889724 h 2409526"/>
                  <a:gd name="connsiteX5" fmla="*/ 1325395 w 1878550"/>
                  <a:gd name="connsiteY5" fmla="*/ 485423 h 2409526"/>
                  <a:gd name="connsiteX6" fmla="*/ 1381839 w 1878550"/>
                  <a:gd name="connsiteY6" fmla="*/ 29850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310702 w 1878550"/>
                  <a:gd name="connsiteY4" fmla="*/ 889724 h 2409526"/>
                  <a:gd name="connsiteX5" fmla="*/ 1325395 w 1878550"/>
                  <a:gd name="connsiteY5" fmla="*/ 485423 h 2409526"/>
                  <a:gd name="connsiteX6" fmla="*/ 1381839 w 1878550"/>
                  <a:gd name="connsiteY6" fmla="*/ 29850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310702 w 1878550"/>
                  <a:gd name="connsiteY4" fmla="*/ 889724 h 2409526"/>
                  <a:gd name="connsiteX5" fmla="*/ 1325395 w 1878550"/>
                  <a:gd name="connsiteY5" fmla="*/ 485423 h 2409526"/>
                  <a:gd name="connsiteX6" fmla="*/ 1381839 w 1878550"/>
                  <a:gd name="connsiteY6" fmla="*/ 298504 h 2409526"/>
                  <a:gd name="connsiteX7" fmla="*/ 1472150 w 1878550"/>
                  <a:gd name="connsiteY7" fmla="*/ 282223 h 2409526"/>
                  <a:gd name="connsiteX8" fmla="*/ 1492628 w 1878550"/>
                  <a:gd name="connsiteY8" fmla="*/ 8690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310702 w 1878550"/>
                  <a:gd name="connsiteY4" fmla="*/ 889724 h 2409526"/>
                  <a:gd name="connsiteX5" fmla="*/ 1325395 w 1878550"/>
                  <a:gd name="connsiteY5" fmla="*/ 485423 h 2409526"/>
                  <a:gd name="connsiteX6" fmla="*/ 1381839 w 1878550"/>
                  <a:gd name="connsiteY6" fmla="*/ 298504 h 2409526"/>
                  <a:gd name="connsiteX7" fmla="*/ 1472150 w 1878550"/>
                  <a:gd name="connsiteY7" fmla="*/ 282223 h 2409526"/>
                  <a:gd name="connsiteX8" fmla="*/ 1492628 w 1878550"/>
                  <a:gd name="connsiteY8" fmla="*/ 8690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32500 h 2432500"/>
                  <a:gd name="connsiteX1" fmla="*/ 173928 w 1878550"/>
                  <a:gd name="connsiteY1" fmla="*/ 1682441 h 2432500"/>
                  <a:gd name="connsiteX2" fmla="*/ 504199 w 1878550"/>
                  <a:gd name="connsiteY2" fmla="*/ 1425690 h 2432500"/>
                  <a:gd name="connsiteX3" fmla="*/ 919392 w 1878550"/>
                  <a:gd name="connsiteY3" fmla="*/ 1248358 h 2432500"/>
                  <a:gd name="connsiteX4" fmla="*/ 1310702 w 1878550"/>
                  <a:gd name="connsiteY4" fmla="*/ 912698 h 2432500"/>
                  <a:gd name="connsiteX5" fmla="*/ 1325395 w 1878550"/>
                  <a:gd name="connsiteY5" fmla="*/ 508397 h 2432500"/>
                  <a:gd name="connsiteX6" fmla="*/ 1381839 w 1878550"/>
                  <a:gd name="connsiteY6" fmla="*/ 321478 h 2432500"/>
                  <a:gd name="connsiteX7" fmla="*/ 1472150 w 1878550"/>
                  <a:gd name="connsiteY7" fmla="*/ 305197 h 2432500"/>
                  <a:gd name="connsiteX8" fmla="*/ 1492628 w 1878550"/>
                  <a:gd name="connsiteY8" fmla="*/ 109882 h 2432500"/>
                  <a:gd name="connsiteX9" fmla="*/ 1573353 w 1878550"/>
                  <a:gd name="connsiteY9" fmla="*/ 0 h 2432500"/>
                  <a:gd name="connsiteX10" fmla="*/ 1776950 w 1878550"/>
                  <a:gd name="connsiteY10" fmla="*/ 169730 h 2432500"/>
                  <a:gd name="connsiteX11" fmla="*/ 1878550 w 1878550"/>
                  <a:gd name="connsiteY11" fmla="*/ 181019 h 2432500"/>
                  <a:gd name="connsiteX12" fmla="*/ 1878550 w 1878550"/>
                  <a:gd name="connsiteY12" fmla="*/ 181019 h 2432500"/>
                  <a:gd name="connsiteX0" fmla="*/ 0 w 1878550"/>
                  <a:gd name="connsiteY0" fmla="*/ 2404931 h 2404931"/>
                  <a:gd name="connsiteX1" fmla="*/ 173928 w 1878550"/>
                  <a:gd name="connsiteY1" fmla="*/ 1654872 h 2404931"/>
                  <a:gd name="connsiteX2" fmla="*/ 504199 w 1878550"/>
                  <a:gd name="connsiteY2" fmla="*/ 1398121 h 2404931"/>
                  <a:gd name="connsiteX3" fmla="*/ 919392 w 1878550"/>
                  <a:gd name="connsiteY3" fmla="*/ 122078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76950 w 1878550"/>
                  <a:gd name="connsiteY10" fmla="*/ 142161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04199 w 1878550"/>
                  <a:gd name="connsiteY2" fmla="*/ 1398121 h 2404931"/>
                  <a:gd name="connsiteX3" fmla="*/ 919392 w 1878550"/>
                  <a:gd name="connsiteY3" fmla="*/ 122078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04199 w 1878550"/>
                  <a:gd name="connsiteY2" fmla="*/ 1398121 h 2404931"/>
                  <a:gd name="connsiteX3" fmla="*/ 919392 w 1878550"/>
                  <a:gd name="connsiteY3" fmla="*/ 122078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27174 w 1878550"/>
                  <a:gd name="connsiteY2" fmla="*/ 1347576 h 2404931"/>
                  <a:gd name="connsiteX3" fmla="*/ 919392 w 1878550"/>
                  <a:gd name="connsiteY3" fmla="*/ 122078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45554 w 1878550"/>
                  <a:gd name="connsiteY2" fmla="*/ 1384336 h 2404931"/>
                  <a:gd name="connsiteX3" fmla="*/ 919392 w 1878550"/>
                  <a:gd name="connsiteY3" fmla="*/ 122078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45554 w 1878550"/>
                  <a:gd name="connsiteY2" fmla="*/ 1384336 h 2404931"/>
                  <a:gd name="connsiteX3" fmla="*/ 919392 w 1878550"/>
                  <a:gd name="connsiteY3" fmla="*/ 122078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45554 w 1878550"/>
                  <a:gd name="connsiteY2" fmla="*/ 1384336 h 2404931"/>
                  <a:gd name="connsiteX3" fmla="*/ 928582 w 1878550"/>
                  <a:gd name="connsiteY3" fmla="*/ 1243764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45554 w 1878550"/>
                  <a:gd name="connsiteY2" fmla="*/ 1384336 h 2404931"/>
                  <a:gd name="connsiteX3" fmla="*/ 928582 w 1878550"/>
                  <a:gd name="connsiteY3" fmla="*/ 1243764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45554 w 1878550"/>
                  <a:gd name="connsiteY2" fmla="*/ 1384336 h 2404931"/>
                  <a:gd name="connsiteX3" fmla="*/ 969936 w 1878550"/>
                  <a:gd name="connsiteY3" fmla="*/ 1225384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45554 w 1878550"/>
                  <a:gd name="connsiteY2" fmla="*/ 1384336 h 2404931"/>
                  <a:gd name="connsiteX3" fmla="*/ 969936 w 1878550"/>
                  <a:gd name="connsiteY3" fmla="*/ 1225384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54744 w 1878550"/>
                  <a:gd name="connsiteY2" fmla="*/ 1333791 h 2404931"/>
                  <a:gd name="connsiteX3" fmla="*/ 969936 w 1878550"/>
                  <a:gd name="connsiteY3" fmla="*/ 1225384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54744 w 1878550"/>
                  <a:gd name="connsiteY2" fmla="*/ 1333791 h 2404931"/>
                  <a:gd name="connsiteX3" fmla="*/ 965341 w 1878550"/>
                  <a:gd name="connsiteY3" fmla="*/ 120240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54744 w 1878550"/>
                  <a:gd name="connsiteY2" fmla="*/ 1333791 h 2404931"/>
                  <a:gd name="connsiteX3" fmla="*/ 965341 w 1878550"/>
                  <a:gd name="connsiteY3" fmla="*/ 120240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54744 w 1878550"/>
                  <a:gd name="connsiteY2" fmla="*/ 1333791 h 2404931"/>
                  <a:gd name="connsiteX3" fmla="*/ 1011291 w 1878550"/>
                  <a:gd name="connsiteY3" fmla="*/ 111969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54744 w 1878550"/>
                  <a:gd name="connsiteY2" fmla="*/ 1333791 h 2404931"/>
                  <a:gd name="connsiteX3" fmla="*/ 1011291 w 1878550"/>
                  <a:gd name="connsiteY3" fmla="*/ 111969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54744 w 1878550"/>
                  <a:gd name="connsiteY2" fmla="*/ 1333791 h 2404931"/>
                  <a:gd name="connsiteX3" fmla="*/ 1011291 w 1878550"/>
                  <a:gd name="connsiteY3" fmla="*/ 111969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90990"/>
                  <a:gd name="connsiteY0" fmla="*/ 2299184 h 2299184"/>
                  <a:gd name="connsiteX1" fmla="*/ 186368 w 1890990"/>
                  <a:gd name="connsiteY1" fmla="*/ 1654872 h 2299184"/>
                  <a:gd name="connsiteX2" fmla="*/ 567184 w 1890990"/>
                  <a:gd name="connsiteY2" fmla="*/ 1333791 h 2299184"/>
                  <a:gd name="connsiteX3" fmla="*/ 1023731 w 1890990"/>
                  <a:gd name="connsiteY3" fmla="*/ 1119699 h 2299184"/>
                  <a:gd name="connsiteX4" fmla="*/ 1323142 w 1890990"/>
                  <a:gd name="connsiteY4" fmla="*/ 885129 h 2299184"/>
                  <a:gd name="connsiteX5" fmla="*/ 1337835 w 1890990"/>
                  <a:gd name="connsiteY5" fmla="*/ 480828 h 2299184"/>
                  <a:gd name="connsiteX6" fmla="*/ 1394279 w 1890990"/>
                  <a:gd name="connsiteY6" fmla="*/ 293909 h 2299184"/>
                  <a:gd name="connsiteX7" fmla="*/ 1484590 w 1890990"/>
                  <a:gd name="connsiteY7" fmla="*/ 277628 h 2299184"/>
                  <a:gd name="connsiteX8" fmla="*/ 1505068 w 1890990"/>
                  <a:gd name="connsiteY8" fmla="*/ 82313 h 2299184"/>
                  <a:gd name="connsiteX9" fmla="*/ 1590388 w 1890990"/>
                  <a:gd name="connsiteY9" fmla="*/ 0 h 2299184"/>
                  <a:gd name="connsiteX10" fmla="*/ 1743440 w 1890990"/>
                  <a:gd name="connsiteY10" fmla="*/ 174325 h 2299184"/>
                  <a:gd name="connsiteX11" fmla="*/ 1890990 w 1890990"/>
                  <a:gd name="connsiteY11" fmla="*/ 153450 h 2299184"/>
                  <a:gd name="connsiteX12" fmla="*/ 1890990 w 1890990"/>
                  <a:gd name="connsiteY12" fmla="*/ 153450 h 229918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50276 w 1903431"/>
                  <a:gd name="connsiteY5" fmla="*/ 480828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50276 w 1903431"/>
                  <a:gd name="connsiteY5" fmla="*/ 480828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50276 w 1903431"/>
                  <a:gd name="connsiteY5" fmla="*/ 480828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44042 w 1903431"/>
                  <a:gd name="connsiteY6" fmla="*/ 275247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44042 w 1903431"/>
                  <a:gd name="connsiteY6" fmla="*/ 275247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44042 w 1903431"/>
                  <a:gd name="connsiteY6" fmla="*/ 275247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44042 w 1903431"/>
                  <a:gd name="connsiteY6" fmla="*/ 275247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44042 w 1903431"/>
                  <a:gd name="connsiteY6" fmla="*/ 275247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327759 h 2327759"/>
                  <a:gd name="connsiteX1" fmla="*/ 198809 w 1903431"/>
                  <a:gd name="connsiteY1" fmla="*/ 1689667 h 2327759"/>
                  <a:gd name="connsiteX2" fmla="*/ 579625 w 1903431"/>
                  <a:gd name="connsiteY2" fmla="*/ 1368586 h 2327759"/>
                  <a:gd name="connsiteX3" fmla="*/ 1036172 w 1903431"/>
                  <a:gd name="connsiteY3" fmla="*/ 1154494 h 2327759"/>
                  <a:gd name="connsiteX4" fmla="*/ 1335583 w 1903431"/>
                  <a:gd name="connsiteY4" fmla="*/ 919924 h 2327759"/>
                  <a:gd name="connsiteX5" fmla="*/ 1312953 w 1903431"/>
                  <a:gd name="connsiteY5" fmla="*/ 571607 h 2327759"/>
                  <a:gd name="connsiteX6" fmla="*/ 1444042 w 1903431"/>
                  <a:gd name="connsiteY6" fmla="*/ 310042 h 2327759"/>
                  <a:gd name="connsiteX7" fmla="*/ 1517509 w 1903431"/>
                  <a:gd name="connsiteY7" fmla="*/ 117108 h 2327759"/>
                  <a:gd name="connsiteX8" fmla="*/ 1602829 w 1903431"/>
                  <a:gd name="connsiteY8" fmla="*/ 34795 h 2327759"/>
                  <a:gd name="connsiteX9" fmla="*/ 1755881 w 1903431"/>
                  <a:gd name="connsiteY9" fmla="*/ 209120 h 2327759"/>
                  <a:gd name="connsiteX10" fmla="*/ 1903431 w 1903431"/>
                  <a:gd name="connsiteY10" fmla="*/ 188245 h 2327759"/>
                  <a:gd name="connsiteX11" fmla="*/ 1903431 w 1903431"/>
                  <a:gd name="connsiteY11" fmla="*/ 188245 h 2327759"/>
                  <a:gd name="connsiteX0" fmla="*/ 0 w 1903431"/>
                  <a:gd name="connsiteY0" fmla="*/ 2294887 h 2294887"/>
                  <a:gd name="connsiteX1" fmla="*/ 198809 w 1903431"/>
                  <a:gd name="connsiteY1" fmla="*/ 1656795 h 2294887"/>
                  <a:gd name="connsiteX2" fmla="*/ 579625 w 1903431"/>
                  <a:gd name="connsiteY2" fmla="*/ 1335714 h 2294887"/>
                  <a:gd name="connsiteX3" fmla="*/ 1036172 w 1903431"/>
                  <a:gd name="connsiteY3" fmla="*/ 1121622 h 2294887"/>
                  <a:gd name="connsiteX4" fmla="*/ 1335583 w 1903431"/>
                  <a:gd name="connsiteY4" fmla="*/ 887052 h 2294887"/>
                  <a:gd name="connsiteX5" fmla="*/ 1312953 w 1903431"/>
                  <a:gd name="connsiteY5" fmla="*/ 538735 h 2294887"/>
                  <a:gd name="connsiteX6" fmla="*/ 1444042 w 1903431"/>
                  <a:gd name="connsiteY6" fmla="*/ 277170 h 2294887"/>
                  <a:gd name="connsiteX7" fmla="*/ 1517509 w 1903431"/>
                  <a:gd name="connsiteY7" fmla="*/ 84236 h 2294887"/>
                  <a:gd name="connsiteX8" fmla="*/ 1609049 w 1903431"/>
                  <a:gd name="connsiteY8" fmla="*/ 20584 h 2294887"/>
                  <a:gd name="connsiteX9" fmla="*/ 1755881 w 1903431"/>
                  <a:gd name="connsiteY9" fmla="*/ 176248 h 2294887"/>
                  <a:gd name="connsiteX10" fmla="*/ 1903431 w 1903431"/>
                  <a:gd name="connsiteY10" fmla="*/ 155373 h 2294887"/>
                  <a:gd name="connsiteX11" fmla="*/ 1903431 w 1903431"/>
                  <a:gd name="connsiteY11" fmla="*/ 155373 h 2294887"/>
                  <a:gd name="connsiteX0" fmla="*/ 0 w 1903431"/>
                  <a:gd name="connsiteY0" fmla="*/ 2289540 h 2289540"/>
                  <a:gd name="connsiteX1" fmla="*/ 198809 w 1903431"/>
                  <a:gd name="connsiteY1" fmla="*/ 1651448 h 2289540"/>
                  <a:gd name="connsiteX2" fmla="*/ 579625 w 1903431"/>
                  <a:gd name="connsiteY2" fmla="*/ 1330367 h 2289540"/>
                  <a:gd name="connsiteX3" fmla="*/ 1036172 w 1903431"/>
                  <a:gd name="connsiteY3" fmla="*/ 1116275 h 2289540"/>
                  <a:gd name="connsiteX4" fmla="*/ 1335583 w 1903431"/>
                  <a:gd name="connsiteY4" fmla="*/ 881705 h 2289540"/>
                  <a:gd name="connsiteX5" fmla="*/ 1312953 w 1903431"/>
                  <a:gd name="connsiteY5" fmla="*/ 533388 h 2289540"/>
                  <a:gd name="connsiteX6" fmla="*/ 1444042 w 1903431"/>
                  <a:gd name="connsiteY6" fmla="*/ 271823 h 2289540"/>
                  <a:gd name="connsiteX7" fmla="*/ 1517509 w 1903431"/>
                  <a:gd name="connsiteY7" fmla="*/ 78889 h 2289540"/>
                  <a:gd name="connsiteX8" fmla="*/ 1621490 w 1903431"/>
                  <a:gd name="connsiteY8" fmla="*/ 21457 h 2289540"/>
                  <a:gd name="connsiteX9" fmla="*/ 1755881 w 1903431"/>
                  <a:gd name="connsiteY9" fmla="*/ 170901 h 2289540"/>
                  <a:gd name="connsiteX10" fmla="*/ 1903431 w 1903431"/>
                  <a:gd name="connsiteY10" fmla="*/ 150026 h 2289540"/>
                  <a:gd name="connsiteX11" fmla="*/ 1903431 w 1903431"/>
                  <a:gd name="connsiteY11" fmla="*/ 150026 h 2289540"/>
                  <a:gd name="connsiteX0" fmla="*/ 48629 w 1742517"/>
                  <a:gd name="connsiteY0" fmla="*/ 2037017 h 2037017"/>
                  <a:gd name="connsiteX1" fmla="*/ 37895 w 1742517"/>
                  <a:gd name="connsiteY1" fmla="*/ 1651448 h 2037017"/>
                  <a:gd name="connsiteX2" fmla="*/ 418711 w 1742517"/>
                  <a:gd name="connsiteY2" fmla="*/ 1330367 h 2037017"/>
                  <a:gd name="connsiteX3" fmla="*/ 875258 w 1742517"/>
                  <a:gd name="connsiteY3" fmla="*/ 1116275 h 2037017"/>
                  <a:gd name="connsiteX4" fmla="*/ 1174669 w 1742517"/>
                  <a:gd name="connsiteY4" fmla="*/ 881705 h 2037017"/>
                  <a:gd name="connsiteX5" fmla="*/ 1152039 w 1742517"/>
                  <a:gd name="connsiteY5" fmla="*/ 533388 h 2037017"/>
                  <a:gd name="connsiteX6" fmla="*/ 1283128 w 1742517"/>
                  <a:gd name="connsiteY6" fmla="*/ 271823 h 2037017"/>
                  <a:gd name="connsiteX7" fmla="*/ 1356595 w 1742517"/>
                  <a:gd name="connsiteY7" fmla="*/ 78889 h 2037017"/>
                  <a:gd name="connsiteX8" fmla="*/ 1460576 w 1742517"/>
                  <a:gd name="connsiteY8" fmla="*/ 21457 h 2037017"/>
                  <a:gd name="connsiteX9" fmla="*/ 1594967 w 1742517"/>
                  <a:gd name="connsiteY9" fmla="*/ 170901 h 2037017"/>
                  <a:gd name="connsiteX10" fmla="*/ 1742517 w 1742517"/>
                  <a:gd name="connsiteY10" fmla="*/ 150026 h 2037017"/>
                  <a:gd name="connsiteX11" fmla="*/ 1742517 w 1742517"/>
                  <a:gd name="connsiteY11" fmla="*/ 150026 h 2037017"/>
                  <a:gd name="connsiteX0" fmla="*/ 0 w 1693888"/>
                  <a:gd name="connsiteY0" fmla="*/ 2037017 h 2037017"/>
                  <a:gd name="connsiteX1" fmla="*/ 167994 w 1693888"/>
                  <a:gd name="connsiteY1" fmla="*/ 1537813 h 2037017"/>
                  <a:gd name="connsiteX2" fmla="*/ 370082 w 1693888"/>
                  <a:gd name="connsiteY2" fmla="*/ 1330367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370082 w 1693888"/>
                  <a:gd name="connsiteY2" fmla="*/ 1330367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416305 w 1693888"/>
                  <a:gd name="connsiteY2" fmla="*/ 1355620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521077 w 1693888"/>
                  <a:gd name="connsiteY2" fmla="*/ 1292489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521077 w 1693888"/>
                  <a:gd name="connsiteY2" fmla="*/ 1292489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521077 w 1693888"/>
                  <a:gd name="connsiteY2" fmla="*/ 1292489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567299 w 1693888"/>
                  <a:gd name="connsiteY2" fmla="*/ 1264081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567299 w 1693888"/>
                  <a:gd name="connsiteY2" fmla="*/ 1264081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656662 w 1693888"/>
                  <a:gd name="connsiteY2" fmla="*/ 1264081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656662 w 1693888"/>
                  <a:gd name="connsiteY2" fmla="*/ 1264081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647418 w 1693888"/>
                  <a:gd name="connsiteY2" fmla="*/ 1232516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647418 w 1693888"/>
                  <a:gd name="connsiteY2" fmla="*/ 1232516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684396 w 1693888"/>
                  <a:gd name="connsiteY2" fmla="*/ 1251455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684396 w 1693888"/>
                  <a:gd name="connsiteY2" fmla="*/ 1251455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220380 w 1693888"/>
                  <a:gd name="connsiteY1" fmla="*/ 1471527 h 2037017"/>
                  <a:gd name="connsiteX2" fmla="*/ 684396 w 1693888"/>
                  <a:gd name="connsiteY2" fmla="*/ 1251455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220380 w 1693888"/>
                  <a:gd name="connsiteY1" fmla="*/ 1471527 h 2037017"/>
                  <a:gd name="connsiteX2" fmla="*/ 665907 w 1693888"/>
                  <a:gd name="connsiteY2" fmla="*/ 1219889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220380 w 1693888"/>
                  <a:gd name="connsiteY1" fmla="*/ 1471527 h 2037017"/>
                  <a:gd name="connsiteX2" fmla="*/ 665907 w 1693888"/>
                  <a:gd name="connsiteY2" fmla="*/ 1219889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220380 w 1693888"/>
                  <a:gd name="connsiteY1" fmla="*/ 1471527 h 2037017"/>
                  <a:gd name="connsiteX2" fmla="*/ 665907 w 1693888"/>
                  <a:gd name="connsiteY2" fmla="*/ 1248298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220380 w 1693888"/>
                  <a:gd name="connsiteY1" fmla="*/ 1471527 h 2037017"/>
                  <a:gd name="connsiteX2" fmla="*/ 653581 w 1693888"/>
                  <a:gd name="connsiteY2" fmla="*/ 1150446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220380 w 1693888"/>
                  <a:gd name="connsiteY1" fmla="*/ 1471527 h 2037017"/>
                  <a:gd name="connsiteX2" fmla="*/ 653581 w 1693888"/>
                  <a:gd name="connsiteY2" fmla="*/ 1150446 h 2037017"/>
                  <a:gd name="connsiteX3" fmla="*/ 897504 w 1693888"/>
                  <a:gd name="connsiteY3" fmla="*/ 1034205 h 2037017"/>
                  <a:gd name="connsiteX4" fmla="*/ 1126040 w 1693888"/>
                  <a:gd name="connsiteY4" fmla="*/ 881705 h 2037017"/>
                  <a:gd name="connsiteX5" fmla="*/ 1117394 w 1693888"/>
                  <a:gd name="connsiteY5" fmla="*/ 694175 h 2037017"/>
                  <a:gd name="connsiteX6" fmla="*/ 1103410 w 1693888"/>
                  <a:gd name="connsiteY6" fmla="*/ 533388 h 2037017"/>
                  <a:gd name="connsiteX7" fmla="*/ 1234499 w 1693888"/>
                  <a:gd name="connsiteY7" fmla="*/ 271823 h 2037017"/>
                  <a:gd name="connsiteX8" fmla="*/ 1307966 w 1693888"/>
                  <a:gd name="connsiteY8" fmla="*/ 78889 h 2037017"/>
                  <a:gd name="connsiteX9" fmla="*/ 1411947 w 1693888"/>
                  <a:gd name="connsiteY9" fmla="*/ 21457 h 2037017"/>
                  <a:gd name="connsiteX10" fmla="*/ 1546338 w 1693888"/>
                  <a:gd name="connsiteY10" fmla="*/ 170901 h 2037017"/>
                  <a:gd name="connsiteX11" fmla="*/ 1693888 w 1693888"/>
                  <a:gd name="connsiteY11" fmla="*/ 150026 h 2037017"/>
                  <a:gd name="connsiteX12" fmla="*/ 1693888 w 1693888"/>
                  <a:gd name="connsiteY12" fmla="*/ 150026 h 2037017"/>
                  <a:gd name="connsiteX0" fmla="*/ 0 w 1693888"/>
                  <a:gd name="connsiteY0" fmla="*/ 2037017 h 2037017"/>
                  <a:gd name="connsiteX1" fmla="*/ 184984 w 1693888"/>
                  <a:gd name="connsiteY1" fmla="*/ 1406264 h 2037017"/>
                  <a:gd name="connsiteX2" fmla="*/ 653581 w 1693888"/>
                  <a:gd name="connsiteY2" fmla="*/ 1150446 h 2037017"/>
                  <a:gd name="connsiteX3" fmla="*/ 897504 w 1693888"/>
                  <a:gd name="connsiteY3" fmla="*/ 1034205 h 2037017"/>
                  <a:gd name="connsiteX4" fmla="*/ 1126040 w 1693888"/>
                  <a:gd name="connsiteY4" fmla="*/ 881705 h 2037017"/>
                  <a:gd name="connsiteX5" fmla="*/ 1117394 w 1693888"/>
                  <a:gd name="connsiteY5" fmla="*/ 694175 h 2037017"/>
                  <a:gd name="connsiteX6" fmla="*/ 1103410 w 1693888"/>
                  <a:gd name="connsiteY6" fmla="*/ 533388 h 2037017"/>
                  <a:gd name="connsiteX7" fmla="*/ 1234499 w 1693888"/>
                  <a:gd name="connsiteY7" fmla="*/ 271823 h 2037017"/>
                  <a:gd name="connsiteX8" fmla="*/ 1307966 w 1693888"/>
                  <a:gd name="connsiteY8" fmla="*/ 78889 h 2037017"/>
                  <a:gd name="connsiteX9" fmla="*/ 1411947 w 1693888"/>
                  <a:gd name="connsiteY9" fmla="*/ 21457 h 2037017"/>
                  <a:gd name="connsiteX10" fmla="*/ 1546338 w 1693888"/>
                  <a:gd name="connsiteY10" fmla="*/ 170901 h 2037017"/>
                  <a:gd name="connsiteX11" fmla="*/ 1693888 w 1693888"/>
                  <a:gd name="connsiteY11" fmla="*/ 150026 h 2037017"/>
                  <a:gd name="connsiteX12" fmla="*/ 1693888 w 1693888"/>
                  <a:gd name="connsiteY12" fmla="*/ 150026 h 2037017"/>
                  <a:gd name="connsiteX0" fmla="*/ 0 w 1693888"/>
                  <a:gd name="connsiteY0" fmla="*/ 2037017 h 2037017"/>
                  <a:gd name="connsiteX1" fmla="*/ 184984 w 1693888"/>
                  <a:gd name="connsiteY1" fmla="*/ 1406264 h 2037017"/>
                  <a:gd name="connsiteX2" fmla="*/ 561552 w 1693888"/>
                  <a:gd name="connsiteY2" fmla="*/ 1121440 h 2037017"/>
                  <a:gd name="connsiteX3" fmla="*/ 897504 w 1693888"/>
                  <a:gd name="connsiteY3" fmla="*/ 1034205 h 2037017"/>
                  <a:gd name="connsiteX4" fmla="*/ 1126040 w 1693888"/>
                  <a:gd name="connsiteY4" fmla="*/ 881705 h 2037017"/>
                  <a:gd name="connsiteX5" fmla="*/ 1117394 w 1693888"/>
                  <a:gd name="connsiteY5" fmla="*/ 694175 h 2037017"/>
                  <a:gd name="connsiteX6" fmla="*/ 1103410 w 1693888"/>
                  <a:gd name="connsiteY6" fmla="*/ 533388 h 2037017"/>
                  <a:gd name="connsiteX7" fmla="*/ 1234499 w 1693888"/>
                  <a:gd name="connsiteY7" fmla="*/ 271823 h 2037017"/>
                  <a:gd name="connsiteX8" fmla="*/ 1307966 w 1693888"/>
                  <a:gd name="connsiteY8" fmla="*/ 78889 h 2037017"/>
                  <a:gd name="connsiteX9" fmla="*/ 1411947 w 1693888"/>
                  <a:gd name="connsiteY9" fmla="*/ 21457 h 2037017"/>
                  <a:gd name="connsiteX10" fmla="*/ 1546338 w 1693888"/>
                  <a:gd name="connsiteY10" fmla="*/ 170901 h 2037017"/>
                  <a:gd name="connsiteX11" fmla="*/ 1693888 w 1693888"/>
                  <a:gd name="connsiteY11" fmla="*/ 150026 h 2037017"/>
                  <a:gd name="connsiteX12" fmla="*/ 1693888 w 1693888"/>
                  <a:gd name="connsiteY12" fmla="*/ 150026 h 203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93888" h="2037017">
                    <a:moveTo>
                      <a:pt x="0" y="2037017"/>
                    </a:moveTo>
                    <a:cubicBezTo>
                      <a:pt x="57976" y="1786997"/>
                      <a:pt x="71868" y="1500055"/>
                      <a:pt x="184984" y="1406264"/>
                    </a:cubicBezTo>
                    <a:cubicBezTo>
                      <a:pt x="312949" y="1279245"/>
                      <a:pt x="442799" y="1183450"/>
                      <a:pt x="561552" y="1121440"/>
                    </a:cubicBezTo>
                    <a:cubicBezTo>
                      <a:pt x="680305" y="1059430"/>
                      <a:pt x="803423" y="1074161"/>
                      <a:pt x="897504" y="1034205"/>
                    </a:cubicBezTo>
                    <a:cubicBezTo>
                      <a:pt x="991585" y="994249"/>
                      <a:pt x="1089392" y="938377"/>
                      <a:pt x="1126040" y="881705"/>
                    </a:cubicBezTo>
                    <a:cubicBezTo>
                      <a:pt x="1162688" y="825033"/>
                      <a:pt x="1121166" y="752228"/>
                      <a:pt x="1117394" y="694175"/>
                    </a:cubicBezTo>
                    <a:cubicBezTo>
                      <a:pt x="1113622" y="636122"/>
                      <a:pt x="1083892" y="603780"/>
                      <a:pt x="1103410" y="533388"/>
                    </a:cubicBezTo>
                    <a:cubicBezTo>
                      <a:pt x="1122928" y="462996"/>
                      <a:pt x="1156864" y="266708"/>
                      <a:pt x="1234499" y="271823"/>
                    </a:cubicBezTo>
                    <a:cubicBezTo>
                      <a:pt x="1312134" y="276938"/>
                      <a:pt x="1278391" y="120617"/>
                      <a:pt x="1307966" y="78889"/>
                    </a:cubicBezTo>
                    <a:cubicBezTo>
                      <a:pt x="1337541" y="37161"/>
                      <a:pt x="1360930" y="-36651"/>
                      <a:pt x="1411947" y="21457"/>
                    </a:cubicBezTo>
                    <a:lnTo>
                      <a:pt x="1546338" y="170901"/>
                    </a:lnTo>
                    <a:cubicBezTo>
                      <a:pt x="1613901" y="205298"/>
                      <a:pt x="1644705" y="156984"/>
                      <a:pt x="1693888" y="150026"/>
                    </a:cubicBezTo>
                    <a:lnTo>
                      <a:pt x="1693888" y="150026"/>
                    </a:lnTo>
                  </a:path>
                </a:pathLst>
              </a:custGeom>
              <a:noFill/>
              <a:ln w="34925">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図形 24">
                <a:extLst>
                  <a:ext uri="{FF2B5EF4-FFF2-40B4-BE49-F238E27FC236}">
                    <a16:creationId xmlns:a16="http://schemas.microsoft.com/office/drawing/2014/main" id="{1CB1963D-AED2-42B1-8AFC-8DB4848DB076}"/>
                  </a:ext>
                </a:extLst>
              </p:cNvPr>
              <p:cNvSpPr/>
              <p:nvPr/>
            </p:nvSpPr>
            <p:spPr>
              <a:xfrm>
                <a:off x="8606099" y="2270964"/>
                <a:ext cx="503797" cy="634195"/>
              </a:xfrm>
              <a:custGeom>
                <a:avLst/>
                <a:gdLst>
                  <a:gd name="connsiteX0" fmla="*/ 0 w 323936"/>
                  <a:gd name="connsiteY0" fmla="*/ 104775 h 438150"/>
                  <a:gd name="connsiteX1" fmla="*/ 47625 w 323936"/>
                  <a:gd name="connsiteY1" fmla="*/ 66675 h 438150"/>
                  <a:gd name="connsiteX2" fmla="*/ 76200 w 323936"/>
                  <a:gd name="connsiteY2" fmla="*/ 57150 h 438150"/>
                  <a:gd name="connsiteX3" fmla="*/ 133350 w 323936"/>
                  <a:gd name="connsiteY3" fmla="*/ 19050 h 438150"/>
                  <a:gd name="connsiteX4" fmla="*/ 200025 w 323936"/>
                  <a:gd name="connsiteY4" fmla="*/ 0 h 438150"/>
                  <a:gd name="connsiteX5" fmla="*/ 228600 w 323936"/>
                  <a:gd name="connsiteY5" fmla="*/ 9525 h 438150"/>
                  <a:gd name="connsiteX6" fmla="*/ 266700 w 323936"/>
                  <a:gd name="connsiteY6" fmla="*/ 66675 h 438150"/>
                  <a:gd name="connsiteX7" fmla="*/ 295275 w 323936"/>
                  <a:gd name="connsiteY7" fmla="*/ 95250 h 438150"/>
                  <a:gd name="connsiteX8" fmla="*/ 304800 w 323936"/>
                  <a:gd name="connsiteY8" fmla="*/ 123825 h 438150"/>
                  <a:gd name="connsiteX9" fmla="*/ 323850 w 323936"/>
                  <a:gd name="connsiteY9" fmla="*/ 152400 h 438150"/>
                  <a:gd name="connsiteX10" fmla="*/ 304800 w 323936"/>
                  <a:gd name="connsiteY10" fmla="*/ 285750 h 438150"/>
                  <a:gd name="connsiteX11" fmla="*/ 266700 w 323936"/>
                  <a:gd name="connsiteY11" fmla="*/ 342900 h 438150"/>
                  <a:gd name="connsiteX12" fmla="*/ 247650 w 323936"/>
                  <a:gd name="connsiteY12" fmla="*/ 371475 h 438150"/>
                  <a:gd name="connsiteX13" fmla="*/ 247650 w 323936"/>
                  <a:gd name="connsiteY13" fmla="*/ 438150 h 438150"/>
                  <a:gd name="connsiteX0" fmla="*/ 0 w 323936"/>
                  <a:gd name="connsiteY0" fmla="*/ 104775 h 371475"/>
                  <a:gd name="connsiteX1" fmla="*/ 47625 w 323936"/>
                  <a:gd name="connsiteY1" fmla="*/ 66675 h 371475"/>
                  <a:gd name="connsiteX2" fmla="*/ 76200 w 323936"/>
                  <a:gd name="connsiteY2" fmla="*/ 57150 h 371475"/>
                  <a:gd name="connsiteX3" fmla="*/ 133350 w 323936"/>
                  <a:gd name="connsiteY3" fmla="*/ 19050 h 371475"/>
                  <a:gd name="connsiteX4" fmla="*/ 200025 w 323936"/>
                  <a:gd name="connsiteY4" fmla="*/ 0 h 371475"/>
                  <a:gd name="connsiteX5" fmla="*/ 228600 w 323936"/>
                  <a:gd name="connsiteY5" fmla="*/ 9525 h 371475"/>
                  <a:gd name="connsiteX6" fmla="*/ 266700 w 323936"/>
                  <a:gd name="connsiteY6" fmla="*/ 66675 h 371475"/>
                  <a:gd name="connsiteX7" fmla="*/ 295275 w 323936"/>
                  <a:gd name="connsiteY7" fmla="*/ 95250 h 371475"/>
                  <a:gd name="connsiteX8" fmla="*/ 304800 w 323936"/>
                  <a:gd name="connsiteY8" fmla="*/ 123825 h 371475"/>
                  <a:gd name="connsiteX9" fmla="*/ 323850 w 323936"/>
                  <a:gd name="connsiteY9" fmla="*/ 152400 h 371475"/>
                  <a:gd name="connsiteX10" fmla="*/ 304800 w 323936"/>
                  <a:gd name="connsiteY10" fmla="*/ 285750 h 371475"/>
                  <a:gd name="connsiteX11" fmla="*/ 266700 w 323936"/>
                  <a:gd name="connsiteY11" fmla="*/ 342900 h 371475"/>
                  <a:gd name="connsiteX12" fmla="*/ 247650 w 323936"/>
                  <a:gd name="connsiteY12" fmla="*/ 371475 h 371475"/>
                  <a:gd name="connsiteX0" fmla="*/ 0 w 323936"/>
                  <a:gd name="connsiteY0" fmla="*/ 104775 h 342900"/>
                  <a:gd name="connsiteX1" fmla="*/ 47625 w 323936"/>
                  <a:gd name="connsiteY1" fmla="*/ 66675 h 342900"/>
                  <a:gd name="connsiteX2" fmla="*/ 76200 w 323936"/>
                  <a:gd name="connsiteY2" fmla="*/ 57150 h 342900"/>
                  <a:gd name="connsiteX3" fmla="*/ 133350 w 323936"/>
                  <a:gd name="connsiteY3" fmla="*/ 19050 h 342900"/>
                  <a:gd name="connsiteX4" fmla="*/ 200025 w 323936"/>
                  <a:gd name="connsiteY4" fmla="*/ 0 h 342900"/>
                  <a:gd name="connsiteX5" fmla="*/ 228600 w 323936"/>
                  <a:gd name="connsiteY5" fmla="*/ 9525 h 342900"/>
                  <a:gd name="connsiteX6" fmla="*/ 266700 w 323936"/>
                  <a:gd name="connsiteY6" fmla="*/ 66675 h 342900"/>
                  <a:gd name="connsiteX7" fmla="*/ 295275 w 323936"/>
                  <a:gd name="connsiteY7" fmla="*/ 95250 h 342900"/>
                  <a:gd name="connsiteX8" fmla="*/ 304800 w 323936"/>
                  <a:gd name="connsiteY8" fmla="*/ 123825 h 342900"/>
                  <a:gd name="connsiteX9" fmla="*/ 323850 w 323936"/>
                  <a:gd name="connsiteY9" fmla="*/ 152400 h 342900"/>
                  <a:gd name="connsiteX10" fmla="*/ 304800 w 323936"/>
                  <a:gd name="connsiteY10" fmla="*/ 285750 h 342900"/>
                  <a:gd name="connsiteX11" fmla="*/ 266700 w 323936"/>
                  <a:gd name="connsiteY11" fmla="*/ 342900 h 342900"/>
                  <a:gd name="connsiteX0" fmla="*/ 0 w 324210"/>
                  <a:gd name="connsiteY0" fmla="*/ 104775 h 342900"/>
                  <a:gd name="connsiteX1" fmla="*/ 47625 w 324210"/>
                  <a:gd name="connsiteY1" fmla="*/ 66675 h 342900"/>
                  <a:gd name="connsiteX2" fmla="*/ 76200 w 324210"/>
                  <a:gd name="connsiteY2" fmla="*/ 57150 h 342900"/>
                  <a:gd name="connsiteX3" fmla="*/ 133350 w 324210"/>
                  <a:gd name="connsiteY3" fmla="*/ 19050 h 342900"/>
                  <a:gd name="connsiteX4" fmla="*/ 200025 w 324210"/>
                  <a:gd name="connsiteY4" fmla="*/ 0 h 342900"/>
                  <a:gd name="connsiteX5" fmla="*/ 228600 w 324210"/>
                  <a:gd name="connsiteY5" fmla="*/ 9525 h 342900"/>
                  <a:gd name="connsiteX6" fmla="*/ 266700 w 324210"/>
                  <a:gd name="connsiteY6" fmla="*/ 66675 h 342900"/>
                  <a:gd name="connsiteX7" fmla="*/ 295275 w 324210"/>
                  <a:gd name="connsiteY7" fmla="*/ 95250 h 342900"/>
                  <a:gd name="connsiteX8" fmla="*/ 323850 w 324210"/>
                  <a:gd name="connsiteY8" fmla="*/ 152400 h 342900"/>
                  <a:gd name="connsiteX9" fmla="*/ 304800 w 324210"/>
                  <a:gd name="connsiteY9" fmla="*/ 285750 h 342900"/>
                  <a:gd name="connsiteX10" fmla="*/ 266700 w 324210"/>
                  <a:gd name="connsiteY10" fmla="*/ 342900 h 342900"/>
                  <a:gd name="connsiteX0" fmla="*/ 0 w 324210"/>
                  <a:gd name="connsiteY0" fmla="*/ 104775 h 342900"/>
                  <a:gd name="connsiteX1" fmla="*/ 47625 w 324210"/>
                  <a:gd name="connsiteY1" fmla="*/ 66675 h 342900"/>
                  <a:gd name="connsiteX2" fmla="*/ 76200 w 324210"/>
                  <a:gd name="connsiteY2" fmla="*/ 57150 h 342900"/>
                  <a:gd name="connsiteX3" fmla="*/ 133350 w 324210"/>
                  <a:gd name="connsiteY3" fmla="*/ 19050 h 342900"/>
                  <a:gd name="connsiteX4" fmla="*/ 200025 w 324210"/>
                  <a:gd name="connsiteY4" fmla="*/ 0 h 342900"/>
                  <a:gd name="connsiteX5" fmla="*/ 266700 w 324210"/>
                  <a:gd name="connsiteY5" fmla="*/ 66675 h 342900"/>
                  <a:gd name="connsiteX6" fmla="*/ 295275 w 324210"/>
                  <a:gd name="connsiteY6" fmla="*/ 95250 h 342900"/>
                  <a:gd name="connsiteX7" fmla="*/ 323850 w 324210"/>
                  <a:gd name="connsiteY7" fmla="*/ 152400 h 342900"/>
                  <a:gd name="connsiteX8" fmla="*/ 304800 w 324210"/>
                  <a:gd name="connsiteY8" fmla="*/ 285750 h 342900"/>
                  <a:gd name="connsiteX9" fmla="*/ 266700 w 324210"/>
                  <a:gd name="connsiteY9" fmla="*/ 342900 h 342900"/>
                  <a:gd name="connsiteX0" fmla="*/ 0 w 324210"/>
                  <a:gd name="connsiteY0" fmla="*/ 104775 h 342900"/>
                  <a:gd name="connsiteX1" fmla="*/ 47625 w 324210"/>
                  <a:gd name="connsiteY1" fmla="*/ 66675 h 342900"/>
                  <a:gd name="connsiteX2" fmla="*/ 76200 w 324210"/>
                  <a:gd name="connsiteY2" fmla="*/ 57150 h 342900"/>
                  <a:gd name="connsiteX3" fmla="*/ 133350 w 324210"/>
                  <a:gd name="connsiteY3" fmla="*/ 19050 h 342900"/>
                  <a:gd name="connsiteX4" fmla="*/ 200025 w 324210"/>
                  <a:gd name="connsiteY4" fmla="*/ 0 h 342900"/>
                  <a:gd name="connsiteX5" fmla="*/ 266700 w 324210"/>
                  <a:gd name="connsiteY5" fmla="*/ 52010 h 342900"/>
                  <a:gd name="connsiteX6" fmla="*/ 295275 w 324210"/>
                  <a:gd name="connsiteY6" fmla="*/ 95250 h 342900"/>
                  <a:gd name="connsiteX7" fmla="*/ 323850 w 324210"/>
                  <a:gd name="connsiteY7" fmla="*/ 152400 h 342900"/>
                  <a:gd name="connsiteX8" fmla="*/ 304800 w 324210"/>
                  <a:gd name="connsiteY8" fmla="*/ 285750 h 342900"/>
                  <a:gd name="connsiteX9" fmla="*/ 266700 w 324210"/>
                  <a:gd name="connsiteY9" fmla="*/ 342900 h 342900"/>
                  <a:gd name="connsiteX0" fmla="*/ 0 w 326053"/>
                  <a:gd name="connsiteY0" fmla="*/ 104775 h 342900"/>
                  <a:gd name="connsiteX1" fmla="*/ 47625 w 326053"/>
                  <a:gd name="connsiteY1" fmla="*/ 66675 h 342900"/>
                  <a:gd name="connsiteX2" fmla="*/ 76200 w 326053"/>
                  <a:gd name="connsiteY2" fmla="*/ 57150 h 342900"/>
                  <a:gd name="connsiteX3" fmla="*/ 133350 w 326053"/>
                  <a:gd name="connsiteY3" fmla="*/ 19050 h 342900"/>
                  <a:gd name="connsiteX4" fmla="*/ 200025 w 326053"/>
                  <a:gd name="connsiteY4" fmla="*/ 0 h 342900"/>
                  <a:gd name="connsiteX5" fmla="*/ 266700 w 326053"/>
                  <a:gd name="connsiteY5" fmla="*/ 52010 h 342900"/>
                  <a:gd name="connsiteX6" fmla="*/ 266235 w 326053"/>
                  <a:gd name="connsiteY6" fmla="*/ 104049 h 342900"/>
                  <a:gd name="connsiteX7" fmla="*/ 323850 w 326053"/>
                  <a:gd name="connsiteY7" fmla="*/ 152400 h 342900"/>
                  <a:gd name="connsiteX8" fmla="*/ 304800 w 326053"/>
                  <a:gd name="connsiteY8" fmla="*/ 285750 h 342900"/>
                  <a:gd name="connsiteX9" fmla="*/ 266700 w 326053"/>
                  <a:gd name="connsiteY9" fmla="*/ 342900 h 342900"/>
                  <a:gd name="connsiteX0" fmla="*/ 0 w 326053"/>
                  <a:gd name="connsiteY0" fmla="*/ 104775 h 342900"/>
                  <a:gd name="connsiteX1" fmla="*/ 47625 w 326053"/>
                  <a:gd name="connsiteY1" fmla="*/ 66675 h 342900"/>
                  <a:gd name="connsiteX2" fmla="*/ 76200 w 326053"/>
                  <a:gd name="connsiteY2" fmla="*/ 57150 h 342900"/>
                  <a:gd name="connsiteX3" fmla="*/ 133350 w 326053"/>
                  <a:gd name="connsiteY3" fmla="*/ 19050 h 342900"/>
                  <a:gd name="connsiteX4" fmla="*/ 200025 w 326053"/>
                  <a:gd name="connsiteY4" fmla="*/ 0 h 342900"/>
                  <a:gd name="connsiteX5" fmla="*/ 260247 w 326053"/>
                  <a:gd name="connsiteY5" fmla="*/ 40278 h 342900"/>
                  <a:gd name="connsiteX6" fmla="*/ 266235 w 326053"/>
                  <a:gd name="connsiteY6" fmla="*/ 104049 h 342900"/>
                  <a:gd name="connsiteX7" fmla="*/ 323850 w 326053"/>
                  <a:gd name="connsiteY7" fmla="*/ 152400 h 342900"/>
                  <a:gd name="connsiteX8" fmla="*/ 304800 w 326053"/>
                  <a:gd name="connsiteY8" fmla="*/ 285750 h 342900"/>
                  <a:gd name="connsiteX9" fmla="*/ 266700 w 326053"/>
                  <a:gd name="connsiteY9" fmla="*/ 342900 h 342900"/>
                  <a:gd name="connsiteX0" fmla="*/ 0 w 326497"/>
                  <a:gd name="connsiteY0" fmla="*/ 104775 h 342900"/>
                  <a:gd name="connsiteX1" fmla="*/ 47625 w 326497"/>
                  <a:gd name="connsiteY1" fmla="*/ 66675 h 342900"/>
                  <a:gd name="connsiteX2" fmla="*/ 76200 w 326497"/>
                  <a:gd name="connsiteY2" fmla="*/ 57150 h 342900"/>
                  <a:gd name="connsiteX3" fmla="*/ 133350 w 326497"/>
                  <a:gd name="connsiteY3" fmla="*/ 19050 h 342900"/>
                  <a:gd name="connsiteX4" fmla="*/ 200025 w 326497"/>
                  <a:gd name="connsiteY4" fmla="*/ 0 h 342900"/>
                  <a:gd name="connsiteX5" fmla="*/ 260247 w 326497"/>
                  <a:gd name="connsiteY5" fmla="*/ 40278 h 342900"/>
                  <a:gd name="connsiteX6" fmla="*/ 259782 w 326497"/>
                  <a:gd name="connsiteY6" fmla="*/ 112848 h 342900"/>
                  <a:gd name="connsiteX7" fmla="*/ 323850 w 326497"/>
                  <a:gd name="connsiteY7" fmla="*/ 152400 h 342900"/>
                  <a:gd name="connsiteX8" fmla="*/ 304800 w 326497"/>
                  <a:gd name="connsiteY8" fmla="*/ 285750 h 342900"/>
                  <a:gd name="connsiteX9" fmla="*/ 266700 w 326497"/>
                  <a:gd name="connsiteY9" fmla="*/ 342900 h 342900"/>
                  <a:gd name="connsiteX0" fmla="*/ 0 w 311900"/>
                  <a:gd name="connsiteY0" fmla="*/ 104775 h 342900"/>
                  <a:gd name="connsiteX1" fmla="*/ 47625 w 311900"/>
                  <a:gd name="connsiteY1" fmla="*/ 66675 h 342900"/>
                  <a:gd name="connsiteX2" fmla="*/ 76200 w 311900"/>
                  <a:gd name="connsiteY2" fmla="*/ 57150 h 342900"/>
                  <a:gd name="connsiteX3" fmla="*/ 133350 w 311900"/>
                  <a:gd name="connsiteY3" fmla="*/ 19050 h 342900"/>
                  <a:gd name="connsiteX4" fmla="*/ 200025 w 311900"/>
                  <a:gd name="connsiteY4" fmla="*/ 0 h 342900"/>
                  <a:gd name="connsiteX5" fmla="*/ 260247 w 311900"/>
                  <a:gd name="connsiteY5" fmla="*/ 40278 h 342900"/>
                  <a:gd name="connsiteX6" fmla="*/ 259782 w 311900"/>
                  <a:gd name="connsiteY6" fmla="*/ 112848 h 342900"/>
                  <a:gd name="connsiteX7" fmla="*/ 307716 w 311900"/>
                  <a:gd name="connsiteY7" fmla="*/ 187597 h 342900"/>
                  <a:gd name="connsiteX8" fmla="*/ 304800 w 311900"/>
                  <a:gd name="connsiteY8" fmla="*/ 285750 h 342900"/>
                  <a:gd name="connsiteX9" fmla="*/ 266700 w 311900"/>
                  <a:gd name="connsiteY9" fmla="*/ 342900 h 342900"/>
                  <a:gd name="connsiteX0" fmla="*/ 0 w 310754"/>
                  <a:gd name="connsiteY0" fmla="*/ 104775 h 342900"/>
                  <a:gd name="connsiteX1" fmla="*/ 47625 w 310754"/>
                  <a:gd name="connsiteY1" fmla="*/ 66675 h 342900"/>
                  <a:gd name="connsiteX2" fmla="*/ 76200 w 310754"/>
                  <a:gd name="connsiteY2" fmla="*/ 57150 h 342900"/>
                  <a:gd name="connsiteX3" fmla="*/ 133350 w 310754"/>
                  <a:gd name="connsiteY3" fmla="*/ 19050 h 342900"/>
                  <a:gd name="connsiteX4" fmla="*/ 200025 w 310754"/>
                  <a:gd name="connsiteY4" fmla="*/ 0 h 342900"/>
                  <a:gd name="connsiteX5" fmla="*/ 260247 w 310754"/>
                  <a:gd name="connsiteY5" fmla="*/ 40278 h 342900"/>
                  <a:gd name="connsiteX6" fmla="*/ 259782 w 310754"/>
                  <a:gd name="connsiteY6" fmla="*/ 112848 h 342900"/>
                  <a:gd name="connsiteX7" fmla="*/ 307716 w 310754"/>
                  <a:gd name="connsiteY7" fmla="*/ 187597 h 342900"/>
                  <a:gd name="connsiteX8" fmla="*/ 301573 w 310754"/>
                  <a:gd name="connsiteY8" fmla="*/ 285750 h 342900"/>
                  <a:gd name="connsiteX9" fmla="*/ 266700 w 310754"/>
                  <a:gd name="connsiteY9" fmla="*/ 342900 h 342900"/>
                  <a:gd name="connsiteX0" fmla="*/ 0 w 310754"/>
                  <a:gd name="connsiteY0" fmla="*/ 104775 h 342900"/>
                  <a:gd name="connsiteX1" fmla="*/ 47625 w 310754"/>
                  <a:gd name="connsiteY1" fmla="*/ 66675 h 342900"/>
                  <a:gd name="connsiteX2" fmla="*/ 76200 w 310754"/>
                  <a:gd name="connsiteY2" fmla="*/ 57150 h 342900"/>
                  <a:gd name="connsiteX3" fmla="*/ 133350 w 310754"/>
                  <a:gd name="connsiteY3" fmla="*/ 19050 h 342900"/>
                  <a:gd name="connsiteX4" fmla="*/ 200025 w 310754"/>
                  <a:gd name="connsiteY4" fmla="*/ 0 h 342900"/>
                  <a:gd name="connsiteX5" fmla="*/ 260247 w 310754"/>
                  <a:gd name="connsiteY5" fmla="*/ 40278 h 342900"/>
                  <a:gd name="connsiteX6" fmla="*/ 259782 w 310754"/>
                  <a:gd name="connsiteY6" fmla="*/ 112848 h 342900"/>
                  <a:gd name="connsiteX7" fmla="*/ 307716 w 310754"/>
                  <a:gd name="connsiteY7" fmla="*/ 187597 h 342900"/>
                  <a:gd name="connsiteX8" fmla="*/ 301573 w 310754"/>
                  <a:gd name="connsiteY8" fmla="*/ 285750 h 342900"/>
                  <a:gd name="connsiteX9" fmla="*/ 266700 w 310754"/>
                  <a:gd name="connsiteY9" fmla="*/ 342900 h 342900"/>
                  <a:gd name="connsiteX0" fmla="*/ 0 w 310754"/>
                  <a:gd name="connsiteY0" fmla="*/ 104775 h 342900"/>
                  <a:gd name="connsiteX1" fmla="*/ 47625 w 310754"/>
                  <a:gd name="connsiteY1" fmla="*/ 66675 h 342900"/>
                  <a:gd name="connsiteX2" fmla="*/ 76200 w 310754"/>
                  <a:gd name="connsiteY2" fmla="*/ 57150 h 342900"/>
                  <a:gd name="connsiteX3" fmla="*/ 133350 w 310754"/>
                  <a:gd name="connsiteY3" fmla="*/ 19050 h 342900"/>
                  <a:gd name="connsiteX4" fmla="*/ 200025 w 310754"/>
                  <a:gd name="connsiteY4" fmla="*/ 0 h 342900"/>
                  <a:gd name="connsiteX5" fmla="*/ 263474 w 310754"/>
                  <a:gd name="connsiteY5" fmla="*/ 22679 h 342900"/>
                  <a:gd name="connsiteX6" fmla="*/ 259782 w 310754"/>
                  <a:gd name="connsiteY6" fmla="*/ 112848 h 342900"/>
                  <a:gd name="connsiteX7" fmla="*/ 307716 w 310754"/>
                  <a:gd name="connsiteY7" fmla="*/ 187597 h 342900"/>
                  <a:gd name="connsiteX8" fmla="*/ 301573 w 310754"/>
                  <a:gd name="connsiteY8" fmla="*/ 285750 h 342900"/>
                  <a:gd name="connsiteX9" fmla="*/ 266700 w 310754"/>
                  <a:gd name="connsiteY9" fmla="*/ 342900 h 342900"/>
                  <a:gd name="connsiteX0" fmla="*/ 0 w 310977"/>
                  <a:gd name="connsiteY0" fmla="*/ 104775 h 345833"/>
                  <a:gd name="connsiteX1" fmla="*/ 47625 w 310977"/>
                  <a:gd name="connsiteY1" fmla="*/ 66675 h 345833"/>
                  <a:gd name="connsiteX2" fmla="*/ 76200 w 310977"/>
                  <a:gd name="connsiteY2" fmla="*/ 57150 h 345833"/>
                  <a:gd name="connsiteX3" fmla="*/ 133350 w 310977"/>
                  <a:gd name="connsiteY3" fmla="*/ 19050 h 345833"/>
                  <a:gd name="connsiteX4" fmla="*/ 200025 w 310977"/>
                  <a:gd name="connsiteY4" fmla="*/ 0 h 345833"/>
                  <a:gd name="connsiteX5" fmla="*/ 263474 w 310977"/>
                  <a:gd name="connsiteY5" fmla="*/ 22679 h 345833"/>
                  <a:gd name="connsiteX6" fmla="*/ 259782 w 310977"/>
                  <a:gd name="connsiteY6" fmla="*/ 112848 h 345833"/>
                  <a:gd name="connsiteX7" fmla="*/ 307716 w 310977"/>
                  <a:gd name="connsiteY7" fmla="*/ 187597 h 345833"/>
                  <a:gd name="connsiteX8" fmla="*/ 301573 w 310977"/>
                  <a:gd name="connsiteY8" fmla="*/ 285750 h 345833"/>
                  <a:gd name="connsiteX9" fmla="*/ 260247 w 310977"/>
                  <a:gd name="connsiteY9" fmla="*/ 345833 h 345833"/>
                  <a:gd name="connsiteX0" fmla="*/ 0 w 310977"/>
                  <a:gd name="connsiteY0" fmla="*/ 104775 h 345833"/>
                  <a:gd name="connsiteX1" fmla="*/ 47625 w 310977"/>
                  <a:gd name="connsiteY1" fmla="*/ 66675 h 345833"/>
                  <a:gd name="connsiteX2" fmla="*/ 76200 w 310977"/>
                  <a:gd name="connsiteY2" fmla="*/ 57150 h 345833"/>
                  <a:gd name="connsiteX3" fmla="*/ 133350 w 310977"/>
                  <a:gd name="connsiteY3" fmla="*/ 19050 h 345833"/>
                  <a:gd name="connsiteX4" fmla="*/ 200025 w 310977"/>
                  <a:gd name="connsiteY4" fmla="*/ 0 h 345833"/>
                  <a:gd name="connsiteX5" fmla="*/ 263474 w 310977"/>
                  <a:gd name="connsiteY5" fmla="*/ 22679 h 345833"/>
                  <a:gd name="connsiteX6" fmla="*/ 259782 w 310977"/>
                  <a:gd name="connsiteY6" fmla="*/ 112848 h 345833"/>
                  <a:gd name="connsiteX7" fmla="*/ 307716 w 310977"/>
                  <a:gd name="connsiteY7" fmla="*/ 187597 h 345833"/>
                  <a:gd name="connsiteX8" fmla="*/ 301573 w 310977"/>
                  <a:gd name="connsiteY8" fmla="*/ 285750 h 345833"/>
                  <a:gd name="connsiteX9" fmla="*/ 260247 w 310977"/>
                  <a:gd name="connsiteY9" fmla="*/ 345833 h 345833"/>
                  <a:gd name="connsiteX0" fmla="*/ 0 w 310977"/>
                  <a:gd name="connsiteY0" fmla="*/ 104775 h 345833"/>
                  <a:gd name="connsiteX1" fmla="*/ 47625 w 310977"/>
                  <a:gd name="connsiteY1" fmla="*/ 66675 h 345833"/>
                  <a:gd name="connsiteX2" fmla="*/ 76200 w 310977"/>
                  <a:gd name="connsiteY2" fmla="*/ 57150 h 345833"/>
                  <a:gd name="connsiteX3" fmla="*/ 133350 w 310977"/>
                  <a:gd name="connsiteY3" fmla="*/ 19050 h 345833"/>
                  <a:gd name="connsiteX4" fmla="*/ 200025 w 310977"/>
                  <a:gd name="connsiteY4" fmla="*/ 0 h 345833"/>
                  <a:gd name="connsiteX5" fmla="*/ 263474 w 310977"/>
                  <a:gd name="connsiteY5" fmla="*/ 22679 h 345833"/>
                  <a:gd name="connsiteX6" fmla="*/ 259782 w 310977"/>
                  <a:gd name="connsiteY6" fmla="*/ 112848 h 345833"/>
                  <a:gd name="connsiteX7" fmla="*/ 307716 w 310977"/>
                  <a:gd name="connsiteY7" fmla="*/ 187597 h 345833"/>
                  <a:gd name="connsiteX8" fmla="*/ 301573 w 310977"/>
                  <a:gd name="connsiteY8" fmla="*/ 285750 h 345833"/>
                  <a:gd name="connsiteX9" fmla="*/ 260247 w 310977"/>
                  <a:gd name="connsiteY9" fmla="*/ 345833 h 345833"/>
                  <a:gd name="connsiteX0" fmla="*/ 0 w 310977"/>
                  <a:gd name="connsiteY0" fmla="*/ 104775 h 345833"/>
                  <a:gd name="connsiteX1" fmla="*/ 47625 w 310977"/>
                  <a:gd name="connsiteY1" fmla="*/ 66675 h 345833"/>
                  <a:gd name="connsiteX2" fmla="*/ 133350 w 310977"/>
                  <a:gd name="connsiteY2" fmla="*/ 19050 h 345833"/>
                  <a:gd name="connsiteX3" fmla="*/ 200025 w 310977"/>
                  <a:gd name="connsiteY3" fmla="*/ 0 h 345833"/>
                  <a:gd name="connsiteX4" fmla="*/ 263474 w 310977"/>
                  <a:gd name="connsiteY4" fmla="*/ 22679 h 345833"/>
                  <a:gd name="connsiteX5" fmla="*/ 259782 w 310977"/>
                  <a:gd name="connsiteY5" fmla="*/ 112848 h 345833"/>
                  <a:gd name="connsiteX6" fmla="*/ 307716 w 310977"/>
                  <a:gd name="connsiteY6" fmla="*/ 187597 h 345833"/>
                  <a:gd name="connsiteX7" fmla="*/ 301573 w 310977"/>
                  <a:gd name="connsiteY7" fmla="*/ 285750 h 345833"/>
                  <a:gd name="connsiteX8" fmla="*/ 260247 w 310977"/>
                  <a:gd name="connsiteY8" fmla="*/ 345833 h 345833"/>
                  <a:gd name="connsiteX0" fmla="*/ 0 w 304523"/>
                  <a:gd name="connsiteY0" fmla="*/ 134106 h 345833"/>
                  <a:gd name="connsiteX1" fmla="*/ 41171 w 304523"/>
                  <a:gd name="connsiteY1" fmla="*/ 66675 h 345833"/>
                  <a:gd name="connsiteX2" fmla="*/ 126896 w 304523"/>
                  <a:gd name="connsiteY2" fmla="*/ 19050 h 345833"/>
                  <a:gd name="connsiteX3" fmla="*/ 193571 w 304523"/>
                  <a:gd name="connsiteY3" fmla="*/ 0 h 345833"/>
                  <a:gd name="connsiteX4" fmla="*/ 257020 w 304523"/>
                  <a:gd name="connsiteY4" fmla="*/ 22679 h 345833"/>
                  <a:gd name="connsiteX5" fmla="*/ 253328 w 304523"/>
                  <a:gd name="connsiteY5" fmla="*/ 112848 h 345833"/>
                  <a:gd name="connsiteX6" fmla="*/ 301262 w 304523"/>
                  <a:gd name="connsiteY6" fmla="*/ 187597 h 345833"/>
                  <a:gd name="connsiteX7" fmla="*/ 295119 w 304523"/>
                  <a:gd name="connsiteY7" fmla="*/ 285750 h 345833"/>
                  <a:gd name="connsiteX8" fmla="*/ 253793 w 304523"/>
                  <a:gd name="connsiteY8" fmla="*/ 345833 h 345833"/>
                  <a:gd name="connsiteX0" fmla="*/ 0 w 301297"/>
                  <a:gd name="connsiteY0" fmla="*/ 122373 h 345833"/>
                  <a:gd name="connsiteX1" fmla="*/ 37945 w 301297"/>
                  <a:gd name="connsiteY1" fmla="*/ 66675 h 345833"/>
                  <a:gd name="connsiteX2" fmla="*/ 123670 w 301297"/>
                  <a:gd name="connsiteY2" fmla="*/ 19050 h 345833"/>
                  <a:gd name="connsiteX3" fmla="*/ 190345 w 301297"/>
                  <a:gd name="connsiteY3" fmla="*/ 0 h 345833"/>
                  <a:gd name="connsiteX4" fmla="*/ 253794 w 301297"/>
                  <a:gd name="connsiteY4" fmla="*/ 22679 h 345833"/>
                  <a:gd name="connsiteX5" fmla="*/ 250102 w 301297"/>
                  <a:gd name="connsiteY5" fmla="*/ 112848 h 345833"/>
                  <a:gd name="connsiteX6" fmla="*/ 298036 w 301297"/>
                  <a:gd name="connsiteY6" fmla="*/ 187597 h 345833"/>
                  <a:gd name="connsiteX7" fmla="*/ 291893 w 301297"/>
                  <a:gd name="connsiteY7" fmla="*/ 285750 h 345833"/>
                  <a:gd name="connsiteX8" fmla="*/ 250567 w 301297"/>
                  <a:gd name="connsiteY8" fmla="*/ 345833 h 345833"/>
                  <a:gd name="connsiteX0" fmla="*/ 0 w 301297"/>
                  <a:gd name="connsiteY0" fmla="*/ 122373 h 345833"/>
                  <a:gd name="connsiteX1" fmla="*/ 63758 w 301297"/>
                  <a:gd name="connsiteY1" fmla="*/ 57876 h 345833"/>
                  <a:gd name="connsiteX2" fmla="*/ 123670 w 301297"/>
                  <a:gd name="connsiteY2" fmla="*/ 19050 h 345833"/>
                  <a:gd name="connsiteX3" fmla="*/ 190345 w 301297"/>
                  <a:gd name="connsiteY3" fmla="*/ 0 h 345833"/>
                  <a:gd name="connsiteX4" fmla="*/ 253794 w 301297"/>
                  <a:gd name="connsiteY4" fmla="*/ 22679 h 345833"/>
                  <a:gd name="connsiteX5" fmla="*/ 250102 w 301297"/>
                  <a:gd name="connsiteY5" fmla="*/ 112848 h 345833"/>
                  <a:gd name="connsiteX6" fmla="*/ 298036 w 301297"/>
                  <a:gd name="connsiteY6" fmla="*/ 187597 h 345833"/>
                  <a:gd name="connsiteX7" fmla="*/ 291893 w 301297"/>
                  <a:gd name="connsiteY7" fmla="*/ 285750 h 345833"/>
                  <a:gd name="connsiteX8" fmla="*/ 250567 w 301297"/>
                  <a:gd name="connsiteY8" fmla="*/ 345833 h 345833"/>
                  <a:gd name="connsiteX0" fmla="*/ 0 w 301297"/>
                  <a:gd name="connsiteY0" fmla="*/ 122373 h 345833"/>
                  <a:gd name="connsiteX1" fmla="*/ 63758 w 301297"/>
                  <a:gd name="connsiteY1" fmla="*/ 57876 h 345833"/>
                  <a:gd name="connsiteX2" fmla="*/ 123670 w 301297"/>
                  <a:gd name="connsiteY2" fmla="*/ 19050 h 345833"/>
                  <a:gd name="connsiteX3" fmla="*/ 190345 w 301297"/>
                  <a:gd name="connsiteY3" fmla="*/ 0 h 345833"/>
                  <a:gd name="connsiteX4" fmla="*/ 253794 w 301297"/>
                  <a:gd name="connsiteY4" fmla="*/ 22679 h 345833"/>
                  <a:gd name="connsiteX5" fmla="*/ 250102 w 301297"/>
                  <a:gd name="connsiteY5" fmla="*/ 112848 h 345833"/>
                  <a:gd name="connsiteX6" fmla="*/ 298036 w 301297"/>
                  <a:gd name="connsiteY6" fmla="*/ 187597 h 345833"/>
                  <a:gd name="connsiteX7" fmla="*/ 291893 w 301297"/>
                  <a:gd name="connsiteY7" fmla="*/ 285750 h 345833"/>
                  <a:gd name="connsiteX8" fmla="*/ 250567 w 301297"/>
                  <a:gd name="connsiteY8" fmla="*/ 345833 h 345833"/>
                  <a:gd name="connsiteX0" fmla="*/ 0 w 301536"/>
                  <a:gd name="connsiteY0" fmla="*/ 122373 h 345833"/>
                  <a:gd name="connsiteX1" fmla="*/ 63758 w 301536"/>
                  <a:gd name="connsiteY1" fmla="*/ 57876 h 345833"/>
                  <a:gd name="connsiteX2" fmla="*/ 123670 w 301536"/>
                  <a:gd name="connsiteY2" fmla="*/ 19050 h 345833"/>
                  <a:gd name="connsiteX3" fmla="*/ 190345 w 301536"/>
                  <a:gd name="connsiteY3" fmla="*/ 0 h 345833"/>
                  <a:gd name="connsiteX4" fmla="*/ 253794 w 301536"/>
                  <a:gd name="connsiteY4" fmla="*/ 22679 h 345833"/>
                  <a:gd name="connsiteX5" fmla="*/ 246875 w 301536"/>
                  <a:gd name="connsiteY5" fmla="*/ 92316 h 345833"/>
                  <a:gd name="connsiteX6" fmla="*/ 298036 w 301536"/>
                  <a:gd name="connsiteY6" fmla="*/ 187597 h 345833"/>
                  <a:gd name="connsiteX7" fmla="*/ 291893 w 301536"/>
                  <a:gd name="connsiteY7" fmla="*/ 285750 h 345833"/>
                  <a:gd name="connsiteX8" fmla="*/ 250567 w 301536"/>
                  <a:gd name="connsiteY8" fmla="*/ 345833 h 345833"/>
                  <a:gd name="connsiteX0" fmla="*/ 0 w 300819"/>
                  <a:gd name="connsiteY0" fmla="*/ 122373 h 345833"/>
                  <a:gd name="connsiteX1" fmla="*/ 63758 w 300819"/>
                  <a:gd name="connsiteY1" fmla="*/ 57876 h 345833"/>
                  <a:gd name="connsiteX2" fmla="*/ 123670 w 300819"/>
                  <a:gd name="connsiteY2" fmla="*/ 19050 h 345833"/>
                  <a:gd name="connsiteX3" fmla="*/ 190345 w 300819"/>
                  <a:gd name="connsiteY3" fmla="*/ 0 h 345833"/>
                  <a:gd name="connsiteX4" fmla="*/ 253794 w 300819"/>
                  <a:gd name="connsiteY4" fmla="*/ 22679 h 345833"/>
                  <a:gd name="connsiteX5" fmla="*/ 256554 w 300819"/>
                  <a:gd name="connsiteY5" fmla="*/ 101116 h 345833"/>
                  <a:gd name="connsiteX6" fmla="*/ 298036 w 300819"/>
                  <a:gd name="connsiteY6" fmla="*/ 187597 h 345833"/>
                  <a:gd name="connsiteX7" fmla="*/ 291893 w 300819"/>
                  <a:gd name="connsiteY7" fmla="*/ 285750 h 345833"/>
                  <a:gd name="connsiteX8" fmla="*/ 250567 w 300819"/>
                  <a:gd name="connsiteY8" fmla="*/ 345833 h 345833"/>
                  <a:gd name="connsiteX0" fmla="*/ 0 w 302253"/>
                  <a:gd name="connsiteY0" fmla="*/ 122373 h 345833"/>
                  <a:gd name="connsiteX1" fmla="*/ 63758 w 302253"/>
                  <a:gd name="connsiteY1" fmla="*/ 57876 h 345833"/>
                  <a:gd name="connsiteX2" fmla="*/ 123670 w 302253"/>
                  <a:gd name="connsiteY2" fmla="*/ 19050 h 345833"/>
                  <a:gd name="connsiteX3" fmla="*/ 190345 w 302253"/>
                  <a:gd name="connsiteY3" fmla="*/ 0 h 345833"/>
                  <a:gd name="connsiteX4" fmla="*/ 253794 w 302253"/>
                  <a:gd name="connsiteY4" fmla="*/ 22679 h 345833"/>
                  <a:gd name="connsiteX5" fmla="*/ 237194 w 302253"/>
                  <a:gd name="connsiteY5" fmla="*/ 101116 h 345833"/>
                  <a:gd name="connsiteX6" fmla="*/ 298036 w 302253"/>
                  <a:gd name="connsiteY6" fmla="*/ 187597 h 345833"/>
                  <a:gd name="connsiteX7" fmla="*/ 291893 w 302253"/>
                  <a:gd name="connsiteY7" fmla="*/ 285750 h 345833"/>
                  <a:gd name="connsiteX8" fmla="*/ 250567 w 302253"/>
                  <a:gd name="connsiteY8" fmla="*/ 345833 h 345833"/>
                  <a:gd name="connsiteX0" fmla="*/ 0 w 299625"/>
                  <a:gd name="connsiteY0" fmla="*/ 122373 h 345833"/>
                  <a:gd name="connsiteX1" fmla="*/ 63758 w 299625"/>
                  <a:gd name="connsiteY1" fmla="*/ 57876 h 345833"/>
                  <a:gd name="connsiteX2" fmla="*/ 123670 w 299625"/>
                  <a:gd name="connsiteY2" fmla="*/ 19050 h 345833"/>
                  <a:gd name="connsiteX3" fmla="*/ 190345 w 299625"/>
                  <a:gd name="connsiteY3" fmla="*/ 0 h 345833"/>
                  <a:gd name="connsiteX4" fmla="*/ 253794 w 299625"/>
                  <a:gd name="connsiteY4" fmla="*/ 22679 h 345833"/>
                  <a:gd name="connsiteX5" fmla="*/ 272687 w 299625"/>
                  <a:gd name="connsiteY5" fmla="*/ 101116 h 345833"/>
                  <a:gd name="connsiteX6" fmla="*/ 298036 w 299625"/>
                  <a:gd name="connsiteY6" fmla="*/ 187597 h 345833"/>
                  <a:gd name="connsiteX7" fmla="*/ 291893 w 299625"/>
                  <a:gd name="connsiteY7" fmla="*/ 285750 h 345833"/>
                  <a:gd name="connsiteX8" fmla="*/ 250567 w 299625"/>
                  <a:gd name="connsiteY8" fmla="*/ 345833 h 345833"/>
                  <a:gd name="connsiteX0" fmla="*/ 0 w 303687"/>
                  <a:gd name="connsiteY0" fmla="*/ 122373 h 345833"/>
                  <a:gd name="connsiteX1" fmla="*/ 63758 w 303687"/>
                  <a:gd name="connsiteY1" fmla="*/ 57876 h 345833"/>
                  <a:gd name="connsiteX2" fmla="*/ 123670 w 303687"/>
                  <a:gd name="connsiteY2" fmla="*/ 19050 h 345833"/>
                  <a:gd name="connsiteX3" fmla="*/ 190345 w 303687"/>
                  <a:gd name="connsiteY3" fmla="*/ 0 h 345833"/>
                  <a:gd name="connsiteX4" fmla="*/ 253794 w 303687"/>
                  <a:gd name="connsiteY4" fmla="*/ 22679 h 345833"/>
                  <a:gd name="connsiteX5" fmla="*/ 217834 w 303687"/>
                  <a:gd name="connsiteY5" fmla="*/ 98183 h 345833"/>
                  <a:gd name="connsiteX6" fmla="*/ 298036 w 303687"/>
                  <a:gd name="connsiteY6" fmla="*/ 187597 h 345833"/>
                  <a:gd name="connsiteX7" fmla="*/ 291893 w 303687"/>
                  <a:gd name="connsiteY7" fmla="*/ 285750 h 345833"/>
                  <a:gd name="connsiteX8" fmla="*/ 250567 w 303687"/>
                  <a:gd name="connsiteY8" fmla="*/ 345833 h 345833"/>
                  <a:gd name="connsiteX0" fmla="*/ 0 w 301024"/>
                  <a:gd name="connsiteY0" fmla="*/ 122373 h 345833"/>
                  <a:gd name="connsiteX1" fmla="*/ 63758 w 301024"/>
                  <a:gd name="connsiteY1" fmla="*/ 57876 h 345833"/>
                  <a:gd name="connsiteX2" fmla="*/ 123670 w 301024"/>
                  <a:gd name="connsiteY2" fmla="*/ 19050 h 345833"/>
                  <a:gd name="connsiteX3" fmla="*/ 190345 w 301024"/>
                  <a:gd name="connsiteY3" fmla="*/ 0 h 345833"/>
                  <a:gd name="connsiteX4" fmla="*/ 253794 w 301024"/>
                  <a:gd name="connsiteY4" fmla="*/ 22679 h 345833"/>
                  <a:gd name="connsiteX5" fmla="*/ 298036 w 301024"/>
                  <a:gd name="connsiteY5" fmla="*/ 187597 h 345833"/>
                  <a:gd name="connsiteX6" fmla="*/ 291893 w 301024"/>
                  <a:gd name="connsiteY6" fmla="*/ 285750 h 345833"/>
                  <a:gd name="connsiteX7" fmla="*/ 250567 w 301024"/>
                  <a:gd name="connsiteY7" fmla="*/ 345833 h 345833"/>
                  <a:gd name="connsiteX0" fmla="*/ 0 w 301741"/>
                  <a:gd name="connsiteY0" fmla="*/ 122373 h 345833"/>
                  <a:gd name="connsiteX1" fmla="*/ 63758 w 301741"/>
                  <a:gd name="connsiteY1" fmla="*/ 57876 h 345833"/>
                  <a:gd name="connsiteX2" fmla="*/ 123670 w 301741"/>
                  <a:gd name="connsiteY2" fmla="*/ 19050 h 345833"/>
                  <a:gd name="connsiteX3" fmla="*/ 190345 w 301741"/>
                  <a:gd name="connsiteY3" fmla="*/ 0 h 345833"/>
                  <a:gd name="connsiteX4" fmla="*/ 244114 w 301741"/>
                  <a:gd name="connsiteY4" fmla="*/ 107740 h 345833"/>
                  <a:gd name="connsiteX5" fmla="*/ 298036 w 301741"/>
                  <a:gd name="connsiteY5" fmla="*/ 187597 h 345833"/>
                  <a:gd name="connsiteX6" fmla="*/ 291893 w 301741"/>
                  <a:gd name="connsiteY6" fmla="*/ 285750 h 345833"/>
                  <a:gd name="connsiteX7" fmla="*/ 250567 w 301741"/>
                  <a:gd name="connsiteY7" fmla="*/ 345833 h 345833"/>
                  <a:gd name="connsiteX0" fmla="*/ 0 w 301741"/>
                  <a:gd name="connsiteY0" fmla="*/ 122373 h 345833"/>
                  <a:gd name="connsiteX1" fmla="*/ 63758 w 301741"/>
                  <a:gd name="connsiteY1" fmla="*/ 57876 h 345833"/>
                  <a:gd name="connsiteX2" fmla="*/ 123670 w 301741"/>
                  <a:gd name="connsiteY2" fmla="*/ 19050 h 345833"/>
                  <a:gd name="connsiteX3" fmla="*/ 190345 w 301741"/>
                  <a:gd name="connsiteY3" fmla="*/ 0 h 345833"/>
                  <a:gd name="connsiteX4" fmla="*/ 244114 w 301741"/>
                  <a:gd name="connsiteY4" fmla="*/ 107740 h 345833"/>
                  <a:gd name="connsiteX5" fmla="*/ 298036 w 301741"/>
                  <a:gd name="connsiteY5" fmla="*/ 187597 h 345833"/>
                  <a:gd name="connsiteX6" fmla="*/ 291893 w 301741"/>
                  <a:gd name="connsiteY6" fmla="*/ 285750 h 345833"/>
                  <a:gd name="connsiteX7" fmla="*/ 250567 w 301741"/>
                  <a:gd name="connsiteY7" fmla="*/ 345833 h 345833"/>
                  <a:gd name="connsiteX0" fmla="*/ 0 w 301741"/>
                  <a:gd name="connsiteY0" fmla="*/ 122373 h 345833"/>
                  <a:gd name="connsiteX1" fmla="*/ 63758 w 301741"/>
                  <a:gd name="connsiteY1" fmla="*/ 57876 h 345833"/>
                  <a:gd name="connsiteX2" fmla="*/ 123670 w 301741"/>
                  <a:gd name="connsiteY2" fmla="*/ 19050 h 345833"/>
                  <a:gd name="connsiteX3" fmla="*/ 190345 w 301741"/>
                  <a:gd name="connsiteY3" fmla="*/ 0 h 345833"/>
                  <a:gd name="connsiteX4" fmla="*/ 244114 w 301741"/>
                  <a:gd name="connsiteY4" fmla="*/ 107740 h 345833"/>
                  <a:gd name="connsiteX5" fmla="*/ 298036 w 301741"/>
                  <a:gd name="connsiteY5" fmla="*/ 187597 h 345833"/>
                  <a:gd name="connsiteX6" fmla="*/ 291893 w 301741"/>
                  <a:gd name="connsiteY6" fmla="*/ 285750 h 345833"/>
                  <a:gd name="connsiteX7" fmla="*/ 250567 w 301741"/>
                  <a:gd name="connsiteY7" fmla="*/ 345833 h 345833"/>
                  <a:gd name="connsiteX0" fmla="*/ 0 w 302219"/>
                  <a:gd name="connsiteY0" fmla="*/ 122373 h 345833"/>
                  <a:gd name="connsiteX1" fmla="*/ 63758 w 302219"/>
                  <a:gd name="connsiteY1" fmla="*/ 57876 h 345833"/>
                  <a:gd name="connsiteX2" fmla="*/ 123670 w 302219"/>
                  <a:gd name="connsiteY2" fmla="*/ 19050 h 345833"/>
                  <a:gd name="connsiteX3" fmla="*/ 190345 w 302219"/>
                  <a:gd name="connsiteY3" fmla="*/ 0 h 345833"/>
                  <a:gd name="connsiteX4" fmla="*/ 237661 w 302219"/>
                  <a:gd name="connsiteY4" fmla="*/ 66676 h 345833"/>
                  <a:gd name="connsiteX5" fmla="*/ 298036 w 302219"/>
                  <a:gd name="connsiteY5" fmla="*/ 187597 h 345833"/>
                  <a:gd name="connsiteX6" fmla="*/ 291893 w 302219"/>
                  <a:gd name="connsiteY6" fmla="*/ 285750 h 345833"/>
                  <a:gd name="connsiteX7" fmla="*/ 250567 w 302219"/>
                  <a:gd name="connsiteY7" fmla="*/ 345833 h 34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219" h="345833">
                    <a:moveTo>
                      <a:pt x="0" y="122373"/>
                    </a:moveTo>
                    <a:cubicBezTo>
                      <a:pt x="15875" y="109673"/>
                      <a:pt x="43146" y="75097"/>
                      <a:pt x="63758" y="57876"/>
                    </a:cubicBezTo>
                    <a:cubicBezTo>
                      <a:pt x="84370" y="40656"/>
                      <a:pt x="102572" y="28696"/>
                      <a:pt x="123670" y="19050"/>
                    </a:cubicBezTo>
                    <a:cubicBezTo>
                      <a:pt x="144768" y="9404"/>
                      <a:pt x="142505" y="11960"/>
                      <a:pt x="190345" y="0"/>
                    </a:cubicBezTo>
                    <a:cubicBezTo>
                      <a:pt x="212570" y="7938"/>
                      <a:pt x="245525" y="-11520"/>
                      <a:pt x="237661" y="66676"/>
                    </a:cubicBezTo>
                    <a:cubicBezTo>
                      <a:pt x="229797" y="144872"/>
                      <a:pt x="288997" y="151085"/>
                      <a:pt x="298036" y="187597"/>
                    </a:cubicBezTo>
                    <a:cubicBezTo>
                      <a:pt x="307075" y="224109"/>
                      <a:pt x="299804" y="259377"/>
                      <a:pt x="291893" y="285750"/>
                    </a:cubicBezTo>
                    <a:cubicBezTo>
                      <a:pt x="283982" y="312123"/>
                      <a:pt x="263267" y="326783"/>
                      <a:pt x="250567" y="345833"/>
                    </a:cubicBezTo>
                  </a:path>
                </a:pathLst>
              </a:custGeom>
              <a:noFill/>
              <a:ln w="127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フリーフォーム: 図形 3">
                <a:extLst>
                  <a:ext uri="{FF2B5EF4-FFF2-40B4-BE49-F238E27FC236}">
                    <a16:creationId xmlns:a16="http://schemas.microsoft.com/office/drawing/2014/main" id="{597D9136-6BA7-4C65-A37E-E7894F5E2DD0}"/>
                  </a:ext>
                </a:extLst>
              </p:cNvPr>
              <p:cNvSpPr/>
              <p:nvPr/>
            </p:nvSpPr>
            <p:spPr>
              <a:xfrm>
                <a:off x="6746788" y="3558746"/>
                <a:ext cx="654909" cy="667265"/>
              </a:xfrm>
              <a:custGeom>
                <a:avLst/>
                <a:gdLst>
                  <a:gd name="connsiteX0" fmla="*/ 0 w 630195"/>
                  <a:gd name="connsiteY0" fmla="*/ 679622 h 679622"/>
                  <a:gd name="connsiteX1" fmla="*/ 630195 w 630195"/>
                  <a:gd name="connsiteY1" fmla="*/ 0 h 679622"/>
                  <a:gd name="connsiteX2" fmla="*/ 630195 w 630195"/>
                  <a:gd name="connsiteY2" fmla="*/ 0 h 679622"/>
                  <a:gd name="connsiteX0" fmla="*/ 0 w 704336"/>
                  <a:gd name="connsiteY0" fmla="*/ 778476 h 778476"/>
                  <a:gd name="connsiteX1" fmla="*/ 630195 w 704336"/>
                  <a:gd name="connsiteY1" fmla="*/ 98854 h 778476"/>
                  <a:gd name="connsiteX2" fmla="*/ 704336 w 704336"/>
                  <a:gd name="connsiteY2" fmla="*/ 0 h 778476"/>
                  <a:gd name="connsiteX0" fmla="*/ 0 w 704336"/>
                  <a:gd name="connsiteY0" fmla="*/ 778476 h 778476"/>
                  <a:gd name="connsiteX1" fmla="*/ 518984 w 704336"/>
                  <a:gd name="connsiteY1" fmla="*/ 123568 h 778476"/>
                  <a:gd name="connsiteX2" fmla="*/ 704336 w 704336"/>
                  <a:gd name="connsiteY2" fmla="*/ 0 h 778476"/>
                  <a:gd name="connsiteX0" fmla="*/ 0 w 889688"/>
                  <a:gd name="connsiteY0" fmla="*/ 716692 h 716692"/>
                  <a:gd name="connsiteX1" fmla="*/ 518984 w 889688"/>
                  <a:gd name="connsiteY1" fmla="*/ 61784 h 716692"/>
                  <a:gd name="connsiteX2" fmla="*/ 889688 w 889688"/>
                  <a:gd name="connsiteY2" fmla="*/ 0 h 716692"/>
                  <a:gd name="connsiteX0" fmla="*/ 0 w 889688"/>
                  <a:gd name="connsiteY0" fmla="*/ 723109 h 723109"/>
                  <a:gd name="connsiteX1" fmla="*/ 518984 w 889688"/>
                  <a:gd name="connsiteY1" fmla="*/ 68201 h 723109"/>
                  <a:gd name="connsiteX2" fmla="*/ 889688 w 889688"/>
                  <a:gd name="connsiteY2" fmla="*/ 6417 h 723109"/>
                  <a:gd name="connsiteX0" fmla="*/ 0 w 889688"/>
                  <a:gd name="connsiteY0" fmla="*/ 716692 h 716692"/>
                  <a:gd name="connsiteX1" fmla="*/ 407773 w 889688"/>
                  <a:gd name="connsiteY1" fmla="*/ 234779 h 716692"/>
                  <a:gd name="connsiteX2" fmla="*/ 889688 w 889688"/>
                  <a:gd name="connsiteY2" fmla="*/ 0 h 716692"/>
                  <a:gd name="connsiteX0" fmla="*/ 0 w 766121"/>
                  <a:gd name="connsiteY0" fmla="*/ 704336 h 704336"/>
                  <a:gd name="connsiteX1" fmla="*/ 407773 w 766121"/>
                  <a:gd name="connsiteY1" fmla="*/ 222423 h 704336"/>
                  <a:gd name="connsiteX2" fmla="*/ 766121 w 766121"/>
                  <a:gd name="connsiteY2" fmla="*/ 0 h 704336"/>
                  <a:gd name="connsiteX0" fmla="*/ 0 w 766121"/>
                  <a:gd name="connsiteY0" fmla="*/ 704336 h 704336"/>
                  <a:gd name="connsiteX1" fmla="*/ 407773 w 766121"/>
                  <a:gd name="connsiteY1" fmla="*/ 222423 h 704336"/>
                  <a:gd name="connsiteX2" fmla="*/ 766121 w 766121"/>
                  <a:gd name="connsiteY2" fmla="*/ 0 h 704336"/>
                  <a:gd name="connsiteX0" fmla="*/ 0 w 407773"/>
                  <a:gd name="connsiteY0" fmla="*/ 481913 h 481913"/>
                  <a:gd name="connsiteX1" fmla="*/ 407773 w 407773"/>
                  <a:gd name="connsiteY1" fmla="*/ 0 h 481913"/>
                  <a:gd name="connsiteX0" fmla="*/ 0 w 667265"/>
                  <a:gd name="connsiteY0" fmla="*/ 716691 h 716691"/>
                  <a:gd name="connsiteX1" fmla="*/ 667265 w 667265"/>
                  <a:gd name="connsiteY1" fmla="*/ 0 h 716691"/>
                  <a:gd name="connsiteX0" fmla="*/ 0 w 667265"/>
                  <a:gd name="connsiteY0" fmla="*/ 716691 h 716691"/>
                  <a:gd name="connsiteX1" fmla="*/ 667265 w 667265"/>
                  <a:gd name="connsiteY1" fmla="*/ 0 h 716691"/>
                  <a:gd name="connsiteX0" fmla="*/ 0 w 667265"/>
                  <a:gd name="connsiteY0" fmla="*/ 716691 h 716691"/>
                  <a:gd name="connsiteX1" fmla="*/ 667265 w 667265"/>
                  <a:gd name="connsiteY1" fmla="*/ 0 h 716691"/>
                  <a:gd name="connsiteX0" fmla="*/ 0 w 667265"/>
                  <a:gd name="connsiteY0" fmla="*/ 716691 h 716691"/>
                  <a:gd name="connsiteX1" fmla="*/ 667265 w 667265"/>
                  <a:gd name="connsiteY1" fmla="*/ 0 h 716691"/>
                  <a:gd name="connsiteX0" fmla="*/ 0 w 630195"/>
                  <a:gd name="connsiteY0" fmla="*/ 654908 h 654908"/>
                  <a:gd name="connsiteX1" fmla="*/ 630195 w 630195"/>
                  <a:gd name="connsiteY1" fmla="*/ 0 h 654908"/>
                  <a:gd name="connsiteX0" fmla="*/ 0 w 630195"/>
                  <a:gd name="connsiteY0" fmla="*/ 654908 h 654908"/>
                  <a:gd name="connsiteX1" fmla="*/ 630195 w 630195"/>
                  <a:gd name="connsiteY1" fmla="*/ 0 h 654908"/>
                  <a:gd name="connsiteX0" fmla="*/ 0 w 679622"/>
                  <a:gd name="connsiteY0" fmla="*/ 667265 h 667265"/>
                  <a:gd name="connsiteX1" fmla="*/ 679622 w 679622"/>
                  <a:gd name="connsiteY1" fmla="*/ 0 h 667265"/>
                </a:gdLst>
                <a:ahLst/>
                <a:cxnLst>
                  <a:cxn ang="0">
                    <a:pos x="connsiteX0" y="connsiteY0"/>
                  </a:cxn>
                  <a:cxn ang="0">
                    <a:pos x="connsiteX1" y="connsiteY1"/>
                  </a:cxn>
                </a:cxnLst>
                <a:rect l="l" t="t" r="r" b="b"/>
                <a:pathLst>
                  <a:path w="679622" h="667265">
                    <a:moveTo>
                      <a:pt x="0" y="667265"/>
                    </a:moveTo>
                    <a:cubicBezTo>
                      <a:pt x="247136" y="152400"/>
                      <a:pt x="514865" y="154459"/>
                      <a:pt x="679622" y="0"/>
                    </a:cubicBezTo>
                  </a:path>
                </a:pathLst>
              </a:custGeom>
              <a:noFill/>
              <a:ln w="22225">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8" name="テキスト ボックス 37">
            <a:extLst>
              <a:ext uri="{FF2B5EF4-FFF2-40B4-BE49-F238E27FC236}">
                <a16:creationId xmlns:a16="http://schemas.microsoft.com/office/drawing/2014/main" id="{10907D33-CE60-40EC-AC1C-039CF051EB2C}"/>
              </a:ext>
            </a:extLst>
          </p:cNvPr>
          <p:cNvSpPr txBox="1"/>
          <p:nvPr/>
        </p:nvSpPr>
        <p:spPr>
          <a:xfrm>
            <a:off x="5842960" y="4449323"/>
            <a:ext cx="800219" cy="276999"/>
          </a:xfrm>
          <a:prstGeom prst="rect">
            <a:avLst/>
          </a:prstGeom>
          <a:noFill/>
        </p:spPr>
        <p:txBody>
          <a:bodyPr wrap="none" rtlCol="0">
            <a:spAutoFit/>
          </a:bodyPr>
          <a:lstStyle/>
          <a:p>
            <a:r>
              <a:rPr kumimoji="1" lang="ja-JP" altLang="en-US" sz="1200" b="1" dirty="0">
                <a:solidFill>
                  <a:schemeClr val="accent5">
                    <a:lumMod val="50000"/>
                  </a:schemeClr>
                </a:solidFill>
              </a:rPr>
              <a:t>東シナ海</a:t>
            </a:r>
          </a:p>
        </p:txBody>
      </p:sp>
      <p:sp>
        <p:nvSpPr>
          <p:cNvPr id="44" name="テキスト ボックス 43">
            <a:extLst>
              <a:ext uri="{FF2B5EF4-FFF2-40B4-BE49-F238E27FC236}">
                <a16:creationId xmlns:a16="http://schemas.microsoft.com/office/drawing/2014/main" id="{55B3DA56-B922-457E-ADA6-F2324354D0DA}"/>
              </a:ext>
            </a:extLst>
          </p:cNvPr>
          <p:cNvSpPr txBox="1"/>
          <p:nvPr/>
        </p:nvSpPr>
        <p:spPr>
          <a:xfrm>
            <a:off x="7813758" y="2503245"/>
            <a:ext cx="732893" cy="276999"/>
          </a:xfrm>
          <a:prstGeom prst="rect">
            <a:avLst/>
          </a:prstGeom>
          <a:noFill/>
        </p:spPr>
        <p:txBody>
          <a:bodyPr wrap="none" rtlCol="0">
            <a:spAutoFit/>
          </a:bodyPr>
          <a:lstStyle/>
          <a:p>
            <a:r>
              <a:rPr lang="ja-JP" altLang="en-US" sz="1200" b="1" dirty="0">
                <a:solidFill>
                  <a:schemeClr val="bg1"/>
                </a:solidFill>
              </a:rPr>
              <a:t>日 本 </a:t>
            </a:r>
            <a:r>
              <a:rPr kumimoji="1" lang="ja-JP" altLang="en-US" sz="1200" b="1" dirty="0">
                <a:solidFill>
                  <a:schemeClr val="bg1"/>
                </a:solidFill>
              </a:rPr>
              <a:t>海</a:t>
            </a:r>
          </a:p>
        </p:txBody>
      </p:sp>
      <p:sp>
        <p:nvSpPr>
          <p:cNvPr id="45" name="テキスト ボックス 44">
            <a:extLst>
              <a:ext uri="{FF2B5EF4-FFF2-40B4-BE49-F238E27FC236}">
                <a16:creationId xmlns:a16="http://schemas.microsoft.com/office/drawing/2014/main" id="{F614CEA4-1178-4166-A0CD-6900313CA745}"/>
              </a:ext>
            </a:extLst>
          </p:cNvPr>
          <p:cNvSpPr txBox="1"/>
          <p:nvPr/>
        </p:nvSpPr>
        <p:spPr>
          <a:xfrm rot="19352078">
            <a:off x="6344706" y="3733011"/>
            <a:ext cx="800219" cy="276999"/>
          </a:xfrm>
          <a:prstGeom prst="rect">
            <a:avLst/>
          </a:prstGeom>
          <a:noFill/>
        </p:spPr>
        <p:txBody>
          <a:bodyPr wrap="none" rtlCol="0">
            <a:spAutoFit/>
          </a:bodyPr>
          <a:lstStyle/>
          <a:p>
            <a:r>
              <a:rPr lang="ja-JP" altLang="en-US" sz="1200" b="1" dirty="0">
                <a:solidFill>
                  <a:schemeClr val="accent5">
                    <a:lumMod val="50000"/>
                  </a:schemeClr>
                </a:solidFill>
              </a:rPr>
              <a:t>対馬海峡</a:t>
            </a:r>
            <a:endParaRPr kumimoji="1" lang="ja-JP" altLang="en-US" sz="1200" b="1" dirty="0">
              <a:solidFill>
                <a:schemeClr val="accent5">
                  <a:lumMod val="50000"/>
                </a:schemeClr>
              </a:solidFill>
            </a:endParaRPr>
          </a:p>
        </p:txBody>
      </p:sp>
      <p:grpSp>
        <p:nvGrpSpPr>
          <p:cNvPr id="13" name="グループ化 12">
            <a:extLst>
              <a:ext uri="{FF2B5EF4-FFF2-40B4-BE49-F238E27FC236}">
                <a16:creationId xmlns:a16="http://schemas.microsoft.com/office/drawing/2014/main" id="{A8759573-DEDE-42F2-B56A-BE10DB09E149}"/>
              </a:ext>
            </a:extLst>
          </p:cNvPr>
          <p:cNvGrpSpPr/>
          <p:nvPr/>
        </p:nvGrpSpPr>
        <p:grpSpPr>
          <a:xfrm>
            <a:off x="7151708" y="334823"/>
            <a:ext cx="1820916" cy="2245602"/>
            <a:chOff x="7151708" y="334823"/>
            <a:chExt cx="1820916" cy="2245602"/>
          </a:xfrm>
        </p:grpSpPr>
        <p:sp>
          <p:nvSpPr>
            <p:cNvPr id="42" name="テキスト ボックス 41">
              <a:extLst>
                <a:ext uri="{FF2B5EF4-FFF2-40B4-BE49-F238E27FC236}">
                  <a16:creationId xmlns:a16="http://schemas.microsoft.com/office/drawing/2014/main" id="{4F382CB1-38D4-4AC0-890C-09CE5A949E47}"/>
                </a:ext>
              </a:extLst>
            </p:cNvPr>
            <p:cNvSpPr txBox="1"/>
            <p:nvPr/>
          </p:nvSpPr>
          <p:spPr>
            <a:xfrm rot="19517271">
              <a:off x="7213287" y="2241871"/>
              <a:ext cx="1024639" cy="338554"/>
            </a:xfrm>
            <a:prstGeom prst="rect">
              <a:avLst/>
            </a:prstGeom>
            <a:solidFill>
              <a:schemeClr val="bg1">
                <a:alpha val="40000"/>
              </a:schemeClr>
            </a:solidFill>
          </p:spPr>
          <p:txBody>
            <a:bodyPr wrap="none" rtlCol="0">
              <a:spAutoFit/>
            </a:bodyPr>
            <a:lstStyle/>
            <a:p>
              <a:r>
                <a:rPr lang="ja-JP" altLang="en-US" sz="1600" dirty="0">
                  <a:solidFill>
                    <a:srgbClr val="0000CC"/>
                  </a:solidFill>
                  <a:latin typeface="Meiryo UI" panose="020B0604030504040204" pitchFamily="50" charset="-128"/>
                  <a:ea typeface="Meiryo UI" panose="020B0604030504040204" pitchFamily="50" charset="-128"/>
                </a:rPr>
                <a:t>リマン海流</a:t>
              </a:r>
              <a:endParaRPr lang="en-US" altLang="ja-JP" sz="1600" dirty="0">
                <a:solidFill>
                  <a:srgbClr val="0000CC"/>
                </a:solidFill>
                <a:latin typeface="Meiryo UI" panose="020B0604030504040204" pitchFamily="50" charset="-128"/>
                <a:ea typeface="Meiryo UI" panose="020B0604030504040204" pitchFamily="50" charset="-128"/>
              </a:endParaRPr>
            </a:p>
          </p:txBody>
        </p:sp>
        <p:grpSp>
          <p:nvGrpSpPr>
            <p:cNvPr id="7" name="グループ化 6">
              <a:extLst>
                <a:ext uri="{FF2B5EF4-FFF2-40B4-BE49-F238E27FC236}">
                  <a16:creationId xmlns:a16="http://schemas.microsoft.com/office/drawing/2014/main" id="{0D7338F0-001F-4C48-9839-812264461E1D}"/>
                </a:ext>
              </a:extLst>
            </p:cNvPr>
            <p:cNvGrpSpPr/>
            <p:nvPr/>
          </p:nvGrpSpPr>
          <p:grpSpPr>
            <a:xfrm>
              <a:off x="7151708" y="334823"/>
              <a:ext cx="1820916" cy="2154302"/>
              <a:chOff x="7151708" y="334823"/>
              <a:chExt cx="1820916" cy="2154302"/>
            </a:xfrm>
          </p:grpSpPr>
          <p:sp>
            <p:nvSpPr>
              <p:cNvPr id="32" name="フリーフォーム: 図形 31">
                <a:extLst>
                  <a:ext uri="{FF2B5EF4-FFF2-40B4-BE49-F238E27FC236}">
                    <a16:creationId xmlns:a16="http://schemas.microsoft.com/office/drawing/2014/main" id="{47D9E2A5-012A-4FD3-8A89-D17836990195}"/>
                  </a:ext>
                </a:extLst>
              </p:cNvPr>
              <p:cNvSpPr/>
              <p:nvPr/>
            </p:nvSpPr>
            <p:spPr>
              <a:xfrm>
                <a:off x="7151708" y="334823"/>
                <a:ext cx="1820916" cy="2154302"/>
              </a:xfrm>
              <a:custGeom>
                <a:avLst/>
                <a:gdLst>
                  <a:gd name="connsiteX0" fmla="*/ 1130300 w 1130300"/>
                  <a:gd name="connsiteY0" fmla="*/ 0 h 800100"/>
                  <a:gd name="connsiteX1" fmla="*/ 457200 w 1130300"/>
                  <a:gd name="connsiteY1" fmla="*/ 419100 h 800100"/>
                  <a:gd name="connsiteX2" fmla="*/ 215900 w 1130300"/>
                  <a:gd name="connsiteY2" fmla="*/ 444500 h 800100"/>
                  <a:gd name="connsiteX3" fmla="*/ 0 w 1130300"/>
                  <a:gd name="connsiteY3" fmla="*/ 800100 h 800100"/>
                  <a:gd name="connsiteX0" fmla="*/ 1130300 w 1130300"/>
                  <a:gd name="connsiteY0" fmla="*/ 0 h 800100"/>
                  <a:gd name="connsiteX1" fmla="*/ 457200 w 1130300"/>
                  <a:gd name="connsiteY1" fmla="*/ 419100 h 800100"/>
                  <a:gd name="connsiteX2" fmla="*/ 215900 w 1130300"/>
                  <a:gd name="connsiteY2" fmla="*/ 444500 h 800100"/>
                  <a:gd name="connsiteX3" fmla="*/ 0 w 1130300"/>
                  <a:gd name="connsiteY3" fmla="*/ 800100 h 800100"/>
                  <a:gd name="connsiteX0" fmla="*/ 1130300 w 1130300"/>
                  <a:gd name="connsiteY0" fmla="*/ 0 h 800100"/>
                  <a:gd name="connsiteX1" fmla="*/ 457200 w 1130300"/>
                  <a:gd name="connsiteY1" fmla="*/ 419100 h 800100"/>
                  <a:gd name="connsiteX2" fmla="*/ 215900 w 1130300"/>
                  <a:gd name="connsiteY2" fmla="*/ 444500 h 800100"/>
                  <a:gd name="connsiteX3" fmla="*/ 0 w 1130300"/>
                  <a:gd name="connsiteY3" fmla="*/ 800100 h 800100"/>
                  <a:gd name="connsiteX0" fmla="*/ 1130300 w 1130300"/>
                  <a:gd name="connsiteY0" fmla="*/ 0 h 800100"/>
                  <a:gd name="connsiteX1" fmla="*/ 596900 w 1130300"/>
                  <a:gd name="connsiteY1" fmla="*/ 304800 h 800100"/>
                  <a:gd name="connsiteX2" fmla="*/ 215900 w 1130300"/>
                  <a:gd name="connsiteY2" fmla="*/ 444500 h 800100"/>
                  <a:gd name="connsiteX3" fmla="*/ 0 w 1130300"/>
                  <a:gd name="connsiteY3" fmla="*/ 800100 h 800100"/>
                  <a:gd name="connsiteX0" fmla="*/ 1193800 w 1193800"/>
                  <a:gd name="connsiteY0" fmla="*/ 0 h 774700"/>
                  <a:gd name="connsiteX1" fmla="*/ 660400 w 1193800"/>
                  <a:gd name="connsiteY1" fmla="*/ 304800 h 774700"/>
                  <a:gd name="connsiteX2" fmla="*/ 279400 w 1193800"/>
                  <a:gd name="connsiteY2" fmla="*/ 444500 h 774700"/>
                  <a:gd name="connsiteX3" fmla="*/ 0 w 1193800"/>
                  <a:gd name="connsiteY3" fmla="*/ 774700 h 774700"/>
                  <a:gd name="connsiteX0" fmla="*/ 1193800 w 1193800"/>
                  <a:gd name="connsiteY0" fmla="*/ 0 h 774700"/>
                  <a:gd name="connsiteX1" fmla="*/ 660400 w 1193800"/>
                  <a:gd name="connsiteY1" fmla="*/ 304800 h 774700"/>
                  <a:gd name="connsiteX2" fmla="*/ 279400 w 1193800"/>
                  <a:gd name="connsiteY2" fmla="*/ 444500 h 774700"/>
                  <a:gd name="connsiteX3" fmla="*/ 0 w 1193800"/>
                  <a:gd name="connsiteY3" fmla="*/ 774700 h 774700"/>
                  <a:gd name="connsiteX0" fmla="*/ 1193800 w 1193800"/>
                  <a:gd name="connsiteY0" fmla="*/ 0 h 774700"/>
                  <a:gd name="connsiteX1" fmla="*/ 723900 w 1193800"/>
                  <a:gd name="connsiteY1" fmla="*/ 254000 h 774700"/>
                  <a:gd name="connsiteX2" fmla="*/ 279400 w 1193800"/>
                  <a:gd name="connsiteY2" fmla="*/ 444500 h 774700"/>
                  <a:gd name="connsiteX3" fmla="*/ 0 w 1193800"/>
                  <a:gd name="connsiteY3" fmla="*/ 774700 h 774700"/>
                  <a:gd name="connsiteX0" fmla="*/ 1214135 w 1214135"/>
                  <a:gd name="connsiteY0" fmla="*/ 0 h 793415"/>
                  <a:gd name="connsiteX1" fmla="*/ 744235 w 1214135"/>
                  <a:gd name="connsiteY1" fmla="*/ 254000 h 793415"/>
                  <a:gd name="connsiteX2" fmla="*/ 299735 w 1214135"/>
                  <a:gd name="connsiteY2" fmla="*/ 444500 h 793415"/>
                  <a:gd name="connsiteX3" fmla="*/ 20335 w 1214135"/>
                  <a:gd name="connsiteY3" fmla="*/ 774700 h 793415"/>
                  <a:gd name="connsiteX4" fmla="*/ 21604 w 1214135"/>
                  <a:gd name="connsiteY4" fmla="*/ 751575 h 793415"/>
                  <a:gd name="connsiteX0" fmla="*/ 1204474 w 1204474"/>
                  <a:gd name="connsiteY0" fmla="*/ 0 h 782086"/>
                  <a:gd name="connsiteX1" fmla="*/ 734574 w 1204474"/>
                  <a:gd name="connsiteY1" fmla="*/ 254000 h 782086"/>
                  <a:gd name="connsiteX2" fmla="*/ 290074 w 1204474"/>
                  <a:gd name="connsiteY2" fmla="*/ 444500 h 782086"/>
                  <a:gd name="connsiteX3" fmla="*/ 10674 w 1204474"/>
                  <a:gd name="connsiteY3" fmla="*/ 774700 h 782086"/>
                  <a:gd name="connsiteX4" fmla="*/ 84217 w 1204474"/>
                  <a:gd name="connsiteY4" fmla="*/ 589698 h 782086"/>
                  <a:gd name="connsiteX0" fmla="*/ 1276853 w 1276853"/>
                  <a:gd name="connsiteY0" fmla="*/ 0 h 1595673"/>
                  <a:gd name="connsiteX1" fmla="*/ 806953 w 1276853"/>
                  <a:gd name="connsiteY1" fmla="*/ 254000 h 1595673"/>
                  <a:gd name="connsiteX2" fmla="*/ 362453 w 1276853"/>
                  <a:gd name="connsiteY2" fmla="*/ 444500 h 1595673"/>
                  <a:gd name="connsiteX3" fmla="*/ 83053 w 1276853"/>
                  <a:gd name="connsiteY3" fmla="*/ 774700 h 1595673"/>
                  <a:gd name="connsiteX4" fmla="*/ 1 w 1276853"/>
                  <a:gd name="connsiteY4" fmla="*/ 1595651 h 1595673"/>
                  <a:gd name="connsiteX0" fmla="*/ 1276853 w 1276853"/>
                  <a:gd name="connsiteY0" fmla="*/ 0 h 1595673"/>
                  <a:gd name="connsiteX1" fmla="*/ 806953 w 1276853"/>
                  <a:gd name="connsiteY1" fmla="*/ 254000 h 1595673"/>
                  <a:gd name="connsiteX2" fmla="*/ 362453 w 1276853"/>
                  <a:gd name="connsiteY2" fmla="*/ 444500 h 1595673"/>
                  <a:gd name="connsiteX3" fmla="*/ 83053 w 1276853"/>
                  <a:gd name="connsiteY3" fmla="*/ 774700 h 1595673"/>
                  <a:gd name="connsiteX4" fmla="*/ 1 w 1276853"/>
                  <a:gd name="connsiteY4" fmla="*/ 1595651 h 1595673"/>
                  <a:gd name="connsiteX0" fmla="*/ 1276853 w 1276853"/>
                  <a:gd name="connsiteY0" fmla="*/ 0 h 1595669"/>
                  <a:gd name="connsiteX1" fmla="*/ 806953 w 1276853"/>
                  <a:gd name="connsiteY1" fmla="*/ 254000 h 1595669"/>
                  <a:gd name="connsiteX2" fmla="*/ 362453 w 1276853"/>
                  <a:gd name="connsiteY2" fmla="*/ 444500 h 1595669"/>
                  <a:gd name="connsiteX3" fmla="*/ 131236 w 1276853"/>
                  <a:gd name="connsiteY3" fmla="*/ 624385 h 1595669"/>
                  <a:gd name="connsiteX4" fmla="*/ 1 w 1276853"/>
                  <a:gd name="connsiteY4" fmla="*/ 1595651 h 1595669"/>
                  <a:gd name="connsiteX0" fmla="*/ 1276853 w 1276853"/>
                  <a:gd name="connsiteY0" fmla="*/ 0 h 1595675"/>
                  <a:gd name="connsiteX1" fmla="*/ 806953 w 1276853"/>
                  <a:gd name="connsiteY1" fmla="*/ 254000 h 1595675"/>
                  <a:gd name="connsiteX2" fmla="*/ 362453 w 1276853"/>
                  <a:gd name="connsiteY2" fmla="*/ 444500 h 1595675"/>
                  <a:gd name="connsiteX3" fmla="*/ 119191 w 1276853"/>
                  <a:gd name="connsiteY3" fmla="*/ 844076 h 1595675"/>
                  <a:gd name="connsiteX4" fmla="*/ 1 w 1276853"/>
                  <a:gd name="connsiteY4" fmla="*/ 1595651 h 1595675"/>
                  <a:gd name="connsiteX0" fmla="*/ 1276853 w 1276853"/>
                  <a:gd name="connsiteY0" fmla="*/ 0 h 1595676"/>
                  <a:gd name="connsiteX1" fmla="*/ 806953 w 1276853"/>
                  <a:gd name="connsiteY1" fmla="*/ 254000 h 1595676"/>
                  <a:gd name="connsiteX2" fmla="*/ 362453 w 1276853"/>
                  <a:gd name="connsiteY2" fmla="*/ 444500 h 1595676"/>
                  <a:gd name="connsiteX3" fmla="*/ 95099 w 1276853"/>
                  <a:gd name="connsiteY3" fmla="*/ 867202 h 1595676"/>
                  <a:gd name="connsiteX4" fmla="*/ 1 w 1276853"/>
                  <a:gd name="connsiteY4" fmla="*/ 1595651 h 1595676"/>
                  <a:gd name="connsiteX0" fmla="*/ 1276854 w 1276854"/>
                  <a:gd name="connsiteY0" fmla="*/ 0 h 1595687"/>
                  <a:gd name="connsiteX1" fmla="*/ 806954 w 1276854"/>
                  <a:gd name="connsiteY1" fmla="*/ 254000 h 1595687"/>
                  <a:gd name="connsiteX2" fmla="*/ 362454 w 1276854"/>
                  <a:gd name="connsiteY2" fmla="*/ 444500 h 1595687"/>
                  <a:gd name="connsiteX3" fmla="*/ 95100 w 1276854"/>
                  <a:gd name="connsiteY3" fmla="*/ 867202 h 1595687"/>
                  <a:gd name="connsiteX4" fmla="*/ 2 w 1276854"/>
                  <a:gd name="connsiteY4" fmla="*/ 1595651 h 1595687"/>
                  <a:gd name="connsiteX0" fmla="*/ 1276853 w 1276853"/>
                  <a:gd name="connsiteY0" fmla="*/ 0 h 1595692"/>
                  <a:gd name="connsiteX1" fmla="*/ 806953 w 1276853"/>
                  <a:gd name="connsiteY1" fmla="*/ 254000 h 1595692"/>
                  <a:gd name="connsiteX2" fmla="*/ 362453 w 1276853"/>
                  <a:gd name="connsiteY2" fmla="*/ 444500 h 1595692"/>
                  <a:gd name="connsiteX3" fmla="*/ 155328 w 1276853"/>
                  <a:gd name="connsiteY3" fmla="*/ 925015 h 1595692"/>
                  <a:gd name="connsiteX4" fmla="*/ 1 w 1276853"/>
                  <a:gd name="connsiteY4" fmla="*/ 1595651 h 1595692"/>
                  <a:gd name="connsiteX0" fmla="*/ 1337081 w 1337081"/>
                  <a:gd name="connsiteY0" fmla="*/ 0 h 1537877"/>
                  <a:gd name="connsiteX1" fmla="*/ 867181 w 1337081"/>
                  <a:gd name="connsiteY1" fmla="*/ 254000 h 1537877"/>
                  <a:gd name="connsiteX2" fmla="*/ 422681 w 1337081"/>
                  <a:gd name="connsiteY2" fmla="*/ 444500 h 1537877"/>
                  <a:gd name="connsiteX3" fmla="*/ 215556 w 1337081"/>
                  <a:gd name="connsiteY3" fmla="*/ 925015 h 1537877"/>
                  <a:gd name="connsiteX4" fmla="*/ 0 w 1337081"/>
                  <a:gd name="connsiteY4" fmla="*/ 1537838 h 1537877"/>
                  <a:gd name="connsiteX0" fmla="*/ 1216625 w 1216625"/>
                  <a:gd name="connsiteY0" fmla="*/ 0 h 1329775"/>
                  <a:gd name="connsiteX1" fmla="*/ 746725 w 1216625"/>
                  <a:gd name="connsiteY1" fmla="*/ 254000 h 1329775"/>
                  <a:gd name="connsiteX2" fmla="*/ 302225 w 1216625"/>
                  <a:gd name="connsiteY2" fmla="*/ 444500 h 1329775"/>
                  <a:gd name="connsiteX3" fmla="*/ 95100 w 1216625"/>
                  <a:gd name="connsiteY3" fmla="*/ 925015 h 1329775"/>
                  <a:gd name="connsiteX4" fmla="*/ 2 w 1216625"/>
                  <a:gd name="connsiteY4" fmla="*/ 1329710 h 1329775"/>
                  <a:gd name="connsiteX0" fmla="*/ 1216624 w 1216624"/>
                  <a:gd name="connsiteY0" fmla="*/ 0 h 1329757"/>
                  <a:gd name="connsiteX1" fmla="*/ 746724 w 1216624"/>
                  <a:gd name="connsiteY1" fmla="*/ 254000 h 1329757"/>
                  <a:gd name="connsiteX2" fmla="*/ 302224 w 1216624"/>
                  <a:gd name="connsiteY2" fmla="*/ 444500 h 1329757"/>
                  <a:gd name="connsiteX3" fmla="*/ 119191 w 1216624"/>
                  <a:gd name="connsiteY3" fmla="*/ 820950 h 1329757"/>
                  <a:gd name="connsiteX4" fmla="*/ 1 w 1216624"/>
                  <a:gd name="connsiteY4" fmla="*/ 1329710 h 1329757"/>
                  <a:gd name="connsiteX0" fmla="*/ 1175811 w 1175811"/>
                  <a:gd name="connsiteY0" fmla="*/ 0 h 1153491"/>
                  <a:gd name="connsiteX1" fmla="*/ 705911 w 1175811"/>
                  <a:gd name="connsiteY1" fmla="*/ 254000 h 1153491"/>
                  <a:gd name="connsiteX2" fmla="*/ 261411 w 1175811"/>
                  <a:gd name="connsiteY2" fmla="*/ 444500 h 1153491"/>
                  <a:gd name="connsiteX3" fmla="*/ 78378 w 1175811"/>
                  <a:gd name="connsiteY3" fmla="*/ 820950 h 1153491"/>
                  <a:gd name="connsiteX4" fmla="*/ 2 w 1175811"/>
                  <a:gd name="connsiteY4" fmla="*/ 1153413 h 1153491"/>
                  <a:gd name="connsiteX0" fmla="*/ 1900538 w 1900538"/>
                  <a:gd name="connsiteY0" fmla="*/ 0 h 2442176"/>
                  <a:gd name="connsiteX1" fmla="*/ 705911 w 1900538"/>
                  <a:gd name="connsiteY1" fmla="*/ 1542685 h 2442176"/>
                  <a:gd name="connsiteX2" fmla="*/ 261411 w 1900538"/>
                  <a:gd name="connsiteY2" fmla="*/ 1733185 h 2442176"/>
                  <a:gd name="connsiteX3" fmla="*/ 78378 w 1900538"/>
                  <a:gd name="connsiteY3" fmla="*/ 2109635 h 2442176"/>
                  <a:gd name="connsiteX4" fmla="*/ 2 w 1900538"/>
                  <a:gd name="connsiteY4" fmla="*/ 2442098 h 2442176"/>
                  <a:gd name="connsiteX0" fmla="*/ 1900538 w 1900538"/>
                  <a:gd name="connsiteY0" fmla="*/ 0 h 2442176"/>
                  <a:gd name="connsiteX1" fmla="*/ 705911 w 1900538"/>
                  <a:gd name="connsiteY1" fmla="*/ 1542685 h 2442176"/>
                  <a:gd name="connsiteX2" fmla="*/ 261411 w 1900538"/>
                  <a:gd name="connsiteY2" fmla="*/ 1733185 h 2442176"/>
                  <a:gd name="connsiteX3" fmla="*/ 78378 w 1900538"/>
                  <a:gd name="connsiteY3" fmla="*/ 2109635 h 2442176"/>
                  <a:gd name="connsiteX4" fmla="*/ 2 w 1900538"/>
                  <a:gd name="connsiteY4" fmla="*/ 2442098 h 2442176"/>
                  <a:gd name="connsiteX0" fmla="*/ 1900538 w 1900538"/>
                  <a:gd name="connsiteY0" fmla="*/ 0 h 2442176"/>
                  <a:gd name="connsiteX1" fmla="*/ 1480930 w 1900538"/>
                  <a:gd name="connsiteY1" fmla="*/ 801378 h 2442176"/>
                  <a:gd name="connsiteX2" fmla="*/ 705911 w 1900538"/>
                  <a:gd name="connsiteY2" fmla="*/ 1542685 h 2442176"/>
                  <a:gd name="connsiteX3" fmla="*/ 261411 w 1900538"/>
                  <a:gd name="connsiteY3" fmla="*/ 1733185 h 2442176"/>
                  <a:gd name="connsiteX4" fmla="*/ 78378 w 1900538"/>
                  <a:gd name="connsiteY4" fmla="*/ 2109635 h 2442176"/>
                  <a:gd name="connsiteX5" fmla="*/ 2 w 1900538"/>
                  <a:gd name="connsiteY5" fmla="*/ 2442098 h 2442176"/>
                  <a:gd name="connsiteX0" fmla="*/ 1900538 w 1900538"/>
                  <a:gd name="connsiteY0" fmla="*/ 0 h 2442176"/>
                  <a:gd name="connsiteX1" fmla="*/ 1457169 w 1900538"/>
                  <a:gd name="connsiteY1" fmla="*/ 915421 h 2442176"/>
                  <a:gd name="connsiteX2" fmla="*/ 705911 w 1900538"/>
                  <a:gd name="connsiteY2" fmla="*/ 1542685 h 2442176"/>
                  <a:gd name="connsiteX3" fmla="*/ 261411 w 1900538"/>
                  <a:gd name="connsiteY3" fmla="*/ 1733185 h 2442176"/>
                  <a:gd name="connsiteX4" fmla="*/ 78378 w 1900538"/>
                  <a:gd name="connsiteY4" fmla="*/ 2109635 h 2442176"/>
                  <a:gd name="connsiteX5" fmla="*/ 2 w 1900538"/>
                  <a:gd name="connsiteY5" fmla="*/ 2442098 h 2442176"/>
                  <a:gd name="connsiteX0" fmla="*/ 1900538 w 1900538"/>
                  <a:gd name="connsiteY0" fmla="*/ 0 h 2442176"/>
                  <a:gd name="connsiteX1" fmla="*/ 1457169 w 1900538"/>
                  <a:gd name="connsiteY1" fmla="*/ 915421 h 2442176"/>
                  <a:gd name="connsiteX2" fmla="*/ 705911 w 1900538"/>
                  <a:gd name="connsiteY2" fmla="*/ 1542685 h 2442176"/>
                  <a:gd name="connsiteX3" fmla="*/ 261411 w 1900538"/>
                  <a:gd name="connsiteY3" fmla="*/ 1733185 h 2442176"/>
                  <a:gd name="connsiteX4" fmla="*/ 78378 w 1900538"/>
                  <a:gd name="connsiteY4" fmla="*/ 2109635 h 2442176"/>
                  <a:gd name="connsiteX5" fmla="*/ 2 w 1900538"/>
                  <a:gd name="connsiteY5" fmla="*/ 2442098 h 2442176"/>
                  <a:gd name="connsiteX0" fmla="*/ 1900538 w 1900538"/>
                  <a:gd name="connsiteY0" fmla="*/ 0 h 2442176"/>
                  <a:gd name="connsiteX1" fmla="*/ 1457169 w 1900538"/>
                  <a:gd name="connsiteY1" fmla="*/ 915421 h 2442176"/>
                  <a:gd name="connsiteX2" fmla="*/ 931645 w 1900538"/>
                  <a:gd name="connsiteY2" fmla="*/ 1565494 h 2442176"/>
                  <a:gd name="connsiteX3" fmla="*/ 261411 w 1900538"/>
                  <a:gd name="connsiteY3" fmla="*/ 1733185 h 2442176"/>
                  <a:gd name="connsiteX4" fmla="*/ 78378 w 1900538"/>
                  <a:gd name="connsiteY4" fmla="*/ 2109635 h 2442176"/>
                  <a:gd name="connsiteX5" fmla="*/ 2 w 1900538"/>
                  <a:gd name="connsiteY5" fmla="*/ 2442098 h 2442176"/>
                  <a:gd name="connsiteX0" fmla="*/ 1900746 w 1900746"/>
                  <a:gd name="connsiteY0" fmla="*/ 0 h 2442184"/>
                  <a:gd name="connsiteX1" fmla="*/ 1457377 w 1900746"/>
                  <a:gd name="connsiteY1" fmla="*/ 915421 h 2442184"/>
                  <a:gd name="connsiteX2" fmla="*/ 931853 w 1900746"/>
                  <a:gd name="connsiteY2" fmla="*/ 1565494 h 2442184"/>
                  <a:gd name="connsiteX3" fmla="*/ 511115 w 1900746"/>
                  <a:gd name="connsiteY3" fmla="*/ 1607738 h 2442184"/>
                  <a:gd name="connsiteX4" fmla="*/ 78586 w 1900746"/>
                  <a:gd name="connsiteY4" fmla="*/ 2109635 h 2442184"/>
                  <a:gd name="connsiteX5" fmla="*/ 210 w 1900746"/>
                  <a:gd name="connsiteY5" fmla="*/ 2442098 h 2442184"/>
                  <a:gd name="connsiteX0" fmla="*/ 1900746 w 1900746"/>
                  <a:gd name="connsiteY0" fmla="*/ 0 h 2442184"/>
                  <a:gd name="connsiteX1" fmla="*/ 1457377 w 1900746"/>
                  <a:gd name="connsiteY1" fmla="*/ 915421 h 2442184"/>
                  <a:gd name="connsiteX2" fmla="*/ 1062542 w 1900746"/>
                  <a:gd name="connsiteY2" fmla="*/ 1371621 h 2442184"/>
                  <a:gd name="connsiteX3" fmla="*/ 511115 w 1900746"/>
                  <a:gd name="connsiteY3" fmla="*/ 1607738 h 2442184"/>
                  <a:gd name="connsiteX4" fmla="*/ 78586 w 1900746"/>
                  <a:gd name="connsiteY4" fmla="*/ 2109635 h 2442184"/>
                  <a:gd name="connsiteX5" fmla="*/ 210 w 1900746"/>
                  <a:gd name="connsiteY5" fmla="*/ 2442098 h 2442184"/>
                  <a:gd name="connsiteX0" fmla="*/ 1901041 w 1901041"/>
                  <a:gd name="connsiteY0" fmla="*/ 0 h 2442177"/>
                  <a:gd name="connsiteX1" fmla="*/ 1457672 w 1901041"/>
                  <a:gd name="connsiteY1" fmla="*/ 915421 h 2442177"/>
                  <a:gd name="connsiteX2" fmla="*/ 1062837 w 1901041"/>
                  <a:gd name="connsiteY2" fmla="*/ 1371621 h 2442177"/>
                  <a:gd name="connsiteX3" fmla="*/ 535172 w 1901041"/>
                  <a:gd name="connsiteY3" fmla="*/ 1710376 h 2442177"/>
                  <a:gd name="connsiteX4" fmla="*/ 78881 w 1901041"/>
                  <a:gd name="connsiteY4" fmla="*/ 2109635 h 2442177"/>
                  <a:gd name="connsiteX5" fmla="*/ 505 w 1901041"/>
                  <a:gd name="connsiteY5" fmla="*/ 2442098 h 2442177"/>
                  <a:gd name="connsiteX0" fmla="*/ 1900537 w 1900537"/>
                  <a:gd name="connsiteY0" fmla="*/ 0 h 2442150"/>
                  <a:gd name="connsiteX1" fmla="*/ 1457168 w 1900537"/>
                  <a:gd name="connsiteY1" fmla="*/ 915421 h 2442150"/>
                  <a:gd name="connsiteX2" fmla="*/ 1062333 w 1900537"/>
                  <a:gd name="connsiteY2" fmla="*/ 1371621 h 2442150"/>
                  <a:gd name="connsiteX3" fmla="*/ 534668 w 1900537"/>
                  <a:gd name="connsiteY3" fmla="*/ 1710376 h 2442150"/>
                  <a:gd name="connsiteX4" fmla="*/ 149662 w 1900537"/>
                  <a:gd name="connsiteY4" fmla="*/ 1995592 h 2442150"/>
                  <a:gd name="connsiteX5" fmla="*/ 1 w 1900537"/>
                  <a:gd name="connsiteY5" fmla="*/ 2442098 h 2442150"/>
                  <a:gd name="connsiteX0" fmla="*/ 1774465 w 1774465"/>
                  <a:gd name="connsiteY0" fmla="*/ 0 h 2396539"/>
                  <a:gd name="connsiteX1" fmla="*/ 1331096 w 1774465"/>
                  <a:gd name="connsiteY1" fmla="*/ 915421 h 2396539"/>
                  <a:gd name="connsiteX2" fmla="*/ 936261 w 1774465"/>
                  <a:gd name="connsiteY2" fmla="*/ 1371621 h 2396539"/>
                  <a:gd name="connsiteX3" fmla="*/ 408596 w 1774465"/>
                  <a:gd name="connsiteY3" fmla="*/ 1710376 h 2396539"/>
                  <a:gd name="connsiteX4" fmla="*/ 23590 w 1774465"/>
                  <a:gd name="connsiteY4" fmla="*/ 1995592 h 2396539"/>
                  <a:gd name="connsiteX5" fmla="*/ 40260 w 1774465"/>
                  <a:gd name="connsiteY5" fmla="*/ 2396480 h 2396539"/>
                  <a:gd name="connsiteX0" fmla="*/ 1881558 w 1881558"/>
                  <a:gd name="connsiteY0" fmla="*/ 0 h 2396556"/>
                  <a:gd name="connsiteX1" fmla="*/ 1438189 w 1881558"/>
                  <a:gd name="connsiteY1" fmla="*/ 915421 h 2396556"/>
                  <a:gd name="connsiteX2" fmla="*/ 1043354 w 1881558"/>
                  <a:gd name="connsiteY2" fmla="*/ 1371621 h 2396556"/>
                  <a:gd name="connsiteX3" fmla="*/ 515689 w 1881558"/>
                  <a:gd name="connsiteY3" fmla="*/ 1710376 h 2396556"/>
                  <a:gd name="connsiteX4" fmla="*/ 11874 w 1881558"/>
                  <a:gd name="connsiteY4" fmla="*/ 2064018 h 2396556"/>
                  <a:gd name="connsiteX5" fmla="*/ 147353 w 1881558"/>
                  <a:gd name="connsiteY5" fmla="*/ 2396480 h 2396556"/>
                  <a:gd name="connsiteX0" fmla="*/ 1756433 w 1756433"/>
                  <a:gd name="connsiteY0" fmla="*/ 0 h 2396532"/>
                  <a:gd name="connsiteX1" fmla="*/ 1313064 w 1756433"/>
                  <a:gd name="connsiteY1" fmla="*/ 915421 h 2396532"/>
                  <a:gd name="connsiteX2" fmla="*/ 918229 w 1756433"/>
                  <a:gd name="connsiteY2" fmla="*/ 1371621 h 2396532"/>
                  <a:gd name="connsiteX3" fmla="*/ 390564 w 1756433"/>
                  <a:gd name="connsiteY3" fmla="*/ 1710376 h 2396532"/>
                  <a:gd name="connsiteX4" fmla="*/ 29319 w 1756433"/>
                  <a:gd name="connsiteY4" fmla="*/ 1961378 h 2396532"/>
                  <a:gd name="connsiteX5" fmla="*/ 22228 w 1756433"/>
                  <a:gd name="connsiteY5" fmla="*/ 2396480 h 2396532"/>
                  <a:gd name="connsiteX0" fmla="*/ 1809142 w 1809142"/>
                  <a:gd name="connsiteY0" fmla="*/ 0 h 2396589"/>
                  <a:gd name="connsiteX1" fmla="*/ 1365773 w 1809142"/>
                  <a:gd name="connsiteY1" fmla="*/ 915421 h 2396589"/>
                  <a:gd name="connsiteX2" fmla="*/ 970938 w 1809142"/>
                  <a:gd name="connsiteY2" fmla="*/ 1371621 h 2396589"/>
                  <a:gd name="connsiteX3" fmla="*/ 443273 w 1809142"/>
                  <a:gd name="connsiteY3" fmla="*/ 1710376 h 2396589"/>
                  <a:gd name="connsiteX4" fmla="*/ 82028 w 1809142"/>
                  <a:gd name="connsiteY4" fmla="*/ 1961378 h 2396589"/>
                  <a:gd name="connsiteX5" fmla="*/ 74937 w 1809142"/>
                  <a:gd name="connsiteY5" fmla="*/ 2396480 h 2396589"/>
                  <a:gd name="connsiteX0" fmla="*/ 1764321 w 1764321"/>
                  <a:gd name="connsiteY0" fmla="*/ 0 h 2396535"/>
                  <a:gd name="connsiteX1" fmla="*/ 1320952 w 1764321"/>
                  <a:gd name="connsiteY1" fmla="*/ 915421 h 2396535"/>
                  <a:gd name="connsiteX2" fmla="*/ 926117 w 1764321"/>
                  <a:gd name="connsiteY2" fmla="*/ 1371621 h 2396535"/>
                  <a:gd name="connsiteX3" fmla="*/ 505379 w 1764321"/>
                  <a:gd name="connsiteY3" fmla="*/ 1619142 h 2396535"/>
                  <a:gd name="connsiteX4" fmla="*/ 37207 w 1764321"/>
                  <a:gd name="connsiteY4" fmla="*/ 1961378 h 2396535"/>
                  <a:gd name="connsiteX5" fmla="*/ 30116 w 1764321"/>
                  <a:gd name="connsiteY5" fmla="*/ 2396480 h 2396535"/>
                  <a:gd name="connsiteX0" fmla="*/ 1764321 w 1764321"/>
                  <a:gd name="connsiteY0" fmla="*/ 0 h 2396535"/>
                  <a:gd name="connsiteX1" fmla="*/ 1320952 w 1764321"/>
                  <a:gd name="connsiteY1" fmla="*/ 915421 h 2396535"/>
                  <a:gd name="connsiteX2" fmla="*/ 997402 w 1764321"/>
                  <a:gd name="connsiteY2" fmla="*/ 1314599 h 2396535"/>
                  <a:gd name="connsiteX3" fmla="*/ 505379 w 1764321"/>
                  <a:gd name="connsiteY3" fmla="*/ 1619142 h 2396535"/>
                  <a:gd name="connsiteX4" fmla="*/ 37207 w 1764321"/>
                  <a:gd name="connsiteY4" fmla="*/ 1961378 h 2396535"/>
                  <a:gd name="connsiteX5" fmla="*/ 30116 w 1764321"/>
                  <a:gd name="connsiteY5" fmla="*/ 2396480 h 2396535"/>
                  <a:gd name="connsiteX0" fmla="*/ 1764321 w 1764321"/>
                  <a:gd name="connsiteY0" fmla="*/ 0 h 2396535"/>
                  <a:gd name="connsiteX1" fmla="*/ 1451640 w 1764321"/>
                  <a:gd name="connsiteY1" fmla="*/ 778570 h 2396535"/>
                  <a:gd name="connsiteX2" fmla="*/ 997402 w 1764321"/>
                  <a:gd name="connsiteY2" fmla="*/ 1314599 h 2396535"/>
                  <a:gd name="connsiteX3" fmla="*/ 505379 w 1764321"/>
                  <a:gd name="connsiteY3" fmla="*/ 1619142 h 2396535"/>
                  <a:gd name="connsiteX4" fmla="*/ 37207 w 1764321"/>
                  <a:gd name="connsiteY4" fmla="*/ 1961378 h 2396535"/>
                  <a:gd name="connsiteX5" fmla="*/ 30116 w 1764321"/>
                  <a:gd name="connsiteY5" fmla="*/ 2396480 h 2396535"/>
                  <a:gd name="connsiteX0" fmla="*/ 1764321 w 1764321"/>
                  <a:gd name="connsiteY0" fmla="*/ 0 h 2396535"/>
                  <a:gd name="connsiteX1" fmla="*/ 1451640 w 1764321"/>
                  <a:gd name="connsiteY1" fmla="*/ 778570 h 2396535"/>
                  <a:gd name="connsiteX2" fmla="*/ 997402 w 1764321"/>
                  <a:gd name="connsiteY2" fmla="*/ 1314599 h 2396535"/>
                  <a:gd name="connsiteX3" fmla="*/ 505379 w 1764321"/>
                  <a:gd name="connsiteY3" fmla="*/ 1619142 h 2396535"/>
                  <a:gd name="connsiteX4" fmla="*/ 37207 w 1764321"/>
                  <a:gd name="connsiteY4" fmla="*/ 1961378 h 2396535"/>
                  <a:gd name="connsiteX5" fmla="*/ 30116 w 1764321"/>
                  <a:gd name="connsiteY5" fmla="*/ 2396480 h 2396535"/>
                  <a:gd name="connsiteX0" fmla="*/ 1764321 w 1764321"/>
                  <a:gd name="connsiteY0" fmla="*/ 0 h 2396533"/>
                  <a:gd name="connsiteX1" fmla="*/ 1451640 w 1764321"/>
                  <a:gd name="connsiteY1" fmla="*/ 778570 h 2396533"/>
                  <a:gd name="connsiteX2" fmla="*/ 997402 w 1764321"/>
                  <a:gd name="connsiteY2" fmla="*/ 1314599 h 2396533"/>
                  <a:gd name="connsiteX3" fmla="*/ 505379 w 1764321"/>
                  <a:gd name="connsiteY3" fmla="*/ 1687568 h 2396533"/>
                  <a:gd name="connsiteX4" fmla="*/ 37207 w 1764321"/>
                  <a:gd name="connsiteY4" fmla="*/ 1961378 h 2396533"/>
                  <a:gd name="connsiteX5" fmla="*/ 30116 w 1764321"/>
                  <a:gd name="connsiteY5" fmla="*/ 2396480 h 2396533"/>
                  <a:gd name="connsiteX0" fmla="*/ 1764321 w 1764321"/>
                  <a:gd name="connsiteY0" fmla="*/ 0 h 2396533"/>
                  <a:gd name="connsiteX1" fmla="*/ 1451640 w 1764321"/>
                  <a:gd name="connsiteY1" fmla="*/ 778570 h 2396533"/>
                  <a:gd name="connsiteX2" fmla="*/ 997402 w 1764321"/>
                  <a:gd name="connsiteY2" fmla="*/ 1314599 h 2396533"/>
                  <a:gd name="connsiteX3" fmla="*/ 505379 w 1764321"/>
                  <a:gd name="connsiteY3" fmla="*/ 1687568 h 2396533"/>
                  <a:gd name="connsiteX4" fmla="*/ 37207 w 1764321"/>
                  <a:gd name="connsiteY4" fmla="*/ 1961378 h 2396533"/>
                  <a:gd name="connsiteX5" fmla="*/ 30116 w 1764321"/>
                  <a:gd name="connsiteY5" fmla="*/ 2396480 h 2396533"/>
                  <a:gd name="connsiteX0" fmla="*/ 1764321 w 1764321"/>
                  <a:gd name="connsiteY0" fmla="*/ 0 h 2396533"/>
                  <a:gd name="connsiteX1" fmla="*/ 1451640 w 1764321"/>
                  <a:gd name="connsiteY1" fmla="*/ 778570 h 2396533"/>
                  <a:gd name="connsiteX2" fmla="*/ 997402 w 1764321"/>
                  <a:gd name="connsiteY2" fmla="*/ 1314599 h 2396533"/>
                  <a:gd name="connsiteX3" fmla="*/ 505379 w 1764321"/>
                  <a:gd name="connsiteY3" fmla="*/ 1687568 h 2396533"/>
                  <a:gd name="connsiteX4" fmla="*/ 37207 w 1764321"/>
                  <a:gd name="connsiteY4" fmla="*/ 1961378 h 2396533"/>
                  <a:gd name="connsiteX5" fmla="*/ 30116 w 1764321"/>
                  <a:gd name="connsiteY5" fmla="*/ 2396480 h 2396533"/>
                  <a:gd name="connsiteX0" fmla="*/ 1764321 w 1764321"/>
                  <a:gd name="connsiteY0" fmla="*/ 0 h 2396533"/>
                  <a:gd name="connsiteX1" fmla="*/ 1451640 w 1764321"/>
                  <a:gd name="connsiteY1" fmla="*/ 778570 h 2396533"/>
                  <a:gd name="connsiteX2" fmla="*/ 1068687 w 1764321"/>
                  <a:gd name="connsiteY2" fmla="*/ 1246174 h 2396533"/>
                  <a:gd name="connsiteX3" fmla="*/ 505379 w 1764321"/>
                  <a:gd name="connsiteY3" fmla="*/ 1687568 h 2396533"/>
                  <a:gd name="connsiteX4" fmla="*/ 37207 w 1764321"/>
                  <a:gd name="connsiteY4" fmla="*/ 1961378 h 2396533"/>
                  <a:gd name="connsiteX5" fmla="*/ 30116 w 1764321"/>
                  <a:gd name="connsiteY5" fmla="*/ 2396480 h 2396533"/>
                  <a:gd name="connsiteX0" fmla="*/ 1764321 w 1764321"/>
                  <a:gd name="connsiteY0" fmla="*/ 0 h 2396533"/>
                  <a:gd name="connsiteX1" fmla="*/ 1451640 w 1764321"/>
                  <a:gd name="connsiteY1" fmla="*/ 778570 h 2396533"/>
                  <a:gd name="connsiteX2" fmla="*/ 1068687 w 1764321"/>
                  <a:gd name="connsiteY2" fmla="*/ 1246174 h 2396533"/>
                  <a:gd name="connsiteX3" fmla="*/ 505379 w 1764321"/>
                  <a:gd name="connsiteY3" fmla="*/ 1687568 h 2396533"/>
                  <a:gd name="connsiteX4" fmla="*/ 37207 w 1764321"/>
                  <a:gd name="connsiteY4" fmla="*/ 1961378 h 2396533"/>
                  <a:gd name="connsiteX5" fmla="*/ 30116 w 1764321"/>
                  <a:gd name="connsiteY5" fmla="*/ 2396480 h 2396533"/>
                  <a:gd name="connsiteX0" fmla="*/ 1764321 w 1764321"/>
                  <a:gd name="connsiteY0" fmla="*/ 0 h 2396533"/>
                  <a:gd name="connsiteX1" fmla="*/ 1451640 w 1764321"/>
                  <a:gd name="connsiteY1" fmla="*/ 778570 h 2396533"/>
                  <a:gd name="connsiteX2" fmla="*/ 1068687 w 1764321"/>
                  <a:gd name="connsiteY2" fmla="*/ 1246174 h 2396533"/>
                  <a:gd name="connsiteX3" fmla="*/ 505379 w 1764321"/>
                  <a:gd name="connsiteY3" fmla="*/ 1687568 h 2396533"/>
                  <a:gd name="connsiteX4" fmla="*/ 37207 w 1764321"/>
                  <a:gd name="connsiteY4" fmla="*/ 1961378 h 2396533"/>
                  <a:gd name="connsiteX5" fmla="*/ 30116 w 1764321"/>
                  <a:gd name="connsiteY5" fmla="*/ 2396480 h 2396533"/>
                  <a:gd name="connsiteX0" fmla="*/ 1764321 w 1764321"/>
                  <a:gd name="connsiteY0" fmla="*/ 0 h 2396533"/>
                  <a:gd name="connsiteX1" fmla="*/ 1451640 w 1764321"/>
                  <a:gd name="connsiteY1" fmla="*/ 778570 h 2396533"/>
                  <a:gd name="connsiteX2" fmla="*/ 1068687 w 1764321"/>
                  <a:gd name="connsiteY2" fmla="*/ 1246174 h 2396533"/>
                  <a:gd name="connsiteX3" fmla="*/ 505379 w 1764321"/>
                  <a:gd name="connsiteY3" fmla="*/ 1687568 h 2396533"/>
                  <a:gd name="connsiteX4" fmla="*/ 37207 w 1764321"/>
                  <a:gd name="connsiteY4" fmla="*/ 1961378 h 2396533"/>
                  <a:gd name="connsiteX5" fmla="*/ 30116 w 1764321"/>
                  <a:gd name="connsiteY5" fmla="*/ 2396480 h 2396533"/>
                  <a:gd name="connsiteX0" fmla="*/ 1727114 w 1727114"/>
                  <a:gd name="connsiteY0" fmla="*/ 0 h 1961378"/>
                  <a:gd name="connsiteX1" fmla="*/ 1414433 w 1727114"/>
                  <a:gd name="connsiteY1" fmla="*/ 778570 h 1961378"/>
                  <a:gd name="connsiteX2" fmla="*/ 1031480 w 1727114"/>
                  <a:gd name="connsiteY2" fmla="*/ 1246174 h 1961378"/>
                  <a:gd name="connsiteX3" fmla="*/ 468172 w 1727114"/>
                  <a:gd name="connsiteY3" fmla="*/ 1687568 h 1961378"/>
                  <a:gd name="connsiteX4" fmla="*/ 0 w 1727114"/>
                  <a:gd name="connsiteY4" fmla="*/ 1961378 h 1961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114" h="1961378">
                    <a:moveTo>
                      <a:pt x="1727114" y="0"/>
                    </a:moveTo>
                    <a:cubicBezTo>
                      <a:pt x="1657179" y="133563"/>
                      <a:pt x="1554134" y="544264"/>
                      <a:pt x="1414433" y="778570"/>
                    </a:cubicBezTo>
                    <a:cubicBezTo>
                      <a:pt x="1274732" y="1012876"/>
                      <a:pt x="1189190" y="1094675"/>
                      <a:pt x="1031480" y="1246174"/>
                    </a:cubicBezTo>
                    <a:cubicBezTo>
                      <a:pt x="873770" y="1397673"/>
                      <a:pt x="640085" y="1568367"/>
                      <a:pt x="468172" y="1687568"/>
                    </a:cubicBezTo>
                    <a:cubicBezTo>
                      <a:pt x="296259" y="1806769"/>
                      <a:pt x="79210" y="1843226"/>
                      <a:pt x="0" y="1961378"/>
                    </a:cubicBezTo>
                  </a:path>
                </a:pathLst>
              </a:custGeom>
              <a:noFill/>
              <a:ln w="38100">
                <a:solidFill>
                  <a:srgbClr val="0000CC"/>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図形 45">
                <a:extLst>
                  <a:ext uri="{FF2B5EF4-FFF2-40B4-BE49-F238E27FC236}">
                    <a16:creationId xmlns:a16="http://schemas.microsoft.com/office/drawing/2014/main" id="{1CFEB9FB-C56F-4343-A5FF-395F15BFCCE1}"/>
                  </a:ext>
                </a:extLst>
              </p:cNvPr>
              <p:cNvSpPr/>
              <p:nvPr/>
            </p:nvSpPr>
            <p:spPr>
              <a:xfrm rot="14460547" flipH="1">
                <a:off x="8031588" y="1551411"/>
                <a:ext cx="654909" cy="667265"/>
              </a:xfrm>
              <a:custGeom>
                <a:avLst/>
                <a:gdLst>
                  <a:gd name="connsiteX0" fmla="*/ 0 w 630195"/>
                  <a:gd name="connsiteY0" fmla="*/ 679622 h 679622"/>
                  <a:gd name="connsiteX1" fmla="*/ 630195 w 630195"/>
                  <a:gd name="connsiteY1" fmla="*/ 0 h 679622"/>
                  <a:gd name="connsiteX2" fmla="*/ 630195 w 630195"/>
                  <a:gd name="connsiteY2" fmla="*/ 0 h 679622"/>
                  <a:gd name="connsiteX0" fmla="*/ 0 w 704336"/>
                  <a:gd name="connsiteY0" fmla="*/ 778476 h 778476"/>
                  <a:gd name="connsiteX1" fmla="*/ 630195 w 704336"/>
                  <a:gd name="connsiteY1" fmla="*/ 98854 h 778476"/>
                  <a:gd name="connsiteX2" fmla="*/ 704336 w 704336"/>
                  <a:gd name="connsiteY2" fmla="*/ 0 h 778476"/>
                  <a:gd name="connsiteX0" fmla="*/ 0 w 704336"/>
                  <a:gd name="connsiteY0" fmla="*/ 778476 h 778476"/>
                  <a:gd name="connsiteX1" fmla="*/ 518984 w 704336"/>
                  <a:gd name="connsiteY1" fmla="*/ 123568 h 778476"/>
                  <a:gd name="connsiteX2" fmla="*/ 704336 w 704336"/>
                  <a:gd name="connsiteY2" fmla="*/ 0 h 778476"/>
                  <a:gd name="connsiteX0" fmla="*/ 0 w 889688"/>
                  <a:gd name="connsiteY0" fmla="*/ 716692 h 716692"/>
                  <a:gd name="connsiteX1" fmla="*/ 518984 w 889688"/>
                  <a:gd name="connsiteY1" fmla="*/ 61784 h 716692"/>
                  <a:gd name="connsiteX2" fmla="*/ 889688 w 889688"/>
                  <a:gd name="connsiteY2" fmla="*/ 0 h 716692"/>
                  <a:gd name="connsiteX0" fmla="*/ 0 w 889688"/>
                  <a:gd name="connsiteY0" fmla="*/ 723109 h 723109"/>
                  <a:gd name="connsiteX1" fmla="*/ 518984 w 889688"/>
                  <a:gd name="connsiteY1" fmla="*/ 68201 h 723109"/>
                  <a:gd name="connsiteX2" fmla="*/ 889688 w 889688"/>
                  <a:gd name="connsiteY2" fmla="*/ 6417 h 723109"/>
                  <a:gd name="connsiteX0" fmla="*/ 0 w 889688"/>
                  <a:gd name="connsiteY0" fmla="*/ 716692 h 716692"/>
                  <a:gd name="connsiteX1" fmla="*/ 407773 w 889688"/>
                  <a:gd name="connsiteY1" fmla="*/ 234779 h 716692"/>
                  <a:gd name="connsiteX2" fmla="*/ 889688 w 889688"/>
                  <a:gd name="connsiteY2" fmla="*/ 0 h 716692"/>
                  <a:gd name="connsiteX0" fmla="*/ 0 w 766121"/>
                  <a:gd name="connsiteY0" fmla="*/ 704336 h 704336"/>
                  <a:gd name="connsiteX1" fmla="*/ 407773 w 766121"/>
                  <a:gd name="connsiteY1" fmla="*/ 222423 h 704336"/>
                  <a:gd name="connsiteX2" fmla="*/ 766121 w 766121"/>
                  <a:gd name="connsiteY2" fmla="*/ 0 h 704336"/>
                  <a:gd name="connsiteX0" fmla="*/ 0 w 766121"/>
                  <a:gd name="connsiteY0" fmla="*/ 704336 h 704336"/>
                  <a:gd name="connsiteX1" fmla="*/ 407773 w 766121"/>
                  <a:gd name="connsiteY1" fmla="*/ 222423 h 704336"/>
                  <a:gd name="connsiteX2" fmla="*/ 766121 w 766121"/>
                  <a:gd name="connsiteY2" fmla="*/ 0 h 704336"/>
                  <a:gd name="connsiteX0" fmla="*/ 0 w 407773"/>
                  <a:gd name="connsiteY0" fmla="*/ 481913 h 481913"/>
                  <a:gd name="connsiteX1" fmla="*/ 407773 w 407773"/>
                  <a:gd name="connsiteY1" fmla="*/ 0 h 481913"/>
                  <a:gd name="connsiteX0" fmla="*/ 0 w 667265"/>
                  <a:gd name="connsiteY0" fmla="*/ 716691 h 716691"/>
                  <a:gd name="connsiteX1" fmla="*/ 667265 w 667265"/>
                  <a:gd name="connsiteY1" fmla="*/ 0 h 716691"/>
                  <a:gd name="connsiteX0" fmla="*/ 0 w 667265"/>
                  <a:gd name="connsiteY0" fmla="*/ 716691 h 716691"/>
                  <a:gd name="connsiteX1" fmla="*/ 667265 w 667265"/>
                  <a:gd name="connsiteY1" fmla="*/ 0 h 716691"/>
                  <a:gd name="connsiteX0" fmla="*/ 0 w 667265"/>
                  <a:gd name="connsiteY0" fmla="*/ 716691 h 716691"/>
                  <a:gd name="connsiteX1" fmla="*/ 667265 w 667265"/>
                  <a:gd name="connsiteY1" fmla="*/ 0 h 716691"/>
                  <a:gd name="connsiteX0" fmla="*/ 0 w 667265"/>
                  <a:gd name="connsiteY0" fmla="*/ 716691 h 716691"/>
                  <a:gd name="connsiteX1" fmla="*/ 667265 w 667265"/>
                  <a:gd name="connsiteY1" fmla="*/ 0 h 716691"/>
                  <a:gd name="connsiteX0" fmla="*/ 0 w 630195"/>
                  <a:gd name="connsiteY0" fmla="*/ 654908 h 654908"/>
                  <a:gd name="connsiteX1" fmla="*/ 630195 w 630195"/>
                  <a:gd name="connsiteY1" fmla="*/ 0 h 654908"/>
                  <a:gd name="connsiteX0" fmla="*/ 0 w 630195"/>
                  <a:gd name="connsiteY0" fmla="*/ 654908 h 654908"/>
                  <a:gd name="connsiteX1" fmla="*/ 630195 w 630195"/>
                  <a:gd name="connsiteY1" fmla="*/ 0 h 654908"/>
                  <a:gd name="connsiteX0" fmla="*/ 0 w 679622"/>
                  <a:gd name="connsiteY0" fmla="*/ 667265 h 667265"/>
                  <a:gd name="connsiteX1" fmla="*/ 679622 w 679622"/>
                  <a:gd name="connsiteY1" fmla="*/ 0 h 667265"/>
                </a:gdLst>
                <a:ahLst/>
                <a:cxnLst>
                  <a:cxn ang="0">
                    <a:pos x="connsiteX0" y="connsiteY0"/>
                  </a:cxn>
                  <a:cxn ang="0">
                    <a:pos x="connsiteX1" y="connsiteY1"/>
                  </a:cxn>
                </a:cxnLst>
                <a:rect l="l" t="t" r="r" b="b"/>
                <a:pathLst>
                  <a:path w="679622" h="667265">
                    <a:moveTo>
                      <a:pt x="0" y="667265"/>
                    </a:moveTo>
                    <a:cubicBezTo>
                      <a:pt x="247136" y="152400"/>
                      <a:pt x="514865" y="154459"/>
                      <a:pt x="679622" y="0"/>
                    </a:cubicBezTo>
                  </a:path>
                </a:pathLst>
              </a:custGeom>
              <a:noFill/>
              <a:ln w="28575">
                <a:solidFill>
                  <a:srgbClr val="0000CC"/>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3" name="オーディオ 2">
            <a:hlinkClick r:id="" action="ppaction://media"/>
            <a:extLst>
              <a:ext uri="{FF2B5EF4-FFF2-40B4-BE49-F238E27FC236}">
                <a16:creationId xmlns:a16="http://schemas.microsoft.com/office/drawing/2014/main" id="{97110B5F-1CE4-4575-B2B7-B4D87847C3F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033618586"/>
      </p:ext>
    </p:extLst>
  </p:cSld>
  <p:clrMapOvr>
    <a:masterClrMapping/>
  </p:clrMapOvr>
  <mc:AlternateContent xmlns:mc="http://schemas.openxmlformats.org/markup-compatibility/2006" xmlns:p14="http://schemas.microsoft.com/office/powerpoint/2010/main">
    <mc:Choice Requires="p14">
      <p:transition spd="slow" p14:dur="2000" advTm="15485"/>
    </mc:Choice>
    <mc:Fallback xmlns="">
      <p:transition spd="slow" advTm="15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テキスト, 地図 が含まれている画像&#10;&#10;自動的に生成された説明">
            <a:extLst>
              <a:ext uri="{FF2B5EF4-FFF2-40B4-BE49-F238E27FC236}">
                <a16:creationId xmlns:a16="http://schemas.microsoft.com/office/drawing/2014/main" id="{6A18274D-BF36-48F4-9A5C-562BF59D6D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3695" y="449290"/>
            <a:ext cx="5017833" cy="6007935"/>
          </a:xfrm>
          <a:prstGeom prst="rect">
            <a:avLst/>
          </a:prstGeom>
        </p:spPr>
      </p:pic>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3926075" cy="584775"/>
          </a:xfrm>
          <a:prstGeom prst="rect">
            <a:avLst/>
          </a:prstGeom>
          <a:solidFill>
            <a:schemeClr val="bg1">
              <a:alpha val="70000"/>
            </a:schemeClr>
          </a:solidFill>
        </p:spPr>
        <p:txBody>
          <a:bodyPr wrap="none" rtlCol="0">
            <a:spAutoFit/>
          </a:bodyPr>
          <a:lstStyle/>
          <a:p>
            <a:r>
              <a:rPr lang="ja-JP" altLang="en-US" sz="3200" dirty="0">
                <a:solidFill>
                  <a:srgbClr val="002060"/>
                </a:solidFill>
                <a:latin typeface="Meiryo UI" panose="020B0604030504040204" pitchFamily="50" charset="-128"/>
                <a:ea typeface="Meiryo UI" panose="020B0604030504040204" pitchFamily="50" charset="-128"/>
              </a:rPr>
              <a:t>日本の周りの主な海流</a:t>
            </a:r>
            <a:endParaRPr lang="en-US" altLang="ja-JP" sz="3200" dirty="0">
              <a:solidFill>
                <a:srgbClr val="002060"/>
              </a:solidFill>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B7B14EA6-1A2A-40CE-AAED-085E999BC3C6}"/>
              </a:ext>
            </a:extLst>
          </p:cNvPr>
          <p:cNvSpPr txBox="1"/>
          <p:nvPr/>
        </p:nvSpPr>
        <p:spPr>
          <a:xfrm>
            <a:off x="637391" y="3720853"/>
            <a:ext cx="3685624" cy="523220"/>
          </a:xfrm>
          <a:prstGeom prst="rect">
            <a:avLst/>
          </a:prstGeom>
          <a:noFill/>
        </p:spPr>
        <p:txBody>
          <a:bodyPr wrap="none" rtlCol="0">
            <a:spAutoFit/>
          </a:bodyPr>
          <a:lstStyle/>
          <a:p>
            <a:r>
              <a:rPr lang="ja-JP" altLang="en-US" sz="2800" dirty="0">
                <a:solidFill>
                  <a:schemeClr val="bg1"/>
                </a:solidFill>
                <a:latin typeface="Meiryo UI" panose="020B0604030504040204" pitchFamily="50" charset="-128"/>
                <a:ea typeface="Meiryo UI" panose="020B0604030504040204" pitchFamily="50" charset="-128"/>
              </a:rPr>
              <a:t>寒流：親潮、リマン海流</a:t>
            </a:r>
            <a:endParaRPr lang="en-US" altLang="ja-JP" sz="2800" dirty="0">
              <a:solidFill>
                <a:schemeClr val="bg1"/>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0865BBDE-DFA9-465F-947D-AEC2AA4987F2}"/>
              </a:ext>
            </a:extLst>
          </p:cNvPr>
          <p:cNvSpPr txBox="1"/>
          <p:nvPr/>
        </p:nvSpPr>
        <p:spPr>
          <a:xfrm>
            <a:off x="637391" y="1836618"/>
            <a:ext cx="3655168" cy="523220"/>
          </a:xfrm>
          <a:prstGeom prst="rect">
            <a:avLst/>
          </a:prstGeom>
          <a:noFill/>
        </p:spPr>
        <p:txBody>
          <a:bodyPr wrap="none" rtlCol="0">
            <a:spAutoFit/>
          </a:bodyPr>
          <a:lstStyle/>
          <a:p>
            <a:r>
              <a:rPr lang="ja-JP" altLang="en-US" sz="2800" dirty="0">
                <a:solidFill>
                  <a:schemeClr val="bg1"/>
                </a:solidFill>
                <a:latin typeface="Meiryo UI" panose="020B0604030504040204" pitchFamily="50" charset="-128"/>
                <a:ea typeface="Meiryo UI" panose="020B0604030504040204" pitchFamily="50" charset="-128"/>
              </a:rPr>
              <a:t>暖流：黒潮、対馬海流</a:t>
            </a:r>
            <a:endParaRPr lang="en-US" altLang="ja-JP" sz="2800" dirty="0">
              <a:solidFill>
                <a:schemeClr val="bg1"/>
              </a:solidFill>
              <a:latin typeface="Meiryo UI" panose="020B0604030504040204" pitchFamily="50" charset="-128"/>
              <a:ea typeface="Meiryo UI" panose="020B0604030504040204" pitchFamily="50" charset="-128"/>
            </a:endParaRPr>
          </a:p>
        </p:txBody>
      </p:sp>
      <p:cxnSp>
        <p:nvCxnSpPr>
          <p:cNvPr id="35" name="直線コネクタ 34">
            <a:extLst>
              <a:ext uri="{FF2B5EF4-FFF2-40B4-BE49-F238E27FC236}">
                <a16:creationId xmlns:a16="http://schemas.microsoft.com/office/drawing/2014/main" id="{C78B868B-5210-4B11-93F2-B3C7030A6E8C}"/>
              </a:ext>
            </a:extLst>
          </p:cNvPr>
          <p:cNvCxnSpPr>
            <a:cxnSpLocks/>
          </p:cNvCxnSpPr>
          <p:nvPr/>
        </p:nvCxnSpPr>
        <p:spPr>
          <a:xfrm>
            <a:off x="637391" y="2359838"/>
            <a:ext cx="36856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4D7028C4-6223-47EC-8DC3-CD7587BF4777}"/>
              </a:ext>
            </a:extLst>
          </p:cNvPr>
          <p:cNvCxnSpPr>
            <a:cxnSpLocks/>
          </p:cNvCxnSpPr>
          <p:nvPr/>
        </p:nvCxnSpPr>
        <p:spPr>
          <a:xfrm>
            <a:off x="637391" y="4257807"/>
            <a:ext cx="3685624" cy="0"/>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77391790-F9DC-4D65-A45C-F94073762600}"/>
              </a:ext>
            </a:extLst>
          </p:cNvPr>
          <p:cNvSpPr txBox="1"/>
          <p:nvPr/>
        </p:nvSpPr>
        <p:spPr>
          <a:xfrm rot="19874720">
            <a:off x="7061483" y="2948851"/>
            <a:ext cx="1005403" cy="338554"/>
          </a:xfrm>
          <a:prstGeom prst="rect">
            <a:avLst/>
          </a:prstGeom>
          <a:solidFill>
            <a:schemeClr val="bg1">
              <a:alpha val="40000"/>
            </a:schemeClr>
          </a:solidFill>
        </p:spPr>
        <p:txBody>
          <a:bodyPr wrap="none" rtlCol="0">
            <a:spAutoFit/>
          </a:bodyPr>
          <a:lstStyle/>
          <a:p>
            <a:r>
              <a:rPr lang="ja-JP" altLang="en-US" sz="1600" dirty="0">
                <a:solidFill>
                  <a:srgbClr val="FF0000"/>
                </a:solidFill>
                <a:latin typeface="Meiryo UI" panose="020B0604030504040204" pitchFamily="50" charset="-128"/>
                <a:ea typeface="Meiryo UI" panose="020B0604030504040204" pitchFamily="50" charset="-128"/>
              </a:rPr>
              <a:t>対馬海流</a:t>
            </a:r>
            <a:endParaRPr lang="en-US" altLang="ja-JP" sz="1600" dirty="0">
              <a:solidFill>
                <a:srgbClr val="FF0000"/>
              </a:solidFill>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DF7DDF43-F4B3-4D28-8529-A8CD60B4CC40}"/>
              </a:ext>
            </a:extLst>
          </p:cNvPr>
          <p:cNvSpPr txBox="1"/>
          <p:nvPr/>
        </p:nvSpPr>
        <p:spPr>
          <a:xfrm rot="20518626">
            <a:off x="7272047" y="4577539"/>
            <a:ext cx="867545" cy="400110"/>
          </a:xfrm>
          <a:prstGeom prst="rect">
            <a:avLst/>
          </a:prstGeom>
          <a:solidFill>
            <a:schemeClr val="bg1">
              <a:alpha val="40000"/>
            </a:schemeClr>
          </a:solidFill>
        </p:spPr>
        <p:txBody>
          <a:bodyPr wrap="none" rtlCol="0">
            <a:spAutoFit/>
          </a:bodyPr>
          <a:lstStyle/>
          <a:p>
            <a:r>
              <a:rPr lang="ja-JP" altLang="en-US" sz="2000" dirty="0">
                <a:solidFill>
                  <a:srgbClr val="FF0000"/>
                </a:solidFill>
                <a:latin typeface="Meiryo UI" panose="020B0604030504040204" pitchFamily="50" charset="-128"/>
                <a:ea typeface="Meiryo UI" panose="020B0604030504040204" pitchFamily="50" charset="-128"/>
              </a:rPr>
              <a:t>黒　潮</a:t>
            </a:r>
            <a:endParaRPr lang="en-US" altLang="ja-JP" sz="2000" dirty="0">
              <a:solidFill>
                <a:srgbClr val="FF0000"/>
              </a:solidFill>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955518F4-0E64-4F0F-A8A6-A42F6ACB9610}"/>
              </a:ext>
            </a:extLst>
          </p:cNvPr>
          <p:cNvSpPr txBox="1"/>
          <p:nvPr/>
        </p:nvSpPr>
        <p:spPr>
          <a:xfrm>
            <a:off x="9273136" y="928809"/>
            <a:ext cx="1107996" cy="276999"/>
          </a:xfrm>
          <a:prstGeom prst="rect">
            <a:avLst/>
          </a:prstGeom>
          <a:noFill/>
        </p:spPr>
        <p:txBody>
          <a:bodyPr wrap="none" rtlCol="0">
            <a:spAutoFit/>
          </a:bodyPr>
          <a:lstStyle/>
          <a:p>
            <a:r>
              <a:rPr kumimoji="1" lang="ja-JP" altLang="en-US" sz="1200" b="1" dirty="0">
                <a:solidFill>
                  <a:schemeClr val="bg1"/>
                </a:solidFill>
              </a:rPr>
              <a:t>オホーツク海</a:t>
            </a:r>
          </a:p>
        </p:txBody>
      </p:sp>
      <p:sp>
        <p:nvSpPr>
          <p:cNvPr id="38" name="テキスト ボックス 37">
            <a:extLst>
              <a:ext uri="{FF2B5EF4-FFF2-40B4-BE49-F238E27FC236}">
                <a16:creationId xmlns:a16="http://schemas.microsoft.com/office/drawing/2014/main" id="{D2DF3123-11E1-4226-824C-F231DBAF7126}"/>
              </a:ext>
            </a:extLst>
          </p:cNvPr>
          <p:cNvSpPr txBox="1"/>
          <p:nvPr/>
        </p:nvSpPr>
        <p:spPr>
          <a:xfrm>
            <a:off x="5593598" y="6457311"/>
            <a:ext cx="4809330" cy="276999"/>
          </a:xfrm>
          <a:prstGeom prst="rect">
            <a:avLst/>
          </a:prstGeom>
          <a:noFill/>
        </p:spPr>
        <p:txBody>
          <a:bodyPr wrap="non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気象庁</a:t>
            </a:r>
            <a:r>
              <a:rPr lang="en-US" altLang="ja-JP" sz="1200" dirty="0">
                <a:solidFill>
                  <a:schemeClr val="bg1"/>
                </a:solidFill>
                <a:latin typeface="Meiryo UI" panose="020B0604030504040204" pitchFamily="50" charset="-128"/>
                <a:ea typeface="Meiryo UI" panose="020B0604030504040204" pitchFamily="50" charset="-128"/>
              </a:rPr>
              <a:t>HP</a:t>
            </a:r>
            <a:r>
              <a:rPr lang="ja-JP" altLang="en-US" sz="1200" dirty="0">
                <a:solidFill>
                  <a:schemeClr val="bg1"/>
                </a:solidFill>
                <a:latin typeface="Meiryo UI" panose="020B0604030504040204" pitchFamily="50" charset="-128"/>
                <a:ea typeface="Meiryo UI" panose="020B0604030504040204" pitchFamily="50" charset="-128"/>
              </a:rPr>
              <a:t>より　各種データ・資料　海面水温実況図　</a:t>
            </a:r>
            <a:r>
              <a:rPr lang="en-US" altLang="ja-JP" sz="1200" dirty="0">
                <a:solidFill>
                  <a:schemeClr val="bg1"/>
                </a:solidFill>
                <a:latin typeface="Meiryo UI" panose="020B0604030504040204" pitchFamily="50" charset="-128"/>
                <a:ea typeface="Meiryo UI" panose="020B0604030504040204" pitchFamily="50" charset="-128"/>
              </a:rPr>
              <a:t>2020</a:t>
            </a:r>
            <a:r>
              <a:rPr lang="ja-JP" altLang="en-US" sz="1200" dirty="0">
                <a:solidFill>
                  <a:schemeClr val="bg1"/>
                </a:solidFill>
                <a:latin typeface="Meiryo UI" panose="020B0604030504040204" pitchFamily="50" charset="-128"/>
                <a:ea typeface="Meiryo UI" panose="020B0604030504040204" pitchFamily="50" charset="-128"/>
              </a:rPr>
              <a:t>年</a:t>
            </a:r>
            <a:r>
              <a:rPr lang="en-US" altLang="ja-JP" sz="1200" dirty="0">
                <a:solidFill>
                  <a:schemeClr val="bg1"/>
                </a:solidFill>
                <a:latin typeface="Meiryo UI" panose="020B0604030504040204" pitchFamily="50" charset="-128"/>
                <a:ea typeface="Meiryo UI" panose="020B0604030504040204" pitchFamily="50" charset="-128"/>
              </a:rPr>
              <a:t>5</a:t>
            </a:r>
            <a:r>
              <a:rPr lang="ja-JP" altLang="en-US" sz="1200" dirty="0">
                <a:solidFill>
                  <a:schemeClr val="bg1"/>
                </a:solidFill>
                <a:latin typeface="Meiryo UI" panose="020B0604030504040204" pitchFamily="50" charset="-128"/>
                <a:ea typeface="Meiryo UI" panose="020B0604030504040204" pitchFamily="50" charset="-128"/>
              </a:rPr>
              <a:t>月</a:t>
            </a:r>
            <a:r>
              <a:rPr lang="en-US" altLang="ja-JP" sz="1200" dirty="0">
                <a:solidFill>
                  <a:schemeClr val="bg1"/>
                </a:solidFill>
                <a:latin typeface="Meiryo UI" panose="020B0604030504040204" pitchFamily="50" charset="-128"/>
                <a:ea typeface="Meiryo UI" panose="020B0604030504040204" pitchFamily="50" charset="-128"/>
              </a:rPr>
              <a:t>7</a:t>
            </a:r>
            <a:r>
              <a:rPr lang="ja-JP" altLang="en-US" sz="1200" dirty="0">
                <a:solidFill>
                  <a:schemeClr val="bg1"/>
                </a:solidFill>
                <a:latin typeface="Meiryo UI" panose="020B0604030504040204" pitchFamily="50" charset="-128"/>
                <a:ea typeface="Meiryo UI" panose="020B0604030504040204" pitchFamily="50" charset="-128"/>
              </a:rPr>
              <a:t>日付</a:t>
            </a:r>
            <a:endParaRPr lang="en-US" altLang="ja-JP" sz="1200" dirty="0">
              <a:solidFill>
                <a:schemeClr val="bg1"/>
              </a:solidFill>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F7D6A1C6-7282-40F8-A146-54B4ED8656BD}"/>
              </a:ext>
            </a:extLst>
          </p:cNvPr>
          <p:cNvSpPr txBox="1"/>
          <p:nvPr/>
        </p:nvSpPr>
        <p:spPr>
          <a:xfrm>
            <a:off x="8989848" y="4620117"/>
            <a:ext cx="918841" cy="338554"/>
          </a:xfrm>
          <a:prstGeom prst="rect">
            <a:avLst/>
          </a:prstGeom>
          <a:noFill/>
        </p:spPr>
        <p:txBody>
          <a:bodyPr wrap="none" rtlCol="0">
            <a:spAutoFit/>
          </a:bodyPr>
          <a:lstStyle/>
          <a:p>
            <a:r>
              <a:rPr kumimoji="1" lang="ja-JP" altLang="en-US" sz="1600" b="1" dirty="0">
                <a:solidFill>
                  <a:schemeClr val="bg1"/>
                </a:solidFill>
              </a:rPr>
              <a:t>太 平 洋</a:t>
            </a:r>
          </a:p>
        </p:txBody>
      </p:sp>
      <p:sp>
        <p:nvSpPr>
          <p:cNvPr id="49" name="テキスト ボックス 48">
            <a:extLst>
              <a:ext uri="{FF2B5EF4-FFF2-40B4-BE49-F238E27FC236}">
                <a16:creationId xmlns:a16="http://schemas.microsoft.com/office/drawing/2014/main" id="{40707A48-9D8C-48D1-8A7E-F51680BDC64F}"/>
              </a:ext>
            </a:extLst>
          </p:cNvPr>
          <p:cNvSpPr txBox="1"/>
          <p:nvPr/>
        </p:nvSpPr>
        <p:spPr>
          <a:xfrm>
            <a:off x="7813758" y="2503245"/>
            <a:ext cx="732893" cy="276999"/>
          </a:xfrm>
          <a:prstGeom prst="rect">
            <a:avLst/>
          </a:prstGeom>
          <a:noFill/>
        </p:spPr>
        <p:txBody>
          <a:bodyPr wrap="none" rtlCol="0">
            <a:spAutoFit/>
          </a:bodyPr>
          <a:lstStyle/>
          <a:p>
            <a:r>
              <a:rPr lang="ja-JP" altLang="en-US" sz="1200" b="1" dirty="0">
                <a:solidFill>
                  <a:schemeClr val="bg1"/>
                </a:solidFill>
              </a:rPr>
              <a:t>日 本 </a:t>
            </a:r>
            <a:r>
              <a:rPr kumimoji="1" lang="ja-JP" altLang="en-US" sz="1200" b="1" dirty="0">
                <a:solidFill>
                  <a:schemeClr val="bg1"/>
                </a:solidFill>
              </a:rPr>
              <a:t>海</a:t>
            </a:r>
          </a:p>
        </p:txBody>
      </p:sp>
      <p:sp>
        <p:nvSpPr>
          <p:cNvPr id="51" name="テキスト ボックス 50">
            <a:extLst>
              <a:ext uri="{FF2B5EF4-FFF2-40B4-BE49-F238E27FC236}">
                <a16:creationId xmlns:a16="http://schemas.microsoft.com/office/drawing/2014/main" id="{65FB32F5-49C6-44F1-BC05-84F88B342739}"/>
              </a:ext>
            </a:extLst>
          </p:cNvPr>
          <p:cNvSpPr txBox="1"/>
          <p:nvPr/>
        </p:nvSpPr>
        <p:spPr>
          <a:xfrm>
            <a:off x="5842960" y="4449323"/>
            <a:ext cx="800219" cy="276999"/>
          </a:xfrm>
          <a:prstGeom prst="rect">
            <a:avLst/>
          </a:prstGeom>
          <a:noFill/>
        </p:spPr>
        <p:txBody>
          <a:bodyPr wrap="none" rtlCol="0">
            <a:spAutoFit/>
          </a:bodyPr>
          <a:lstStyle/>
          <a:p>
            <a:r>
              <a:rPr kumimoji="1" lang="ja-JP" altLang="en-US" sz="1200" b="1" dirty="0">
                <a:solidFill>
                  <a:schemeClr val="bg1"/>
                </a:solidFill>
              </a:rPr>
              <a:t>東シナ海</a:t>
            </a:r>
          </a:p>
        </p:txBody>
      </p:sp>
      <p:sp>
        <p:nvSpPr>
          <p:cNvPr id="53" name="テキスト ボックス 52">
            <a:extLst>
              <a:ext uri="{FF2B5EF4-FFF2-40B4-BE49-F238E27FC236}">
                <a16:creationId xmlns:a16="http://schemas.microsoft.com/office/drawing/2014/main" id="{7E0BC374-CE88-4A21-A2D6-DAB1E763FAC5}"/>
              </a:ext>
            </a:extLst>
          </p:cNvPr>
          <p:cNvSpPr txBox="1"/>
          <p:nvPr/>
        </p:nvSpPr>
        <p:spPr>
          <a:xfrm>
            <a:off x="550269" y="4449323"/>
            <a:ext cx="3445174" cy="461665"/>
          </a:xfrm>
          <a:prstGeom prst="rect">
            <a:avLst/>
          </a:prstGeom>
          <a:noFill/>
        </p:spPr>
        <p:txBody>
          <a:bodyPr wrap="none" rtlCol="0">
            <a:spAutoFit/>
          </a:bodyPr>
          <a:lstStyle/>
          <a:p>
            <a:r>
              <a:rPr lang="ja-JP" altLang="en-US" sz="2400" dirty="0">
                <a:solidFill>
                  <a:schemeClr val="bg1"/>
                </a:solidFill>
                <a:latin typeface="Meiryo UI" panose="020B0604030504040204" pitchFamily="50" charset="-128"/>
                <a:ea typeface="Meiryo UI" panose="020B0604030504040204" pitchFamily="50" charset="-128"/>
              </a:rPr>
              <a:t>比較的水温が</a:t>
            </a:r>
            <a:r>
              <a:rPr lang="ja-JP" altLang="en-US" sz="2400" dirty="0">
                <a:solidFill>
                  <a:srgbClr val="0000CC"/>
                </a:solidFill>
                <a:latin typeface="Meiryo UI" panose="020B0604030504040204" pitchFamily="50" charset="-128"/>
                <a:ea typeface="Meiryo UI" panose="020B0604030504040204" pitchFamily="50" charset="-128"/>
              </a:rPr>
              <a:t>低く、冷たい</a:t>
            </a:r>
            <a:endParaRPr lang="en-US" altLang="ja-JP" sz="2400" dirty="0">
              <a:solidFill>
                <a:srgbClr val="0000CC"/>
              </a:solidFill>
              <a:latin typeface="Meiryo UI" panose="020B0604030504040204" pitchFamily="50" charset="-128"/>
              <a:ea typeface="Meiryo UI" panose="020B0604030504040204" pitchFamily="50" charset="-128"/>
            </a:endParaRPr>
          </a:p>
        </p:txBody>
      </p:sp>
      <p:sp>
        <p:nvSpPr>
          <p:cNvPr id="54" name="テキスト ボックス 53">
            <a:extLst>
              <a:ext uri="{FF2B5EF4-FFF2-40B4-BE49-F238E27FC236}">
                <a16:creationId xmlns:a16="http://schemas.microsoft.com/office/drawing/2014/main" id="{A8FD7AC8-CCF5-428E-9F29-284E801CB359}"/>
              </a:ext>
            </a:extLst>
          </p:cNvPr>
          <p:cNvSpPr txBox="1"/>
          <p:nvPr/>
        </p:nvSpPr>
        <p:spPr>
          <a:xfrm>
            <a:off x="550269" y="2489660"/>
            <a:ext cx="3454792" cy="461665"/>
          </a:xfrm>
          <a:prstGeom prst="rect">
            <a:avLst/>
          </a:prstGeom>
          <a:noFill/>
        </p:spPr>
        <p:txBody>
          <a:bodyPr wrap="none" rtlCol="0">
            <a:spAutoFit/>
          </a:bodyPr>
          <a:lstStyle/>
          <a:p>
            <a:r>
              <a:rPr lang="ja-JP" altLang="en-US" sz="2400" dirty="0">
                <a:solidFill>
                  <a:schemeClr val="bg1"/>
                </a:solidFill>
                <a:latin typeface="Meiryo UI" panose="020B0604030504040204" pitchFamily="50" charset="-128"/>
                <a:ea typeface="Meiryo UI" panose="020B0604030504040204" pitchFamily="50" charset="-128"/>
              </a:rPr>
              <a:t>比較的水温が</a:t>
            </a:r>
            <a:r>
              <a:rPr lang="ja-JP" altLang="en-US" sz="2400" dirty="0">
                <a:solidFill>
                  <a:srgbClr val="FF0000"/>
                </a:solidFill>
                <a:latin typeface="Meiryo UI" panose="020B0604030504040204" pitchFamily="50" charset="-128"/>
                <a:ea typeface="Meiryo UI" panose="020B0604030504040204" pitchFamily="50" charset="-128"/>
              </a:rPr>
              <a:t>高く、温かい</a:t>
            </a:r>
            <a:endParaRPr lang="en-US" altLang="ja-JP" sz="2400" dirty="0">
              <a:solidFill>
                <a:srgbClr val="FF0000"/>
              </a:solidFill>
              <a:latin typeface="Meiryo UI" panose="020B0604030504040204" pitchFamily="50" charset="-128"/>
              <a:ea typeface="Meiryo UI" panose="020B0604030504040204" pitchFamily="50" charset="-128"/>
            </a:endParaRPr>
          </a:p>
        </p:txBody>
      </p:sp>
      <p:sp>
        <p:nvSpPr>
          <p:cNvPr id="58" name="テキスト ボックス 57">
            <a:extLst>
              <a:ext uri="{FF2B5EF4-FFF2-40B4-BE49-F238E27FC236}">
                <a16:creationId xmlns:a16="http://schemas.microsoft.com/office/drawing/2014/main" id="{873E1F9B-7C69-4695-A173-2E00FCEB9B50}"/>
              </a:ext>
            </a:extLst>
          </p:cNvPr>
          <p:cNvSpPr txBox="1"/>
          <p:nvPr/>
        </p:nvSpPr>
        <p:spPr>
          <a:xfrm rot="20958033">
            <a:off x="9247212" y="2688291"/>
            <a:ext cx="867545" cy="400110"/>
          </a:xfrm>
          <a:prstGeom prst="rect">
            <a:avLst/>
          </a:prstGeom>
          <a:solidFill>
            <a:schemeClr val="bg1">
              <a:alpha val="40000"/>
            </a:schemeClr>
          </a:solidFill>
        </p:spPr>
        <p:txBody>
          <a:bodyPr wrap="none" rtlCol="0">
            <a:spAutoFit/>
          </a:bodyPr>
          <a:lstStyle/>
          <a:p>
            <a:r>
              <a:rPr lang="ja-JP" altLang="en-US" sz="2000" dirty="0">
                <a:solidFill>
                  <a:srgbClr val="0000CC"/>
                </a:solidFill>
                <a:latin typeface="Meiryo UI" panose="020B0604030504040204" pitchFamily="50" charset="-128"/>
                <a:ea typeface="Meiryo UI" panose="020B0604030504040204" pitchFamily="50" charset="-128"/>
              </a:rPr>
              <a:t>親　潮</a:t>
            </a:r>
            <a:endParaRPr lang="en-US" altLang="ja-JP" sz="2000" dirty="0">
              <a:solidFill>
                <a:srgbClr val="0000CC"/>
              </a:solidFill>
              <a:latin typeface="Meiryo UI" panose="020B0604030504040204" pitchFamily="50" charset="-128"/>
              <a:ea typeface="Meiryo UI" panose="020B0604030504040204" pitchFamily="50" charset="-128"/>
            </a:endParaRPr>
          </a:p>
        </p:txBody>
      </p:sp>
      <p:grpSp>
        <p:nvGrpSpPr>
          <p:cNvPr id="61" name="グループ化 60">
            <a:extLst>
              <a:ext uri="{FF2B5EF4-FFF2-40B4-BE49-F238E27FC236}">
                <a16:creationId xmlns:a16="http://schemas.microsoft.com/office/drawing/2014/main" id="{932328AA-B7A1-4E30-8E25-ED8DB417727D}"/>
              </a:ext>
            </a:extLst>
          </p:cNvPr>
          <p:cNvGrpSpPr/>
          <p:nvPr/>
        </p:nvGrpSpPr>
        <p:grpSpPr>
          <a:xfrm>
            <a:off x="9148928" y="1600200"/>
            <a:ext cx="1239671" cy="1266949"/>
            <a:chOff x="9148928" y="1600200"/>
            <a:chExt cx="1239671" cy="1266949"/>
          </a:xfrm>
        </p:grpSpPr>
        <p:sp>
          <p:nvSpPr>
            <p:cNvPr id="62" name="フリーフォーム: 図形 61">
              <a:extLst>
                <a:ext uri="{FF2B5EF4-FFF2-40B4-BE49-F238E27FC236}">
                  <a16:creationId xmlns:a16="http://schemas.microsoft.com/office/drawing/2014/main" id="{0F8BBE5D-382A-4CB1-8953-9EC2DBD82079}"/>
                </a:ext>
              </a:extLst>
            </p:cNvPr>
            <p:cNvSpPr/>
            <p:nvPr/>
          </p:nvSpPr>
          <p:spPr>
            <a:xfrm>
              <a:off x="9148928" y="1600200"/>
              <a:ext cx="1239671" cy="1266949"/>
            </a:xfrm>
            <a:custGeom>
              <a:avLst/>
              <a:gdLst>
                <a:gd name="connsiteX0" fmla="*/ 1130300 w 1130300"/>
                <a:gd name="connsiteY0" fmla="*/ 0 h 800100"/>
                <a:gd name="connsiteX1" fmla="*/ 457200 w 1130300"/>
                <a:gd name="connsiteY1" fmla="*/ 419100 h 800100"/>
                <a:gd name="connsiteX2" fmla="*/ 215900 w 1130300"/>
                <a:gd name="connsiteY2" fmla="*/ 444500 h 800100"/>
                <a:gd name="connsiteX3" fmla="*/ 0 w 1130300"/>
                <a:gd name="connsiteY3" fmla="*/ 800100 h 800100"/>
                <a:gd name="connsiteX0" fmla="*/ 1130300 w 1130300"/>
                <a:gd name="connsiteY0" fmla="*/ 0 h 800100"/>
                <a:gd name="connsiteX1" fmla="*/ 457200 w 1130300"/>
                <a:gd name="connsiteY1" fmla="*/ 419100 h 800100"/>
                <a:gd name="connsiteX2" fmla="*/ 215900 w 1130300"/>
                <a:gd name="connsiteY2" fmla="*/ 444500 h 800100"/>
                <a:gd name="connsiteX3" fmla="*/ 0 w 1130300"/>
                <a:gd name="connsiteY3" fmla="*/ 800100 h 800100"/>
                <a:gd name="connsiteX0" fmla="*/ 1130300 w 1130300"/>
                <a:gd name="connsiteY0" fmla="*/ 0 h 800100"/>
                <a:gd name="connsiteX1" fmla="*/ 457200 w 1130300"/>
                <a:gd name="connsiteY1" fmla="*/ 419100 h 800100"/>
                <a:gd name="connsiteX2" fmla="*/ 215900 w 1130300"/>
                <a:gd name="connsiteY2" fmla="*/ 444500 h 800100"/>
                <a:gd name="connsiteX3" fmla="*/ 0 w 1130300"/>
                <a:gd name="connsiteY3" fmla="*/ 800100 h 800100"/>
                <a:gd name="connsiteX0" fmla="*/ 1130300 w 1130300"/>
                <a:gd name="connsiteY0" fmla="*/ 0 h 800100"/>
                <a:gd name="connsiteX1" fmla="*/ 596900 w 1130300"/>
                <a:gd name="connsiteY1" fmla="*/ 304800 h 800100"/>
                <a:gd name="connsiteX2" fmla="*/ 215900 w 1130300"/>
                <a:gd name="connsiteY2" fmla="*/ 444500 h 800100"/>
                <a:gd name="connsiteX3" fmla="*/ 0 w 1130300"/>
                <a:gd name="connsiteY3" fmla="*/ 800100 h 800100"/>
                <a:gd name="connsiteX0" fmla="*/ 1193800 w 1193800"/>
                <a:gd name="connsiteY0" fmla="*/ 0 h 774700"/>
                <a:gd name="connsiteX1" fmla="*/ 660400 w 1193800"/>
                <a:gd name="connsiteY1" fmla="*/ 304800 h 774700"/>
                <a:gd name="connsiteX2" fmla="*/ 279400 w 1193800"/>
                <a:gd name="connsiteY2" fmla="*/ 444500 h 774700"/>
                <a:gd name="connsiteX3" fmla="*/ 0 w 1193800"/>
                <a:gd name="connsiteY3" fmla="*/ 774700 h 774700"/>
                <a:gd name="connsiteX0" fmla="*/ 1193800 w 1193800"/>
                <a:gd name="connsiteY0" fmla="*/ 0 h 774700"/>
                <a:gd name="connsiteX1" fmla="*/ 660400 w 1193800"/>
                <a:gd name="connsiteY1" fmla="*/ 304800 h 774700"/>
                <a:gd name="connsiteX2" fmla="*/ 279400 w 1193800"/>
                <a:gd name="connsiteY2" fmla="*/ 444500 h 774700"/>
                <a:gd name="connsiteX3" fmla="*/ 0 w 1193800"/>
                <a:gd name="connsiteY3" fmla="*/ 774700 h 774700"/>
                <a:gd name="connsiteX0" fmla="*/ 1193800 w 1193800"/>
                <a:gd name="connsiteY0" fmla="*/ 0 h 774700"/>
                <a:gd name="connsiteX1" fmla="*/ 723900 w 1193800"/>
                <a:gd name="connsiteY1" fmla="*/ 254000 h 774700"/>
                <a:gd name="connsiteX2" fmla="*/ 279400 w 1193800"/>
                <a:gd name="connsiteY2" fmla="*/ 444500 h 774700"/>
                <a:gd name="connsiteX3" fmla="*/ 0 w 1193800"/>
                <a:gd name="connsiteY3" fmla="*/ 774700 h 774700"/>
                <a:gd name="connsiteX0" fmla="*/ 1214135 w 1214135"/>
                <a:gd name="connsiteY0" fmla="*/ 0 h 793415"/>
                <a:gd name="connsiteX1" fmla="*/ 744235 w 1214135"/>
                <a:gd name="connsiteY1" fmla="*/ 254000 h 793415"/>
                <a:gd name="connsiteX2" fmla="*/ 299735 w 1214135"/>
                <a:gd name="connsiteY2" fmla="*/ 444500 h 793415"/>
                <a:gd name="connsiteX3" fmla="*/ 20335 w 1214135"/>
                <a:gd name="connsiteY3" fmla="*/ 774700 h 793415"/>
                <a:gd name="connsiteX4" fmla="*/ 21604 w 1214135"/>
                <a:gd name="connsiteY4" fmla="*/ 751575 h 793415"/>
                <a:gd name="connsiteX0" fmla="*/ 1204474 w 1204474"/>
                <a:gd name="connsiteY0" fmla="*/ 0 h 782086"/>
                <a:gd name="connsiteX1" fmla="*/ 734574 w 1204474"/>
                <a:gd name="connsiteY1" fmla="*/ 254000 h 782086"/>
                <a:gd name="connsiteX2" fmla="*/ 290074 w 1204474"/>
                <a:gd name="connsiteY2" fmla="*/ 444500 h 782086"/>
                <a:gd name="connsiteX3" fmla="*/ 10674 w 1204474"/>
                <a:gd name="connsiteY3" fmla="*/ 774700 h 782086"/>
                <a:gd name="connsiteX4" fmla="*/ 84217 w 1204474"/>
                <a:gd name="connsiteY4" fmla="*/ 589698 h 782086"/>
                <a:gd name="connsiteX0" fmla="*/ 1276853 w 1276853"/>
                <a:gd name="connsiteY0" fmla="*/ 0 h 1595673"/>
                <a:gd name="connsiteX1" fmla="*/ 806953 w 1276853"/>
                <a:gd name="connsiteY1" fmla="*/ 254000 h 1595673"/>
                <a:gd name="connsiteX2" fmla="*/ 362453 w 1276853"/>
                <a:gd name="connsiteY2" fmla="*/ 444500 h 1595673"/>
                <a:gd name="connsiteX3" fmla="*/ 83053 w 1276853"/>
                <a:gd name="connsiteY3" fmla="*/ 774700 h 1595673"/>
                <a:gd name="connsiteX4" fmla="*/ 1 w 1276853"/>
                <a:gd name="connsiteY4" fmla="*/ 1595651 h 1595673"/>
                <a:gd name="connsiteX0" fmla="*/ 1276853 w 1276853"/>
                <a:gd name="connsiteY0" fmla="*/ 0 h 1595673"/>
                <a:gd name="connsiteX1" fmla="*/ 806953 w 1276853"/>
                <a:gd name="connsiteY1" fmla="*/ 254000 h 1595673"/>
                <a:gd name="connsiteX2" fmla="*/ 362453 w 1276853"/>
                <a:gd name="connsiteY2" fmla="*/ 444500 h 1595673"/>
                <a:gd name="connsiteX3" fmla="*/ 83053 w 1276853"/>
                <a:gd name="connsiteY3" fmla="*/ 774700 h 1595673"/>
                <a:gd name="connsiteX4" fmla="*/ 1 w 1276853"/>
                <a:gd name="connsiteY4" fmla="*/ 1595651 h 1595673"/>
                <a:gd name="connsiteX0" fmla="*/ 1276853 w 1276853"/>
                <a:gd name="connsiteY0" fmla="*/ 0 h 1595669"/>
                <a:gd name="connsiteX1" fmla="*/ 806953 w 1276853"/>
                <a:gd name="connsiteY1" fmla="*/ 254000 h 1595669"/>
                <a:gd name="connsiteX2" fmla="*/ 362453 w 1276853"/>
                <a:gd name="connsiteY2" fmla="*/ 444500 h 1595669"/>
                <a:gd name="connsiteX3" fmla="*/ 131236 w 1276853"/>
                <a:gd name="connsiteY3" fmla="*/ 624385 h 1595669"/>
                <a:gd name="connsiteX4" fmla="*/ 1 w 1276853"/>
                <a:gd name="connsiteY4" fmla="*/ 1595651 h 1595669"/>
                <a:gd name="connsiteX0" fmla="*/ 1276853 w 1276853"/>
                <a:gd name="connsiteY0" fmla="*/ 0 h 1595675"/>
                <a:gd name="connsiteX1" fmla="*/ 806953 w 1276853"/>
                <a:gd name="connsiteY1" fmla="*/ 254000 h 1595675"/>
                <a:gd name="connsiteX2" fmla="*/ 362453 w 1276853"/>
                <a:gd name="connsiteY2" fmla="*/ 444500 h 1595675"/>
                <a:gd name="connsiteX3" fmla="*/ 119191 w 1276853"/>
                <a:gd name="connsiteY3" fmla="*/ 844076 h 1595675"/>
                <a:gd name="connsiteX4" fmla="*/ 1 w 1276853"/>
                <a:gd name="connsiteY4" fmla="*/ 1595651 h 1595675"/>
                <a:gd name="connsiteX0" fmla="*/ 1276853 w 1276853"/>
                <a:gd name="connsiteY0" fmla="*/ 0 h 1595676"/>
                <a:gd name="connsiteX1" fmla="*/ 806953 w 1276853"/>
                <a:gd name="connsiteY1" fmla="*/ 254000 h 1595676"/>
                <a:gd name="connsiteX2" fmla="*/ 362453 w 1276853"/>
                <a:gd name="connsiteY2" fmla="*/ 444500 h 1595676"/>
                <a:gd name="connsiteX3" fmla="*/ 95099 w 1276853"/>
                <a:gd name="connsiteY3" fmla="*/ 867202 h 1595676"/>
                <a:gd name="connsiteX4" fmla="*/ 1 w 1276853"/>
                <a:gd name="connsiteY4" fmla="*/ 1595651 h 1595676"/>
                <a:gd name="connsiteX0" fmla="*/ 1276854 w 1276854"/>
                <a:gd name="connsiteY0" fmla="*/ 0 h 1595687"/>
                <a:gd name="connsiteX1" fmla="*/ 806954 w 1276854"/>
                <a:gd name="connsiteY1" fmla="*/ 254000 h 1595687"/>
                <a:gd name="connsiteX2" fmla="*/ 362454 w 1276854"/>
                <a:gd name="connsiteY2" fmla="*/ 444500 h 1595687"/>
                <a:gd name="connsiteX3" fmla="*/ 95100 w 1276854"/>
                <a:gd name="connsiteY3" fmla="*/ 867202 h 1595687"/>
                <a:gd name="connsiteX4" fmla="*/ 2 w 1276854"/>
                <a:gd name="connsiteY4" fmla="*/ 1595651 h 1595687"/>
                <a:gd name="connsiteX0" fmla="*/ 1276853 w 1276853"/>
                <a:gd name="connsiteY0" fmla="*/ 0 h 1595692"/>
                <a:gd name="connsiteX1" fmla="*/ 806953 w 1276853"/>
                <a:gd name="connsiteY1" fmla="*/ 254000 h 1595692"/>
                <a:gd name="connsiteX2" fmla="*/ 362453 w 1276853"/>
                <a:gd name="connsiteY2" fmla="*/ 444500 h 1595692"/>
                <a:gd name="connsiteX3" fmla="*/ 155328 w 1276853"/>
                <a:gd name="connsiteY3" fmla="*/ 925015 h 1595692"/>
                <a:gd name="connsiteX4" fmla="*/ 1 w 1276853"/>
                <a:gd name="connsiteY4" fmla="*/ 1595651 h 1595692"/>
                <a:gd name="connsiteX0" fmla="*/ 1337081 w 1337081"/>
                <a:gd name="connsiteY0" fmla="*/ 0 h 1537877"/>
                <a:gd name="connsiteX1" fmla="*/ 867181 w 1337081"/>
                <a:gd name="connsiteY1" fmla="*/ 254000 h 1537877"/>
                <a:gd name="connsiteX2" fmla="*/ 422681 w 1337081"/>
                <a:gd name="connsiteY2" fmla="*/ 444500 h 1537877"/>
                <a:gd name="connsiteX3" fmla="*/ 215556 w 1337081"/>
                <a:gd name="connsiteY3" fmla="*/ 925015 h 1537877"/>
                <a:gd name="connsiteX4" fmla="*/ 0 w 1337081"/>
                <a:gd name="connsiteY4" fmla="*/ 1537838 h 1537877"/>
                <a:gd name="connsiteX0" fmla="*/ 1216625 w 1216625"/>
                <a:gd name="connsiteY0" fmla="*/ 0 h 1329775"/>
                <a:gd name="connsiteX1" fmla="*/ 746725 w 1216625"/>
                <a:gd name="connsiteY1" fmla="*/ 254000 h 1329775"/>
                <a:gd name="connsiteX2" fmla="*/ 302225 w 1216625"/>
                <a:gd name="connsiteY2" fmla="*/ 444500 h 1329775"/>
                <a:gd name="connsiteX3" fmla="*/ 95100 w 1216625"/>
                <a:gd name="connsiteY3" fmla="*/ 925015 h 1329775"/>
                <a:gd name="connsiteX4" fmla="*/ 2 w 1216625"/>
                <a:gd name="connsiteY4" fmla="*/ 1329710 h 1329775"/>
                <a:gd name="connsiteX0" fmla="*/ 1216624 w 1216624"/>
                <a:gd name="connsiteY0" fmla="*/ 0 h 1329757"/>
                <a:gd name="connsiteX1" fmla="*/ 746724 w 1216624"/>
                <a:gd name="connsiteY1" fmla="*/ 254000 h 1329757"/>
                <a:gd name="connsiteX2" fmla="*/ 302224 w 1216624"/>
                <a:gd name="connsiteY2" fmla="*/ 444500 h 1329757"/>
                <a:gd name="connsiteX3" fmla="*/ 119191 w 1216624"/>
                <a:gd name="connsiteY3" fmla="*/ 820950 h 1329757"/>
                <a:gd name="connsiteX4" fmla="*/ 1 w 1216624"/>
                <a:gd name="connsiteY4" fmla="*/ 1329710 h 1329757"/>
                <a:gd name="connsiteX0" fmla="*/ 1175811 w 1175811"/>
                <a:gd name="connsiteY0" fmla="*/ 0 h 1153491"/>
                <a:gd name="connsiteX1" fmla="*/ 705911 w 1175811"/>
                <a:gd name="connsiteY1" fmla="*/ 254000 h 1153491"/>
                <a:gd name="connsiteX2" fmla="*/ 261411 w 1175811"/>
                <a:gd name="connsiteY2" fmla="*/ 444500 h 1153491"/>
                <a:gd name="connsiteX3" fmla="*/ 78378 w 1175811"/>
                <a:gd name="connsiteY3" fmla="*/ 820950 h 1153491"/>
                <a:gd name="connsiteX4" fmla="*/ 2 w 1175811"/>
                <a:gd name="connsiteY4" fmla="*/ 1153413 h 1153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811" h="1153491">
                  <a:moveTo>
                    <a:pt x="1175811" y="0"/>
                  </a:moveTo>
                  <a:cubicBezTo>
                    <a:pt x="951444" y="139700"/>
                    <a:pt x="858311" y="179917"/>
                    <a:pt x="705911" y="254000"/>
                  </a:cubicBezTo>
                  <a:cubicBezTo>
                    <a:pt x="553511" y="328083"/>
                    <a:pt x="366000" y="350008"/>
                    <a:pt x="261411" y="444500"/>
                  </a:cubicBezTo>
                  <a:cubicBezTo>
                    <a:pt x="156822" y="538992"/>
                    <a:pt x="121946" y="702798"/>
                    <a:pt x="78378" y="820950"/>
                  </a:cubicBezTo>
                  <a:cubicBezTo>
                    <a:pt x="34810" y="939102"/>
                    <a:pt x="-262" y="1158231"/>
                    <a:pt x="2" y="1153413"/>
                  </a:cubicBezTo>
                </a:path>
              </a:pathLst>
            </a:custGeom>
            <a:noFill/>
            <a:ln w="38100">
              <a:solidFill>
                <a:srgbClr val="0000CC"/>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フリーフォーム: 図形 62">
              <a:extLst>
                <a:ext uri="{FF2B5EF4-FFF2-40B4-BE49-F238E27FC236}">
                  <a16:creationId xmlns:a16="http://schemas.microsoft.com/office/drawing/2014/main" id="{99602E18-E032-4A69-87E5-EC52D68BDE95}"/>
                </a:ext>
              </a:extLst>
            </p:cNvPr>
            <p:cNvSpPr/>
            <p:nvPr/>
          </p:nvSpPr>
          <p:spPr>
            <a:xfrm>
              <a:off x="9766299" y="1750264"/>
              <a:ext cx="364945" cy="865936"/>
            </a:xfrm>
            <a:custGeom>
              <a:avLst/>
              <a:gdLst>
                <a:gd name="connsiteX0" fmla="*/ 292100 w 292100"/>
                <a:gd name="connsiteY0" fmla="*/ 0 h 406400"/>
                <a:gd name="connsiteX1" fmla="*/ 0 w 292100"/>
                <a:gd name="connsiteY1" fmla="*/ 406400 h 406400"/>
                <a:gd name="connsiteX2" fmla="*/ 0 w 292100"/>
                <a:gd name="connsiteY2" fmla="*/ 406400 h 406400"/>
                <a:gd name="connsiteX0" fmla="*/ 292100 w 292100"/>
                <a:gd name="connsiteY0" fmla="*/ 0 h 406400"/>
                <a:gd name="connsiteX1" fmla="*/ 0 w 292100"/>
                <a:gd name="connsiteY1" fmla="*/ 406400 h 406400"/>
                <a:gd name="connsiteX2" fmla="*/ 0 w 292100"/>
                <a:gd name="connsiteY2" fmla="*/ 406400 h 406400"/>
                <a:gd name="connsiteX0" fmla="*/ 292100 w 292100"/>
                <a:gd name="connsiteY0" fmla="*/ 0 h 406400"/>
                <a:gd name="connsiteX1" fmla="*/ 0 w 292100"/>
                <a:gd name="connsiteY1" fmla="*/ 406400 h 406400"/>
                <a:gd name="connsiteX2" fmla="*/ 0 w 292100"/>
                <a:gd name="connsiteY2" fmla="*/ 406400 h 406400"/>
              </a:gdLst>
              <a:ahLst/>
              <a:cxnLst>
                <a:cxn ang="0">
                  <a:pos x="connsiteX0" y="connsiteY0"/>
                </a:cxn>
                <a:cxn ang="0">
                  <a:pos x="connsiteX1" y="connsiteY1"/>
                </a:cxn>
                <a:cxn ang="0">
                  <a:pos x="connsiteX2" y="connsiteY2"/>
                </a:cxn>
              </a:cxnLst>
              <a:rect l="l" t="t" r="r" b="b"/>
              <a:pathLst>
                <a:path w="292100" h="406400">
                  <a:moveTo>
                    <a:pt x="292100" y="0"/>
                  </a:moveTo>
                  <a:cubicBezTo>
                    <a:pt x="194733" y="135467"/>
                    <a:pt x="33867" y="93133"/>
                    <a:pt x="0" y="406400"/>
                  </a:cubicBezTo>
                  <a:lnTo>
                    <a:pt x="0" y="406400"/>
                  </a:lnTo>
                </a:path>
              </a:pathLst>
            </a:custGeom>
            <a:noFill/>
            <a:ln w="38100">
              <a:solidFill>
                <a:srgbClr val="0000CC"/>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4" name="グループ化 63">
            <a:extLst>
              <a:ext uri="{FF2B5EF4-FFF2-40B4-BE49-F238E27FC236}">
                <a16:creationId xmlns:a16="http://schemas.microsoft.com/office/drawing/2014/main" id="{44C56175-DBA1-475F-B053-76ACD6C4994C}"/>
              </a:ext>
            </a:extLst>
          </p:cNvPr>
          <p:cNvGrpSpPr/>
          <p:nvPr/>
        </p:nvGrpSpPr>
        <p:grpSpPr>
          <a:xfrm>
            <a:off x="5745694" y="3486507"/>
            <a:ext cx="3516060" cy="2732397"/>
            <a:chOff x="5745694" y="3486507"/>
            <a:chExt cx="3516060" cy="2732397"/>
          </a:xfrm>
        </p:grpSpPr>
        <p:sp>
          <p:nvSpPr>
            <p:cNvPr id="65" name="フリーフォーム: 図形 64">
              <a:extLst>
                <a:ext uri="{FF2B5EF4-FFF2-40B4-BE49-F238E27FC236}">
                  <a16:creationId xmlns:a16="http://schemas.microsoft.com/office/drawing/2014/main" id="{D24D087E-7FBD-4A21-B5FE-247AE583E9E6}"/>
                </a:ext>
              </a:extLst>
            </p:cNvPr>
            <p:cNvSpPr/>
            <p:nvPr/>
          </p:nvSpPr>
          <p:spPr>
            <a:xfrm>
              <a:off x="5745694" y="3486507"/>
              <a:ext cx="3516060" cy="2732397"/>
            </a:xfrm>
            <a:custGeom>
              <a:avLst/>
              <a:gdLst>
                <a:gd name="connsiteX0" fmla="*/ 2641600 w 2686755"/>
                <a:gd name="connsiteY0" fmla="*/ 2731911 h 2743200"/>
                <a:gd name="connsiteX1" fmla="*/ 270933 w 2686755"/>
                <a:gd name="connsiteY1" fmla="*/ 2743200 h 2743200"/>
                <a:gd name="connsiteX2" fmla="*/ 0 w 2686755"/>
                <a:gd name="connsiteY2" fmla="*/ 1591734 h 2743200"/>
                <a:gd name="connsiteX3" fmla="*/ 575733 w 2686755"/>
                <a:gd name="connsiteY3" fmla="*/ 891822 h 2743200"/>
                <a:gd name="connsiteX4" fmla="*/ 1478844 w 2686755"/>
                <a:gd name="connsiteY4" fmla="*/ 237067 h 2743200"/>
                <a:gd name="connsiteX5" fmla="*/ 2686755 w 2686755"/>
                <a:gd name="connsiteY5" fmla="*/ 0 h 2743200"/>
                <a:gd name="connsiteX0" fmla="*/ 3138311 w 3183466"/>
                <a:gd name="connsiteY0" fmla="*/ 2731911 h 2743200"/>
                <a:gd name="connsiteX1" fmla="*/ 767644 w 3183466"/>
                <a:gd name="connsiteY1" fmla="*/ 2743200 h 2743200"/>
                <a:gd name="connsiteX2" fmla="*/ 0 w 3183466"/>
                <a:gd name="connsiteY2" fmla="*/ 1659467 h 2743200"/>
                <a:gd name="connsiteX3" fmla="*/ 1072444 w 3183466"/>
                <a:gd name="connsiteY3" fmla="*/ 891822 h 2743200"/>
                <a:gd name="connsiteX4" fmla="*/ 1975555 w 3183466"/>
                <a:gd name="connsiteY4" fmla="*/ 237067 h 2743200"/>
                <a:gd name="connsiteX5" fmla="*/ 3183466 w 3183466"/>
                <a:gd name="connsiteY5" fmla="*/ 0 h 2743200"/>
                <a:gd name="connsiteX0" fmla="*/ 3138311 w 3183466"/>
                <a:gd name="connsiteY0" fmla="*/ 2731911 h 2743200"/>
                <a:gd name="connsiteX1" fmla="*/ 767644 w 3183466"/>
                <a:gd name="connsiteY1" fmla="*/ 2743200 h 2743200"/>
                <a:gd name="connsiteX2" fmla="*/ 0 w 3183466"/>
                <a:gd name="connsiteY2" fmla="*/ 1659467 h 2743200"/>
                <a:gd name="connsiteX3" fmla="*/ 1072444 w 3183466"/>
                <a:gd name="connsiteY3" fmla="*/ 891822 h 2743200"/>
                <a:gd name="connsiteX4" fmla="*/ 1975555 w 3183466"/>
                <a:gd name="connsiteY4" fmla="*/ 237067 h 2743200"/>
                <a:gd name="connsiteX5" fmla="*/ 3183466 w 3183466"/>
                <a:gd name="connsiteY5" fmla="*/ 0 h 2743200"/>
                <a:gd name="connsiteX0" fmla="*/ 3138311 w 3183466"/>
                <a:gd name="connsiteY0" fmla="*/ 2731911 h 2743200"/>
                <a:gd name="connsiteX1" fmla="*/ 767644 w 3183466"/>
                <a:gd name="connsiteY1" fmla="*/ 2743200 h 2743200"/>
                <a:gd name="connsiteX2" fmla="*/ 0 w 3183466"/>
                <a:gd name="connsiteY2" fmla="*/ 1659467 h 2743200"/>
                <a:gd name="connsiteX3" fmla="*/ 1072444 w 3183466"/>
                <a:gd name="connsiteY3" fmla="*/ 891822 h 2743200"/>
                <a:gd name="connsiteX4" fmla="*/ 1975555 w 3183466"/>
                <a:gd name="connsiteY4" fmla="*/ 237067 h 2743200"/>
                <a:gd name="connsiteX5" fmla="*/ 3183466 w 3183466"/>
                <a:gd name="connsiteY5" fmla="*/ 0 h 2743200"/>
                <a:gd name="connsiteX0" fmla="*/ 3140547 w 3185702"/>
                <a:gd name="connsiteY0" fmla="*/ 2731911 h 2743200"/>
                <a:gd name="connsiteX1" fmla="*/ 769880 w 3185702"/>
                <a:gd name="connsiteY1" fmla="*/ 2743200 h 2743200"/>
                <a:gd name="connsiteX2" fmla="*/ 2236 w 3185702"/>
                <a:gd name="connsiteY2" fmla="*/ 1659467 h 2743200"/>
                <a:gd name="connsiteX3" fmla="*/ 1074680 w 3185702"/>
                <a:gd name="connsiteY3" fmla="*/ 891822 h 2743200"/>
                <a:gd name="connsiteX4" fmla="*/ 1977791 w 3185702"/>
                <a:gd name="connsiteY4" fmla="*/ 237067 h 2743200"/>
                <a:gd name="connsiteX5" fmla="*/ 3185702 w 3185702"/>
                <a:gd name="connsiteY5" fmla="*/ 0 h 2743200"/>
                <a:gd name="connsiteX0" fmla="*/ 3140547 w 3185702"/>
                <a:gd name="connsiteY0" fmla="*/ 2731911 h 2743200"/>
                <a:gd name="connsiteX1" fmla="*/ 769880 w 3185702"/>
                <a:gd name="connsiteY1" fmla="*/ 2743200 h 2743200"/>
                <a:gd name="connsiteX2" fmla="*/ 2236 w 3185702"/>
                <a:gd name="connsiteY2" fmla="*/ 1659467 h 2743200"/>
                <a:gd name="connsiteX3" fmla="*/ 950502 w 3185702"/>
                <a:gd name="connsiteY3" fmla="*/ 745067 h 2743200"/>
                <a:gd name="connsiteX4" fmla="*/ 1977791 w 3185702"/>
                <a:gd name="connsiteY4" fmla="*/ 237067 h 2743200"/>
                <a:gd name="connsiteX5" fmla="*/ 3185702 w 3185702"/>
                <a:gd name="connsiteY5" fmla="*/ 0 h 2743200"/>
                <a:gd name="connsiteX0" fmla="*/ 3140547 w 3185702"/>
                <a:gd name="connsiteY0" fmla="*/ 2731911 h 2743200"/>
                <a:gd name="connsiteX1" fmla="*/ 769880 w 3185702"/>
                <a:gd name="connsiteY1" fmla="*/ 2743200 h 2743200"/>
                <a:gd name="connsiteX2" fmla="*/ 2236 w 3185702"/>
                <a:gd name="connsiteY2" fmla="*/ 1659467 h 2743200"/>
                <a:gd name="connsiteX3" fmla="*/ 950502 w 3185702"/>
                <a:gd name="connsiteY3" fmla="*/ 745067 h 2743200"/>
                <a:gd name="connsiteX4" fmla="*/ 1977791 w 3185702"/>
                <a:gd name="connsiteY4" fmla="*/ 237067 h 2743200"/>
                <a:gd name="connsiteX5" fmla="*/ 3185702 w 3185702"/>
                <a:gd name="connsiteY5" fmla="*/ 0 h 2743200"/>
                <a:gd name="connsiteX0" fmla="*/ 3140547 w 3185702"/>
                <a:gd name="connsiteY0" fmla="*/ 2731911 h 2743200"/>
                <a:gd name="connsiteX1" fmla="*/ 769880 w 3185702"/>
                <a:gd name="connsiteY1" fmla="*/ 2743200 h 2743200"/>
                <a:gd name="connsiteX2" fmla="*/ 2236 w 3185702"/>
                <a:gd name="connsiteY2" fmla="*/ 1659467 h 2743200"/>
                <a:gd name="connsiteX3" fmla="*/ 950502 w 3185702"/>
                <a:gd name="connsiteY3" fmla="*/ 745067 h 2743200"/>
                <a:gd name="connsiteX4" fmla="*/ 1977791 w 3185702"/>
                <a:gd name="connsiteY4" fmla="*/ 237067 h 2743200"/>
                <a:gd name="connsiteX5" fmla="*/ 3185702 w 3185702"/>
                <a:gd name="connsiteY5" fmla="*/ 0 h 2743200"/>
                <a:gd name="connsiteX0" fmla="*/ 3140547 w 3185702"/>
                <a:gd name="connsiteY0" fmla="*/ 2731911 h 2743200"/>
                <a:gd name="connsiteX1" fmla="*/ 769880 w 3185702"/>
                <a:gd name="connsiteY1" fmla="*/ 2743200 h 2743200"/>
                <a:gd name="connsiteX2" fmla="*/ 2236 w 3185702"/>
                <a:gd name="connsiteY2" fmla="*/ 1659467 h 2743200"/>
                <a:gd name="connsiteX3" fmla="*/ 950502 w 3185702"/>
                <a:gd name="connsiteY3" fmla="*/ 745067 h 2743200"/>
                <a:gd name="connsiteX4" fmla="*/ 1977791 w 3185702"/>
                <a:gd name="connsiteY4" fmla="*/ 237067 h 2743200"/>
                <a:gd name="connsiteX5" fmla="*/ 3185702 w 3185702"/>
                <a:gd name="connsiteY5" fmla="*/ 0 h 2743200"/>
                <a:gd name="connsiteX0" fmla="*/ 3140547 w 3185702"/>
                <a:gd name="connsiteY0" fmla="*/ 2731911 h 2743200"/>
                <a:gd name="connsiteX1" fmla="*/ 769880 w 3185702"/>
                <a:gd name="connsiteY1" fmla="*/ 2743200 h 2743200"/>
                <a:gd name="connsiteX2" fmla="*/ 2236 w 3185702"/>
                <a:gd name="connsiteY2" fmla="*/ 1659467 h 2743200"/>
                <a:gd name="connsiteX3" fmla="*/ 950502 w 3185702"/>
                <a:gd name="connsiteY3" fmla="*/ 745067 h 2743200"/>
                <a:gd name="connsiteX4" fmla="*/ 1977791 w 3185702"/>
                <a:gd name="connsiteY4" fmla="*/ 237067 h 2743200"/>
                <a:gd name="connsiteX5" fmla="*/ 3185702 w 3185702"/>
                <a:gd name="connsiteY5" fmla="*/ 0 h 2743200"/>
                <a:gd name="connsiteX0" fmla="*/ 3139436 w 3184591"/>
                <a:gd name="connsiteY0" fmla="*/ 2731911 h 2743200"/>
                <a:gd name="connsiteX1" fmla="*/ 768769 w 3184591"/>
                <a:gd name="connsiteY1" fmla="*/ 2743200 h 2743200"/>
                <a:gd name="connsiteX2" fmla="*/ 1125 w 3184591"/>
                <a:gd name="connsiteY2" fmla="*/ 1659467 h 2743200"/>
                <a:gd name="connsiteX3" fmla="*/ 892947 w 3184591"/>
                <a:gd name="connsiteY3" fmla="*/ 790223 h 2743200"/>
                <a:gd name="connsiteX4" fmla="*/ 1976680 w 3184591"/>
                <a:gd name="connsiteY4" fmla="*/ 237067 h 2743200"/>
                <a:gd name="connsiteX5" fmla="*/ 3184591 w 3184591"/>
                <a:gd name="connsiteY5" fmla="*/ 0 h 2743200"/>
                <a:gd name="connsiteX0" fmla="*/ 3139436 w 3184591"/>
                <a:gd name="connsiteY0" fmla="*/ 2731911 h 2743200"/>
                <a:gd name="connsiteX1" fmla="*/ 768769 w 3184591"/>
                <a:gd name="connsiteY1" fmla="*/ 2743200 h 2743200"/>
                <a:gd name="connsiteX2" fmla="*/ 1125 w 3184591"/>
                <a:gd name="connsiteY2" fmla="*/ 1659467 h 2743200"/>
                <a:gd name="connsiteX3" fmla="*/ 892947 w 3184591"/>
                <a:gd name="connsiteY3" fmla="*/ 790223 h 2743200"/>
                <a:gd name="connsiteX4" fmla="*/ 1976680 w 3184591"/>
                <a:gd name="connsiteY4" fmla="*/ 237067 h 2743200"/>
                <a:gd name="connsiteX5" fmla="*/ 3184591 w 3184591"/>
                <a:gd name="connsiteY5" fmla="*/ 0 h 2743200"/>
                <a:gd name="connsiteX0" fmla="*/ 3139916 w 3185071"/>
                <a:gd name="connsiteY0" fmla="*/ 2731911 h 2743200"/>
                <a:gd name="connsiteX1" fmla="*/ 769249 w 3185071"/>
                <a:gd name="connsiteY1" fmla="*/ 2743200 h 2743200"/>
                <a:gd name="connsiteX2" fmla="*/ 1605 w 3185071"/>
                <a:gd name="connsiteY2" fmla="*/ 1659467 h 2743200"/>
                <a:gd name="connsiteX3" fmla="*/ 893427 w 3185071"/>
                <a:gd name="connsiteY3" fmla="*/ 790223 h 2743200"/>
                <a:gd name="connsiteX4" fmla="*/ 1977160 w 3185071"/>
                <a:gd name="connsiteY4" fmla="*/ 237067 h 2743200"/>
                <a:gd name="connsiteX5" fmla="*/ 3185071 w 3185071"/>
                <a:gd name="connsiteY5" fmla="*/ 0 h 2743200"/>
                <a:gd name="connsiteX0" fmla="*/ 3140846 w 3186001"/>
                <a:gd name="connsiteY0" fmla="*/ 2731911 h 2743200"/>
                <a:gd name="connsiteX1" fmla="*/ 770179 w 3186001"/>
                <a:gd name="connsiteY1" fmla="*/ 2743200 h 2743200"/>
                <a:gd name="connsiteX2" fmla="*/ 2535 w 3186001"/>
                <a:gd name="connsiteY2" fmla="*/ 1659467 h 2743200"/>
                <a:gd name="connsiteX3" fmla="*/ 894357 w 3186001"/>
                <a:gd name="connsiteY3" fmla="*/ 790223 h 2743200"/>
                <a:gd name="connsiteX4" fmla="*/ 1978090 w 3186001"/>
                <a:gd name="connsiteY4" fmla="*/ 237067 h 2743200"/>
                <a:gd name="connsiteX5" fmla="*/ 3186001 w 3186001"/>
                <a:gd name="connsiteY5" fmla="*/ 0 h 2743200"/>
                <a:gd name="connsiteX0" fmla="*/ 3140699 w 3185854"/>
                <a:gd name="connsiteY0" fmla="*/ 2731911 h 2743200"/>
                <a:gd name="connsiteX1" fmla="*/ 770032 w 3185854"/>
                <a:gd name="connsiteY1" fmla="*/ 2743200 h 2743200"/>
                <a:gd name="connsiteX2" fmla="*/ 2388 w 3185854"/>
                <a:gd name="connsiteY2" fmla="*/ 1659467 h 2743200"/>
                <a:gd name="connsiteX3" fmla="*/ 894210 w 3185854"/>
                <a:gd name="connsiteY3" fmla="*/ 790223 h 2743200"/>
                <a:gd name="connsiteX4" fmla="*/ 1673143 w 3185854"/>
                <a:gd name="connsiteY4" fmla="*/ 395111 h 2743200"/>
                <a:gd name="connsiteX5" fmla="*/ 3185854 w 3185854"/>
                <a:gd name="connsiteY5" fmla="*/ 0 h 2743200"/>
                <a:gd name="connsiteX0" fmla="*/ 3140699 w 3185854"/>
                <a:gd name="connsiteY0" fmla="*/ 2731911 h 2743200"/>
                <a:gd name="connsiteX1" fmla="*/ 770032 w 3185854"/>
                <a:gd name="connsiteY1" fmla="*/ 2743200 h 2743200"/>
                <a:gd name="connsiteX2" fmla="*/ 2388 w 3185854"/>
                <a:gd name="connsiteY2" fmla="*/ 1659467 h 2743200"/>
                <a:gd name="connsiteX3" fmla="*/ 894210 w 3185854"/>
                <a:gd name="connsiteY3" fmla="*/ 790223 h 2743200"/>
                <a:gd name="connsiteX4" fmla="*/ 1673143 w 3185854"/>
                <a:gd name="connsiteY4" fmla="*/ 395111 h 2743200"/>
                <a:gd name="connsiteX5" fmla="*/ 3185854 w 3185854"/>
                <a:gd name="connsiteY5" fmla="*/ 0 h 2743200"/>
                <a:gd name="connsiteX0" fmla="*/ 3140601 w 3185756"/>
                <a:gd name="connsiteY0" fmla="*/ 2731911 h 2743200"/>
                <a:gd name="connsiteX1" fmla="*/ 769934 w 3185756"/>
                <a:gd name="connsiteY1" fmla="*/ 2743200 h 2743200"/>
                <a:gd name="connsiteX2" fmla="*/ 2290 w 3185756"/>
                <a:gd name="connsiteY2" fmla="*/ 1659467 h 2743200"/>
                <a:gd name="connsiteX3" fmla="*/ 894112 w 3185756"/>
                <a:gd name="connsiteY3" fmla="*/ 790223 h 2743200"/>
                <a:gd name="connsiteX4" fmla="*/ 1492423 w 3185756"/>
                <a:gd name="connsiteY4" fmla="*/ 541867 h 2743200"/>
                <a:gd name="connsiteX5" fmla="*/ 3185756 w 3185756"/>
                <a:gd name="connsiteY5" fmla="*/ 0 h 2743200"/>
                <a:gd name="connsiteX0" fmla="*/ 3140601 w 3185756"/>
                <a:gd name="connsiteY0" fmla="*/ 2731911 h 2743200"/>
                <a:gd name="connsiteX1" fmla="*/ 769934 w 3185756"/>
                <a:gd name="connsiteY1" fmla="*/ 2743200 h 2743200"/>
                <a:gd name="connsiteX2" fmla="*/ 2290 w 3185756"/>
                <a:gd name="connsiteY2" fmla="*/ 1659467 h 2743200"/>
                <a:gd name="connsiteX3" fmla="*/ 894112 w 3185756"/>
                <a:gd name="connsiteY3" fmla="*/ 790223 h 2743200"/>
                <a:gd name="connsiteX4" fmla="*/ 1492423 w 3185756"/>
                <a:gd name="connsiteY4" fmla="*/ 541867 h 2743200"/>
                <a:gd name="connsiteX5" fmla="*/ 3185756 w 3185756"/>
                <a:gd name="connsiteY5" fmla="*/ 0 h 2743200"/>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490614 w 3183947"/>
                <a:gd name="connsiteY4" fmla="*/ 541867 h 2743200"/>
                <a:gd name="connsiteX5" fmla="*/ 3183947 w 3183947"/>
                <a:gd name="connsiteY5" fmla="*/ 0 h 2743200"/>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490614 w 3183947"/>
                <a:gd name="connsiteY4" fmla="*/ 541867 h 2743200"/>
                <a:gd name="connsiteX5" fmla="*/ 3183947 w 3183947"/>
                <a:gd name="connsiteY5" fmla="*/ 0 h 2743200"/>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490614 w 3183947"/>
                <a:gd name="connsiteY4" fmla="*/ 541867 h 2743200"/>
                <a:gd name="connsiteX5" fmla="*/ 2100213 w 3183947"/>
                <a:gd name="connsiteY5" fmla="*/ 451556 h 2743200"/>
                <a:gd name="connsiteX6" fmla="*/ 3183947 w 3183947"/>
                <a:gd name="connsiteY6" fmla="*/ 0 h 2743200"/>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490614 w 3183947"/>
                <a:gd name="connsiteY4" fmla="*/ 541867 h 2743200"/>
                <a:gd name="connsiteX5" fmla="*/ 1806702 w 3183947"/>
                <a:gd name="connsiteY5" fmla="*/ 180623 h 2743200"/>
                <a:gd name="connsiteX6" fmla="*/ 3183947 w 3183947"/>
                <a:gd name="connsiteY6" fmla="*/ 0 h 2743200"/>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490614 w 3183947"/>
                <a:gd name="connsiteY4" fmla="*/ 541867 h 2743200"/>
                <a:gd name="connsiteX5" fmla="*/ 1806702 w 3183947"/>
                <a:gd name="connsiteY5" fmla="*/ 180623 h 2743200"/>
                <a:gd name="connsiteX6" fmla="*/ 3183947 w 3183947"/>
                <a:gd name="connsiteY6" fmla="*/ 0 h 2743200"/>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490614 w 3183947"/>
                <a:gd name="connsiteY4" fmla="*/ 541867 h 2743200"/>
                <a:gd name="connsiteX5" fmla="*/ 1806702 w 3183947"/>
                <a:gd name="connsiteY5" fmla="*/ 180623 h 2743200"/>
                <a:gd name="connsiteX6" fmla="*/ 3183947 w 3183947"/>
                <a:gd name="connsiteY6" fmla="*/ 0 h 2743200"/>
                <a:gd name="connsiteX0" fmla="*/ 3138792 w 3183947"/>
                <a:gd name="connsiteY0" fmla="*/ 2764562 h 2775851"/>
                <a:gd name="connsiteX1" fmla="*/ 768125 w 3183947"/>
                <a:gd name="connsiteY1" fmla="*/ 2775851 h 2775851"/>
                <a:gd name="connsiteX2" fmla="*/ 481 w 3183947"/>
                <a:gd name="connsiteY2" fmla="*/ 1692118 h 2775851"/>
                <a:gd name="connsiteX3" fmla="*/ 847148 w 3183947"/>
                <a:gd name="connsiteY3" fmla="*/ 789007 h 2775851"/>
                <a:gd name="connsiteX4" fmla="*/ 1490614 w 3183947"/>
                <a:gd name="connsiteY4" fmla="*/ 574518 h 2775851"/>
                <a:gd name="connsiteX5" fmla="*/ 1806702 w 3183947"/>
                <a:gd name="connsiteY5" fmla="*/ 213274 h 2775851"/>
                <a:gd name="connsiteX6" fmla="*/ 3183947 w 3183947"/>
                <a:gd name="connsiteY6" fmla="*/ 32651 h 2775851"/>
                <a:gd name="connsiteX0" fmla="*/ 3138792 w 3183947"/>
                <a:gd name="connsiteY0" fmla="*/ 2764562 h 2775851"/>
                <a:gd name="connsiteX1" fmla="*/ 768125 w 3183947"/>
                <a:gd name="connsiteY1" fmla="*/ 2775851 h 2775851"/>
                <a:gd name="connsiteX2" fmla="*/ 481 w 3183947"/>
                <a:gd name="connsiteY2" fmla="*/ 1692118 h 2775851"/>
                <a:gd name="connsiteX3" fmla="*/ 847148 w 3183947"/>
                <a:gd name="connsiteY3" fmla="*/ 789007 h 2775851"/>
                <a:gd name="connsiteX4" fmla="*/ 1490614 w 3183947"/>
                <a:gd name="connsiteY4" fmla="*/ 574518 h 2775851"/>
                <a:gd name="connsiteX5" fmla="*/ 1806702 w 3183947"/>
                <a:gd name="connsiteY5" fmla="*/ 213274 h 2775851"/>
                <a:gd name="connsiteX6" fmla="*/ 3183947 w 3183947"/>
                <a:gd name="connsiteY6" fmla="*/ 32651 h 2775851"/>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524481 w 3183947"/>
                <a:gd name="connsiteY4" fmla="*/ 485422 h 2743200"/>
                <a:gd name="connsiteX5" fmla="*/ 1806702 w 3183947"/>
                <a:gd name="connsiteY5" fmla="*/ 180623 h 2743200"/>
                <a:gd name="connsiteX6" fmla="*/ 3183947 w 3183947"/>
                <a:gd name="connsiteY6" fmla="*/ 0 h 2743200"/>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524481 w 3183947"/>
                <a:gd name="connsiteY4" fmla="*/ 485422 h 2743200"/>
                <a:gd name="connsiteX5" fmla="*/ 1806702 w 3183947"/>
                <a:gd name="connsiteY5" fmla="*/ 180623 h 2743200"/>
                <a:gd name="connsiteX6" fmla="*/ 2405013 w 3183947"/>
                <a:gd name="connsiteY6" fmla="*/ 101600 h 2743200"/>
                <a:gd name="connsiteX7" fmla="*/ 3183947 w 3183947"/>
                <a:gd name="connsiteY7" fmla="*/ 0 h 2743200"/>
                <a:gd name="connsiteX0" fmla="*/ 3138792 w 3183947"/>
                <a:gd name="connsiteY0" fmla="*/ 2822222 h 2833511"/>
                <a:gd name="connsiteX1" fmla="*/ 768125 w 3183947"/>
                <a:gd name="connsiteY1" fmla="*/ 2833511 h 2833511"/>
                <a:gd name="connsiteX2" fmla="*/ 481 w 3183947"/>
                <a:gd name="connsiteY2" fmla="*/ 1749778 h 2833511"/>
                <a:gd name="connsiteX3" fmla="*/ 847148 w 3183947"/>
                <a:gd name="connsiteY3" fmla="*/ 846667 h 2833511"/>
                <a:gd name="connsiteX4" fmla="*/ 1524481 w 3183947"/>
                <a:gd name="connsiteY4" fmla="*/ 575733 h 2833511"/>
                <a:gd name="connsiteX5" fmla="*/ 1806702 w 3183947"/>
                <a:gd name="connsiteY5" fmla="*/ 270934 h 2833511"/>
                <a:gd name="connsiteX6" fmla="*/ 2258258 w 3183947"/>
                <a:gd name="connsiteY6" fmla="*/ 0 h 2833511"/>
                <a:gd name="connsiteX7" fmla="*/ 3183947 w 3183947"/>
                <a:gd name="connsiteY7" fmla="*/ 90311 h 2833511"/>
                <a:gd name="connsiteX0" fmla="*/ 3138792 w 3138792"/>
                <a:gd name="connsiteY0" fmla="*/ 2822222 h 2833511"/>
                <a:gd name="connsiteX1" fmla="*/ 768125 w 3138792"/>
                <a:gd name="connsiteY1" fmla="*/ 2833511 h 2833511"/>
                <a:gd name="connsiteX2" fmla="*/ 481 w 3138792"/>
                <a:gd name="connsiteY2" fmla="*/ 1749778 h 2833511"/>
                <a:gd name="connsiteX3" fmla="*/ 847148 w 3138792"/>
                <a:gd name="connsiteY3" fmla="*/ 846667 h 2833511"/>
                <a:gd name="connsiteX4" fmla="*/ 1524481 w 3138792"/>
                <a:gd name="connsiteY4" fmla="*/ 575733 h 2833511"/>
                <a:gd name="connsiteX5" fmla="*/ 1806702 w 3138792"/>
                <a:gd name="connsiteY5" fmla="*/ 270934 h 2833511"/>
                <a:gd name="connsiteX6" fmla="*/ 2258258 w 3138792"/>
                <a:gd name="connsiteY6" fmla="*/ 0 h 2833511"/>
                <a:gd name="connsiteX7" fmla="*/ 2980747 w 3138792"/>
                <a:gd name="connsiteY7" fmla="*/ 225778 h 2833511"/>
                <a:gd name="connsiteX0" fmla="*/ 3138792 w 3138792"/>
                <a:gd name="connsiteY0" fmla="*/ 2822222 h 2833511"/>
                <a:gd name="connsiteX1" fmla="*/ 768125 w 3138792"/>
                <a:gd name="connsiteY1" fmla="*/ 2833511 h 2833511"/>
                <a:gd name="connsiteX2" fmla="*/ 481 w 3138792"/>
                <a:gd name="connsiteY2" fmla="*/ 1749778 h 2833511"/>
                <a:gd name="connsiteX3" fmla="*/ 847148 w 3138792"/>
                <a:gd name="connsiteY3" fmla="*/ 846667 h 2833511"/>
                <a:gd name="connsiteX4" fmla="*/ 1524481 w 3138792"/>
                <a:gd name="connsiteY4" fmla="*/ 575733 h 2833511"/>
                <a:gd name="connsiteX5" fmla="*/ 1806702 w 3138792"/>
                <a:gd name="connsiteY5" fmla="*/ 270934 h 2833511"/>
                <a:gd name="connsiteX6" fmla="*/ 2258258 w 3138792"/>
                <a:gd name="connsiteY6" fmla="*/ 0 h 2833511"/>
                <a:gd name="connsiteX7" fmla="*/ 2980747 w 3138792"/>
                <a:gd name="connsiteY7" fmla="*/ 225778 h 2833511"/>
                <a:gd name="connsiteX0" fmla="*/ 3138792 w 3138792"/>
                <a:gd name="connsiteY0" fmla="*/ 2822222 h 2910918"/>
                <a:gd name="connsiteX1" fmla="*/ 768125 w 3138792"/>
                <a:gd name="connsiteY1" fmla="*/ 2833511 h 2910918"/>
                <a:gd name="connsiteX2" fmla="*/ 481 w 3138792"/>
                <a:gd name="connsiteY2" fmla="*/ 1749778 h 2910918"/>
                <a:gd name="connsiteX3" fmla="*/ 847148 w 3138792"/>
                <a:gd name="connsiteY3" fmla="*/ 846667 h 2910918"/>
                <a:gd name="connsiteX4" fmla="*/ 1524481 w 3138792"/>
                <a:gd name="connsiteY4" fmla="*/ 575733 h 2910918"/>
                <a:gd name="connsiteX5" fmla="*/ 1806702 w 3138792"/>
                <a:gd name="connsiteY5" fmla="*/ 270934 h 2910918"/>
                <a:gd name="connsiteX6" fmla="*/ 2258258 w 3138792"/>
                <a:gd name="connsiteY6" fmla="*/ 0 h 2910918"/>
                <a:gd name="connsiteX7" fmla="*/ 2980747 w 3138792"/>
                <a:gd name="connsiteY7" fmla="*/ 225778 h 2910918"/>
                <a:gd name="connsiteX0" fmla="*/ 3138792 w 3138792"/>
                <a:gd name="connsiteY0" fmla="*/ 2912533 h 2947566"/>
                <a:gd name="connsiteX1" fmla="*/ 768125 w 3138792"/>
                <a:gd name="connsiteY1" fmla="*/ 2833511 h 2947566"/>
                <a:gd name="connsiteX2" fmla="*/ 481 w 3138792"/>
                <a:gd name="connsiteY2" fmla="*/ 1749778 h 2947566"/>
                <a:gd name="connsiteX3" fmla="*/ 847148 w 3138792"/>
                <a:gd name="connsiteY3" fmla="*/ 846667 h 2947566"/>
                <a:gd name="connsiteX4" fmla="*/ 1524481 w 3138792"/>
                <a:gd name="connsiteY4" fmla="*/ 575733 h 2947566"/>
                <a:gd name="connsiteX5" fmla="*/ 1806702 w 3138792"/>
                <a:gd name="connsiteY5" fmla="*/ 270934 h 2947566"/>
                <a:gd name="connsiteX6" fmla="*/ 2258258 w 3138792"/>
                <a:gd name="connsiteY6" fmla="*/ 0 h 2947566"/>
                <a:gd name="connsiteX7" fmla="*/ 2980747 w 3138792"/>
                <a:gd name="connsiteY7" fmla="*/ 225778 h 2947566"/>
                <a:gd name="connsiteX0" fmla="*/ 3138792 w 3138792"/>
                <a:gd name="connsiteY0" fmla="*/ 2912533 h 2947566"/>
                <a:gd name="connsiteX1" fmla="*/ 768125 w 3138792"/>
                <a:gd name="connsiteY1" fmla="*/ 2833511 h 2947566"/>
                <a:gd name="connsiteX2" fmla="*/ 481 w 3138792"/>
                <a:gd name="connsiteY2" fmla="*/ 1749778 h 2947566"/>
                <a:gd name="connsiteX3" fmla="*/ 847148 w 3138792"/>
                <a:gd name="connsiteY3" fmla="*/ 846667 h 2947566"/>
                <a:gd name="connsiteX4" fmla="*/ 1434170 w 3138792"/>
                <a:gd name="connsiteY4" fmla="*/ 609599 h 2947566"/>
                <a:gd name="connsiteX5" fmla="*/ 1806702 w 3138792"/>
                <a:gd name="connsiteY5" fmla="*/ 270934 h 2947566"/>
                <a:gd name="connsiteX6" fmla="*/ 2258258 w 3138792"/>
                <a:gd name="connsiteY6" fmla="*/ 0 h 2947566"/>
                <a:gd name="connsiteX7" fmla="*/ 2980747 w 3138792"/>
                <a:gd name="connsiteY7" fmla="*/ 225778 h 2947566"/>
                <a:gd name="connsiteX0" fmla="*/ 3138792 w 3138792"/>
                <a:gd name="connsiteY0" fmla="*/ 2912533 h 2947566"/>
                <a:gd name="connsiteX1" fmla="*/ 768125 w 3138792"/>
                <a:gd name="connsiteY1" fmla="*/ 2833511 h 2947566"/>
                <a:gd name="connsiteX2" fmla="*/ 481 w 3138792"/>
                <a:gd name="connsiteY2" fmla="*/ 1749778 h 2947566"/>
                <a:gd name="connsiteX3" fmla="*/ 847148 w 3138792"/>
                <a:gd name="connsiteY3" fmla="*/ 846667 h 2947566"/>
                <a:gd name="connsiteX4" fmla="*/ 1434170 w 3138792"/>
                <a:gd name="connsiteY4" fmla="*/ 609599 h 2947566"/>
                <a:gd name="connsiteX5" fmla="*/ 1626080 w 3138792"/>
                <a:gd name="connsiteY5" fmla="*/ 327378 h 2947566"/>
                <a:gd name="connsiteX6" fmla="*/ 2258258 w 3138792"/>
                <a:gd name="connsiteY6" fmla="*/ 0 h 2947566"/>
                <a:gd name="connsiteX7" fmla="*/ 2980747 w 3138792"/>
                <a:gd name="connsiteY7" fmla="*/ 225778 h 2947566"/>
                <a:gd name="connsiteX0" fmla="*/ 3138488 w 3138488"/>
                <a:gd name="connsiteY0" fmla="*/ 2912533 h 2947566"/>
                <a:gd name="connsiteX1" fmla="*/ 767821 w 3138488"/>
                <a:gd name="connsiteY1" fmla="*/ 2833511 h 2947566"/>
                <a:gd name="connsiteX2" fmla="*/ 177 w 3138488"/>
                <a:gd name="connsiteY2" fmla="*/ 1749778 h 2947566"/>
                <a:gd name="connsiteX3" fmla="*/ 703775 w 3138488"/>
                <a:gd name="connsiteY3" fmla="*/ 846667 h 2947566"/>
                <a:gd name="connsiteX4" fmla="*/ 1433866 w 3138488"/>
                <a:gd name="connsiteY4" fmla="*/ 609599 h 2947566"/>
                <a:gd name="connsiteX5" fmla="*/ 1625776 w 3138488"/>
                <a:gd name="connsiteY5" fmla="*/ 327378 h 2947566"/>
                <a:gd name="connsiteX6" fmla="*/ 2257954 w 3138488"/>
                <a:gd name="connsiteY6" fmla="*/ 0 h 2947566"/>
                <a:gd name="connsiteX7" fmla="*/ 2980443 w 3138488"/>
                <a:gd name="connsiteY7" fmla="*/ 225778 h 2947566"/>
                <a:gd name="connsiteX0" fmla="*/ 3138460 w 3138460"/>
                <a:gd name="connsiteY0" fmla="*/ 2912533 h 2947566"/>
                <a:gd name="connsiteX1" fmla="*/ 767793 w 3138460"/>
                <a:gd name="connsiteY1" fmla="*/ 2833511 h 2947566"/>
                <a:gd name="connsiteX2" fmla="*/ 149 w 3138460"/>
                <a:gd name="connsiteY2" fmla="*/ 1749778 h 2947566"/>
                <a:gd name="connsiteX3" fmla="*/ 703747 w 3138460"/>
                <a:gd name="connsiteY3" fmla="*/ 846667 h 2947566"/>
                <a:gd name="connsiteX4" fmla="*/ 1433838 w 3138460"/>
                <a:gd name="connsiteY4" fmla="*/ 609599 h 2947566"/>
                <a:gd name="connsiteX5" fmla="*/ 1625748 w 3138460"/>
                <a:gd name="connsiteY5" fmla="*/ 327378 h 2947566"/>
                <a:gd name="connsiteX6" fmla="*/ 2257926 w 3138460"/>
                <a:gd name="connsiteY6" fmla="*/ 0 h 2947566"/>
                <a:gd name="connsiteX7" fmla="*/ 2980415 w 3138460"/>
                <a:gd name="connsiteY7" fmla="*/ 225778 h 2947566"/>
                <a:gd name="connsiteX0" fmla="*/ 3161676 w 3161676"/>
                <a:gd name="connsiteY0" fmla="*/ 2912533 h 2947566"/>
                <a:gd name="connsiteX1" fmla="*/ 791009 w 3161676"/>
                <a:gd name="connsiteY1" fmla="*/ 2833511 h 2947566"/>
                <a:gd name="connsiteX2" fmla="*/ 23365 w 3161676"/>
                <a:gd name="connsiteY2" fmla="*/ 1749778 h 2947566"/>
                <a:gd name="connsiteX3" fmla="*/ 245455 w 3161676"/>
                <a:gd name="connsiteY3" fmla="*/ 1197313 h 2947566"/>
                <a:gd name="connsiteX4" fmla="*/ 726963 w 3161676"/>
                <a:gd name="connsiteY4" fmla="*/ 846667 h 2947566"/>
                <a:gd name="connsiteX5" fmla="*/ 1457054 w 3161676"/>
                <a:gd name="connsiteY5" fmla="*/ 609599 h 2947566"/>
                <a:gd name="connsiteX6" fmla="*/ 1648964 w 3161676"/>
                <a:gd name="connsiteY6" fmla="*/ 327378 h 2947566"/>
                <a:gd name="connsiteX7" fmla="*/ 2281142 w 3161676"/>
                <a:gd name="connsiteY7" fmla="*/ 0 h 2947566"/>
                <a:gd name="connsiteX8" fmla="*/ 3003631 w 3161676"/>
                <a:gd name="connsiteY8" fmla="*/ 225778 h 2947566"/>
                <a:gd name="connsiteX0" fmla="*/ 3161676 w 3161676"/>
                <a:gd name="connsiteY0" fmla="*/ 2912533 h 2947566"/>
                <a:gd name="connsiteX1" fmla="*/ 791009 w 3161676"/>
                <a:gd name="connsiteY1" fmla="*/ 2833511 h 2947566"/>
                <a:gd name="connsiteX2" fmla="*/ 23365 w 3161676"/>
                <a:gd name="connsiteY2" fmla="*/ 1749778 h 2947566"/>
                <a:gd name="connsiteX3" fmla="*/ 245455 w 3161676"/>
                <a:gd name="connsiteY3" fmla="*/ 1197313 h 2947566"/>
                <a:gd name="connsiteX4" fmla="*/ 726963 w 3161676"/>
                <a:gd name="connsiteY4" fmla="*/ 846667 h 2947566"/>
                <a:gd name="connsiteX5" fmla="*/ 1457054 w 3161676"/>
                <a:gd name="connsiteY5" fmla="*/ 609599 h 2947566"/>
                <a:gd name="connsiteX6" fmla="*/ 1648964 w 3161676"/>
                <a:gd name="connsiteY6" fmla="*/ 327378 h 2947566"/>
                <a:gd name="connsiteX7" fmla="*/ 2281142 w 3161676"/>
                <a:gd name="connsiteY7" fmla="*/ 0 h 2947566"/>
                <a:gd name="connsiteX8" fmla="*/ 3003631 w 3161676"/>
                <a:gd name="connsiteY8" fmla="*/ 225778 h 2947566"/>
                <a:gd name="connsiteX0" fmla="*/ 3164976 w 3164976"/>
                <a:gd name="connsiteY0" fmla="*/ 2912533 h 2947566"/>
                <a:gd name="connsiteX1" fmla="*/ 794309 w 3164976"/>
                <a:gd name="connsiteY1" fmla="*/ 2833511 h 2947566"/>
                <a:gd name="connsiteX2" fmla="*/ 26665 w 3164976"/>
                <a:gd name="connsiteY2" fmla="*/ 1749778 h 2947566"/>
                <a:gd name="connsiteX3" fmla="*/ 248755 w 3164976"/>
                <a:gd name="connsiteY3" fmla="*/ 1197313 h 2947566"/>
                <a:gd name="connsiteX4" fmla="*/ 730263 w 3164976"/>
                <a:gd name="connsiteY4" fmla="*/ 846667 h 2947566"/>
                <a:gd name="connsiteX5" fmla="*/ 1460354 w 3164976"/>
                <a:gd name="connsiteY5" fmla="*/ 609599 h 2947566"/>
                <a:gd name="connsiteX6" fmla="*/ 1652264 w 3164976"/>
                <a:gd name="connsiteY6" fmla="*/ 327378 h 2947566"/>
                <a:gd name="connsiteX7" fmla="*/ 2284442 w 3164976"/>
                <a:gd name="connsiteY7" fmla="*/ 0 h 2947566"/>
                <a:gd name="connsiteX8" fmla="*/ 3006931 w 3164976"/>
                <a:gd name="connsiteY8" fmla="*/ 225778 h 2947566"/>
                <a:gd name="connsiteX0" fmla="*/ 3163234 w 3163234"/>
                <a:gd name="connsiteY0" fmla="*/ 2912533 h 2947566"/>
                <a:gd name="connsiteX1" fmla="*/ 792567 w 3163234"/>
                <a:gd name="connsiteY1" fmla="*/ 2833511 h 2947566"/>
                <a:gd name="connsiteX2" fmla="*/ 24923 w 3163234"/>
                <a:gd name="connsiteY2" fmla="*/ 1749778 h 2947566"/>
                <a:gd name="connsiteX3" fmla="*/ 247013 w 3163234"/>
                <a:gd name="connsiteY3" fmla="*/ 1197313 h 2947566"/>
                <a:gd name="connsiteX4" fmla="*/ 728521 w 3163234"/>
                <a:gd name="connsiteY4" fmla="*/ 846667 h 2947566"/>
                <a:gd name="connsiteX5" fmla="*/ 1458612 w 3163234"/>
                <a:gd name="connsiteY5" fmla="*/ 609599 h 2947566"/>
                <a:gd name="connsiteX6" fmla="*/ 1650522 w 3163234"/>
                <a:gd name="connsiteY6" fmla="*/ 327378 h 2947566"/>
                <a:gd name="connsiteX7" fmla="*/ 2282700 w 3163234"/>
                <a:gd name="connsiteY7" fmla="*/ 0 h 2947566"/>
                <a:gd name="connsiteX8" fmla="*/ 3005189 w 3163234"/>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462307 w 3166929"/>
                <a:gd name="connsiteY5" fmla="*/ 609599 h 2947566"/>
                <a:gd name="connsiteX6" fmla="*/ 1654217 w 3166929"/>
                <a:gd name="connsiteY6" fmla="*/ 327378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462307 w 3166929"/>
                <a:gd name="connsiteY5" fmla="*/ 609599 h 2947566"/>
                <a:gd name="connsiteX6" fmla="*/ 1654217 w 3166929"/>
                <a:gd name="connsiteY6" fmla="*/ 327378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462307 w 3166929"/>
                <a:gd name="connsiteY5" fmla="*/ 609599 h 2947566"/>
                <a:gd name="connsiteX6" fmla="*/ 1654217 w 3166929"/>
                <a:gd name="connsiteY6" fmla="*/ 327378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462307 w 3166929"/>
                <a:gd name="connsiteY5" fmla="*/ 609599 h 2947566"/>
                <a:gd name="connsiteX6" fmla="*/ 1654217 w 3166929"/>
                <a:gd name="connsiteY6" fmla="*/ 327378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462307 w 3166929"/>
                <a:gd name="connsiteY5" fmla="*/ 609599 h 2947566"/>
                <a:gd name="connsiteX6" fmla="*/ 1654217 w 3166929"/>
                <a:gd name="connsiteY6" fmla="*/ 327378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654217 w 3166929"/>
                <a:gd name="connsiteY6" fmla="*/ 327378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654217 w 3166929"/>
                <a:gd name="connsiteY6" fmla="*/ 327378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679098 w 3166929"/>
                <a:gd name="connsiteY6" fmla="*/ 383362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679098 w 3166929"/>
                <a:gd name="connsiteY6" fmla="*/ 383362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679098 w 3166929"/>
                <a:gd name="connsiteY6" fmla="*/ 383362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722641 w 3166929"/>
                <a:gd name="connsiteY6" fmla="*/ 383362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722641 w 3166929"/>
                <a:gd name="connsiteY6" fmla="*/ 383362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722641 w 3166929"/>
                <a:gd name="connsiteY6" fmla="*/ 383362 h 2947566"/>
                <a:gd name="connsiteX7" fmla="*/ 2286395 w 3166929"/>
                <a:gd name="connsiteY7" fmla="*/ 0 h 2947566"/>
                <a:gd name="connsiteX8" fmla="*/ 3008884 w 3166929"/>
                <a:gd name="connsiteY8" fmla="*/ 225778 h 2947566"/>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393883 w 3166929"/>
                <a:gd name="connsiteY5" fmla="*/ 354562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362781 w 3166929"/>
                <a:gd name="connsiteY5" fmla="*/ 323460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362781 w 3166929"/>
                <a:gd name="connsiteY5" fmla="*/ 323460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362781 w 3166929"/>
                <a:gd name="connsiteY5" fmla="*/ 323460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437426 w 3166929"/>
                <a:gd name="connsiteY5" fmla="*/ 354562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443647 w 3166929"/>
                <a:gd name="connsiteY5" fmla="*/ 379444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443647 w 3166929"/>
                <a:gd name="connsiteY5" fmla="*/ 379444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443647 w 3166929"/>
                <a:gd name="connsiteY5" fmla="*/ 379444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89991 w 3166929"/>
                <a:gd name="connsiteY5" fmla="*/ 307795 h 2767174"/>
                <a:gd name="connsiteX6" fmla="*/ 1443647 w 3166929"/>
                <a:gd name="connsiteY6" fmla="*/ 379444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34008 w 3166929"/>
                <a:gd name="connsiteY5" fmla="*/ 295354 h 2767174"/>
                <a:gd name="connsiteX6" fmla="*/ 1443647 w 3166929"/>
                <a:gd name="connsiteY6" fmla="*/ 379444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34008 w 3166929"/>
                <a:gd name="connsiteY5" fmla="*/ 295354 h 2767174"/>
                <a:gd name="connsiteX6" fmla="*/ 1456088 w 3166929"/>
                <a:gd name="connsiteY6" fmla="*/ 435428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34008 w 3166929"/>
                <a:gd name="connsiteY5" fmla="*/ 295354 h 2767174"/>
                <a:gd name="connsiteX6" fmla="*/ 1456088 w 3166929"/>
                <a:gd name="connsiteY6" fmla="*/ 435428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34008 w 3166929"/>
                <a:gd name="connsiteY5" fmla="*/ 295354 h 2767174"/>
                <a:gd name="connsiteX6" fmla="*/ 1456088 w 3166929"/>
                <a:gd name="connsiteY6" fmla="*/ 435428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34008 w 3166929"/>
                <a:gd name="connsiteY5" fmla="*/ 295354 h 2767174"/>
                <a:gd name="connsiteX6" fmla="*/ 1456088 w 3166929"/>
                <a:gd name="connsiteY6" fmla="*/ 435428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34008 w 3166929"/>
                <a:gd name="connsiteY5" fmla="*/ 295354 h 2767174"/>
                <a:gd name="connsiteX6" fmla="*/ 1456088 w 3166929"/>
                <a:gd name="connsiteY6" fmla="*/ 435428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09127 w 3166929"/>
                <a:gd name="connsiteY5" fmla="*/ 301574 h 2767174"/>
                <a:gd name="connsiteX6" fmla="*/ 1456088 w 3166929"/>
                <a:gd name="connsiteY6" fmla="*/ 435428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07260 h 2742293"/>
                <a:gd name="connsiteX1" fmla="*/ 796262 w 3166929"/>
                <a:gd name="connsiteY1" fmla="*/ 2628238 h 2742293"/>
                <a:gd name="connsiteX2" fmla="*/ 28618 w 3166929"/>
                <a:gd name="connsiteY2" fmla="*/ 1544505 h 2742293"/>
                <a:gd name="connsiteX3" fmla="*/ 250708 w 3166929"/>
                <a:gd name="connsiteY3" fmla="*/ 992040 h 2742293"/>
                <a:gd name="connsiteX4" fmla="*/ 732216 w 3166929"/>
                <a:gd name="connsiteY4" fmla="*/ 641394 h 2742293"/>
                <a:gd name="connsiteX5" fmla="*/ 1109127 w 3166929"/>
                <a:gd name="connsiteY5" fmla="*/ 276693 h 2742293"/>
                <a:gd name="connsiteX6" fmla="*/ 1456088 w 3166929"/>
                <a:gd name="connsiteY6" fmla="*/ 410547 h 2742293"/>
                <a:gd name="connsiteX7" fmla="*/ 1722641 w 3166929"/>
                <a:gd name="connsiteY7" fmla="*/ 178089 h 2742293"/>
                <a:gd name="connsiteX8" fmla="*/ 2255294 w 3166929"/>
                <a:gd name="connsiteY8" fmla="*/ 0 h 2742293"/>
                <a:gd name="connsiteX9" fmla="*/ 3008884 w 3166929"/>
                <a:gd name="connsiteY9" fmla="*/ 20505 h 2742293"/>
                <a:gd name="connsiteX0" fmla="*/ 3166929 w 3166929"/>
                <a:gd name="connsiteY0" fmla="*/ 2724955 h 2759988"/>
                <a:gd name="connsiteX1" fmla="*/ 796262 w 3166929"/>
                <a:gd name="connsiteY1" fmla="*/ 2645933 h 2759988"/>
                <a:gd name="connsiteX2" fmla="*/ 28618 w 3166929"/>
                <a:gd name="connsiteY2" fmla="*/ 1562200 h 2759988"/>
                <a:gd name="connsiteX3" fmla="*/ 250708 w 3166929"/>
                <a:gd name="connsiteY3" fmla="*/ 1009735 h 2759988"/>
                <a:gd name="connsiteX4" fmla="*/ 732216 w 3166929"/>
                <a:gd name="connsiteY4" fmla="*/ 659089 h 2759988"/>
                <a:gd name="connsiteX5" fmla="*/ 1109127 w 3166929"/>
                <a:gd name="connsiteY5" fmla="*/ 294388 h 2759988"/>
                <a:gd name="connsiteX6" fmla="*/ 1456088 w 3166929"/>
                <a:gd name="connsiteY6" fmla="*/ 428242 h 2759988"/>
                <a:gd name="connsiteX7" fmla="*/ 1722641 w 3166929"/>
                <a:gd name="connsiteY7" fmla="*/ 195784 h 2759988"/>
                <a:gd name="connsiteX8" fmla="*/ 2255294 w 3166929"/>
                <a:gd name="connsiteY8" fmla="*/ 17695 h 2759988"/>
                <a:gd name="connsiteX9" fmla="*/ 3008884 w 3166929"/>
                <a:gd name="connsiteY9" fmla="*/ 38200 h 2759988"/>
                <a:gd name="connsiteX0" fmla="*/ 3166929 w 3166929"/>
                <a:gd name="connsiteY0" fmla="*/ 2736671 h 2771704"/>
                <a:gd name="connsiteX1" fmla="*/ 796262 w 3166929"/>
                <a:gd name="connsiteY1" fmla="*/ 2657649 h 2771704"/>
                <a:gd name="connsiteX2" fmla="*/ 28618 w 3166929"/>
                <a:gd name="connsiteY2" fmla="*/ 1573916 h 2771704"/>
                <a:gd name="connsiteX3" fmla="*/ 250708 w 3166929"/>
                <a:gd name="connsiteY3" fmla="*/ 1021451 h 2771704"/>
                <a:gd name="connsiteX4" fmla="*/ 732216 w 3166929"/>
                <a:gd name="connsiteY4" fmla="*/ 670805 h 2771704"/>
                <a:gd name="connsiteX5" fmla="*/ 1109127 w 3166929"/>
                <a:gd name="connsiteY5" fmla="*/ 306104 h 2771704"/>
                <a:gd name="connsiteX6" fmla="*/ 1456088 w 3166929"/>
                <a:gd name="connsiteY6" fmla="*/ 439958 h 2771704"/>
                <a:gd name="connsiteX7" fmla="*/ 1722641 w 3166929"/>
                <a:gd name="connsiteY7" fmla="*/ 207500 h 2771704"/>
                <a:gd name="connsiteX8" fmla="*/ 2099784 w 3166929"/>
                <a:gd name="connsiteY8" fmla="*/ 16970 h 2771704"/>
                <a:gd name="connsiteX9" fmla="*/ 3008884 w 3166929"/>
                <a:gd name="connsiteY9" fmla="*/ 49916 h 2771704"/>
                <a:gd name="connsiteX0" fmla="*/ 3166929 w 3166929"/>
                <a:gd name="connsiteY0" fmla="*/ 2721513 h 2756546"/>
                <a:gd name="connsiteX1" fmla="*/ 796262 w 3166929"/>
                <a:gd name="connsiteY1" fmla="*/ 2642491 h 2756546"/>
                <a:gd name="connsiteX2" fmla="*/ 28618 w 3166929"/>
                <a:gd name="connsiteY2" fmla="*/ 1558758 h 2756546"/>
                <a:gd name="connsiteX3" fmla="*/ 250708 w 3166929"/>
                <a:gd name="connsiteY3" fmla="*/ 1006293 h 2756546"/>
                <a:gd name="connsiteX4" fmla="*/ 732216 w 3166929"/>
                <a:gd name="connsiteY4" fmla="*/ 655647 h 2756546"/>
                <a:gd name="connsiteX5" fmla="*/ 1109127 w 3166929"/>
                <a:gd name="connsiteY5" fmla="*/ 290946 h 2756546"/>
                <a:gd name="connsiteX6" fmla="*/ 1456088 w 3166929"/>
                <a:gd name="connsiteY6" fmla="*/ 424800 h 2756546"/>
                <a:gd name="connsiteX7" fmla="*/ 1722641 w 3166929"/>
                <a:gd name="connsiteY7" fmla="*/ 192342 h 2756546"/>
                <a:gd name="connsiteX8" fmla="*/ 2099784 w 3166929"/>
                <a:gd name="connsiteY8" fmla="*/ 1812 h 2756546"/>
                <a:gd name="connsiteX9" fmla="*/ 3008884 w 3166929"/>
                <a:gd name="connsiteY9" fmla="*/ 34758 h 2756546"/>
                <a:gd name="connsiteX0" fmla="*/ 3166929 w 3166929"/>
                <a:gd name="connsiteY0" fmla="*/ 2722183 h 2757216"/>
                <a:gd name="connsiteX1" fmla="*/ 796262 w 3166929"/>
                <a:gd name="connsiteY1" fmla="*/ 2643161 h 2757216"/>
                <a:gd name="connsiteX2" fmla="*/ 28618 w 3166929"/>
                <a:gd name="connsiteY2" fmla="*/ 1559428 h 2757216"/>
                <a:gd name="connsiteX3" fmla="*/ 250708 w 3166929"/>
                <a:gd name="connsiteY3" fmla="*/ 1006963 h 2757216"/>
                <a:gd name="connsiteX4" fmla="*/ 732216 w 3166929"/>
                <a:gd name="connsiteY4" fmla="*/ 656317 h 2757216"/>
                <a:gd name="connsiteX5" fmla="*/ 1109127 w 3166929"/>
                <a:gd name="connsiteY5" fmla="*/ 291616 h 2757216"/>
                <a:gd name="connsiteX6" fmla="*/ 1456088 w 3166929"/>
                <a:gd name="connsiteY6" fmla="*/ 425470 h 2757216"/>
                <a:gd name="connsiteX7" fmla="*/ 1722641 w 3166929"/>
                <a:gd name="connsiteY7" fmla="*/ 193012 h 2757216"/>
                <a:gd name="connsiteX8" fmla="*/ 2099784 w 3166929"/>
                <a:gd name="connsiteY8" fmla="*/ 2482 h 2757216"/>
                <a:gd name="connsiteX9" fmla="*/ 3008884 w 3166929"/>
                <a:gd name="connsiteY9" fmla="*/ 35428 h 2757216"/>
                <a:gd name="connsiteX0" fmla="*/ 3166929 w 3166929"/>
                <a:gd name="connsiteY0" fmla="*/ 2723301 h 2758334"/>
                <a:gd name="connsiteX1" fmla="*/ 796262 w 3166929"/>
                <a:gd name="connsiteY1" fmla="*/ 2644279 h 2758334"/>
                <a:gd name="connsiteX2" fmla="*/ 28618 w 3166929"/>
                <a:gd name="connsiteY2" fmla="*/ 1560546 h 2758334"/>
                <a:gd name="connsiteX3" fmla="*/ 250708 w 3166929"/>
                <a:gd name="connsiteY3" fmla="*/ 1008081 h 2758334"/>
                <a:gd name="connsiteX4" fmla="*/ 732216 w 3166929"/>
                <a:gd name="connsiteY4" fmla="*/ 657435 h 2758334"/>
                <a:gd name="connsiteX5" fmla="*/ 1109127 w 3166929"/>
                <a:gd name="connsiteY5" fmla="*/ 292734 h 2758334"/>
                <a:gd name="connsiteX6" fmla="*/ 1456088 w 3166929"/>
                <a:gd name="connsiteY6" fmla="*/ 426588 h 2758334"/>
                <a:gd name="connsiteX7" fmla="*/ 1504277 w 3166929"/>
                <a:gd name="connsiteY7" fmla="*/ 221426 h 2758334"/>
                <a:gd name="connsiteX8" fmla="*/ 2099784 w 3166929"/>
                <a:gd name="connsiteY8" fmla="*/ 3600 h 2758334"/>
                <a:gd name="connsiteX9" fmla="*/ 3008884 w 3166929"/>
                <a:gd name="connsiteY9" fmla="*/ 36546 h 2758334"/>
                <a:gd name="connsiteX0" fmla="*/ 3166929 w 3166929"/>
                <a:gd name="connsiteY0" fmla="*/ 2720877 h 2755910"/>
                <a:gd name="connsiteX1" fmla="*/ 796262 w 3166929"/>
                <a:gd name="connsiteY1" fmla="*/ 2641855 h 2755910"/>
                <a:gd name="connsiteX2" fmla="*/ 28618 w 3166929"/>
                <a:gd name="connsiteY2" fmla="*/ 1558122 h 2755910"/>
                <a:gd name="connsiteX3" fmla="*/ 250708 w 3166929"/>
                <a:gd name="connsiteY3" fmla="*/ 1005657 h 2755910"/>
                <a:gd name="connsiteX4" fmla="*/ 732216 w 3166929"/>
                <a:gd name="connsiteY4" fmla="*/ 655011 h 2755910"/>
                <a:gd name="connsiteX5" fmla="*/ 1109127 w 3166929"/>
                <a:gd name="connsiteY5" fmla="*/ 290310 h 2755910"/>
                <a:gd name="connsiteX6" fmla="*/ 1456088 w 3166929"/>
                <a:gd name="connsiteY6" fmla="*/ 424164 h 2755910"/>
                <a:gd name="connsiteX7" fmla="*/ 1454035 w 3166929"/>
                <a:gd name="connsiteY7" fmla="*/ 133591 h 2755910"/>
                <a:gd name="connsiteX8" fmla="*/ 2099784 w 3166929"/>
                <a:gd name="connsiteY8" fmla="*/ 1176 h 2755910"/>
                <a:gd name="connsiteX9" fmla="*/ 3008884 w 3166929"/>
                <a:gd name="connsiteY9" fmla="*/ 34122 h 2755910"/>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109127 w 3166929"/>
                <a:gd name="connsiteY5" fmla="*/ 256188 h 2721788"/>
                <a:gd name="connsiteX6" fmla="*/ 1456088 w 3166929"/>
                <a:gd name="connsiteY6" fmla="*/ 390042 h 2721788"/>
                <a:gd name="connsiteX7" fmla="*/ 1454035 w 3166929"/>
                <a:gd name="connsiteY7" fmla="*/ 99469 h 2721788"/>
                <a:gd name="connsiteX8" fmla="*/ 1928962 w 3166929"/>
                <a:gd name="connsiteY8" fmla="*/ 218263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109127 w 3166929"/>
                <a:gd name="connsiteY5" fmla="*/ 256188 h 2721788"/>
                <a:gd name="connsiteX6" fmla="*/ 1456088 w 3166929"/>
                <a:gd name="connsiteY6" fmla="*/ 390042 h 2721788"/>
                <a:gd name="connsiteX7" fmla="*/ 1454035 w 3166929"/>
                <a:gd name="connsiteY7" fmla="*/ 99469 h 2721788"/>
                <a:gd name="connsiteX8" fmla="*/ 1928962 w 3166929"/>
                <a:gd name="connsiteY8" fmla="*/ 218263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109127 w 3166929"/>
                <a:gd name="connsiteY5" fmla="*/ 256188 h 2721788"/>
                <a:gd name="connsiteX6" fmla="*/ 1456088 w 3166929"/>
                <a:gd name="connsiteY6" fmla="*/ 390042 h 2721788"/>
                <a:gd name="connsiteX7" fmla="*/ 1454035 w 3166929"/>
                <a:gd name="connsiteY7" fmla="*/ 99469 h 2721788"/>
                <a:gd name="connsiteX8" fmla="*/ 1974180 w 3166929"/>
                <a:gd name="connsiteY8" fmla="*/ 142900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109127 w 3166929"/>
                <a:gd name="connsiteY5" fmla="*/ 256188 h 2721788"/>
                <a:gd name="connsiteX6" fmla="*/ 1456088 w 3166929"/>
                <a:gd name="connsiteY6" fmla="*/ 390042 h 2721788"/>
                <a:gd name="connsiteX7" fmla="*/ 1454035 w 3166929"/>
                <a:gd name="connsiteY7" fmla="*/ 99469 h 2721788"/>
                <a:gd name="connsiteX8" fmla="*/ 1974180 w 3166929"/>
                <a:gd name="connsiteY8" fmla="*/ 142900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456088 w 3166929"/>
                <a:gd name="connsiteY6" fmla="*/ 390042 h 2721788"/>
                <a:gd name="connsiteX7" fmla="*/ 1454035 w 3166929"/>
                <a:gd name="connsiteY7" fmla="*/ 99469 h 2721788"/>
                <a:gd name="connsiteX8" fmla="*/ 1974180 w 3166929"/>
                <a:gd name="connsiteY8" fmla="*/ 142900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415895 w 3166929"/>
                <a:gd name="connsiteY6" fmla="*/ 440284 h 2721788"/>
                <a:gd name="connsiteX7" fmla="*/ 1454035 w 3166929"/>
                <a:gd name="connsiteY7" fmla="*/ 99469 h 2721788"/>
                <a:gd name="connsiteX8" fmla="*/ 1974180 w 3166929"/>
                <a:gd name="connsiteY8" fmla="*/ 142900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415895 w 3166929"/>
                <a:gd name="connsiteY6" fmla="*/ 440284 h 2721788"/>
                <a:gd name="connsiteX7" fmla="*/ 1454035 w 3166929"/>
                <a:gd name="connsiteY7" fmla="*/ 99469 h 2721788"/>
                <a:gd name="connsiteX8" fmla="*/ 1979204 w 3166929"/>
                <a:gd name="connsiteY8" fmla="*/ 72562 h 2721788"/>
                <a:gd name="connsiteX9" fmla="*/ 3008884 w 3166929"/>
                <a:gd name="connsiteY9" fmla="*/ 0 h 2721788"/>
                <a:gd name="connsiteX0" fmla="*/ 3166929 w 3166929"/>
                <a:gd name="connsiteY0" fmla="*/ 2745452 h 2780485"/>
                <a:gd name="connsiteX1" fmla="*/ 796262 w 3166929"/>
                <a:gd name="connsiteY1" fmla="*/ 2666430 h 2780485"/>
                <a:gd name="connsiteX2" fmla="*/ 28618 w 3166929"/>
                <a:gd name="connsiteY2" fmla="*/ 1582697 h 2780485"/>
                <a:gd name="connsiteX3" fmla="*/ 250708 w 3166929"/>
                <a:gd name="connsiteY3" fmla="*/ 1030232 h 2780485"/>
                <a:gd name="connsiteX4" fmla="*/ 732216 w 3166929"/>
                <a:gd name="connsiteY4" fmla="*/ 679586 h 2780485"/>
                <a:gd name="connsiteX5" fmla="*/ 1058885 w 3166929"/>
                <a:gd name="connsiteY5" fmla="*/ 334982 h 2780485"/>
                <a:gd name="connsiteX6" fmla="*/ 1415895 w 3166929"/>
                <a:gd name="connsiteY6" fmla="*/ 498981 h 2780485"/>
                <a:gd name="connsiteX7" fmla="*/ 1454035 w 3166929"/>
                <a:gd name="connsiteY7" fmla="*/ 158166 h 2780485"/>
                <a:gd name="connsiteX8" fmla="*/ 1979204 w 3166929"/>
                <a:gd name="connsiteY8" fmla="*/ 15703 h 2780485"/>
                <a:gd name="connsiteX9" fmla="*/ 3008884 w 3166929"/>
                <a:gd name="connsiteY9" fmla="*/ 58697 h 2780485"/>
                <a:gd name="connsiteX0" fmla="*/ 3166929 w 3166929"/>
                <a:gd name="connsiteY0" fmla="*/ 2796660 h 2831693"/>
                <a:gd name="connsiteX1" fmla="*/ 796262 w 3166929"/>
                <a:gd name="connsiteY1" fmla="*/ 2717638 h 2831693"/>
                <a:gd name="connsiteX2" fmla="*/ 28618 w 3166929"/>
                <a:gd name="connsiteY2" fmla="*/ 1633905 h 2831693"/>
                <a:gd name="connsiteX3" fmla="*/ 250708 w 3166929"/>
                <a:gd name="connsiteY3" fmla="*/ 1081440 h 2831693"/>
                <a:gd name="connsiteX4" fmla="*/ 732216 w 3166929"/>
                <a:gd name="connsiteY4" fmla="*/ 730794 h 2831693"/>
                <a:gd name="connsiteX5" fmla="*/ 1058885 w 3166929"/>
                <a:gd name="connsiteY5" fmla="*/ 386190 h 2831693"/>
                <a:gd name="connsiteX6" fmla="*/ 1415895 w 3166929"/>
                <a:gd name="connsiteY6" fmla="*/ 550189 h 2831693"/>
                <a:gd name="connsiteX7" fmla="*/ 1454035 w 3166929"/>
                <a:gd name="connsiteY7" fmla="*/ 209374 h 2831693"/>
                <a:gd name="connsiteX8" fmla="*/ 1979204 w 3166929"/>
                <a:gd name="connsiteY8" fmla="*/ 66911 h 2831693"/>
                <a:gd name="connsiteX9" fmla="*/ 3008884 w 3166929"/>
                <a:gd name="connsiteY9" fmla="*/ 109905 h 2831693"/>
                <a:gd name="connsiteX0" fmla="*/ 3166929 w 3166929"/>
                <a:gd name="connsiteY0" fmla="*/ 2758179 h 2793212"/>
                <a:gd name="connsiteX1" fmla="*/ 796262 w 3166929"/>
                <a:gd name="connsiteY1" fmla="*/ 2679157 h 2793212"/>
                <a:gd name="connsiteX2" fmla="*/ 28618 w 3166929"/>
                <a:gd name="connsiteY2" fmla="*/ 1595424 h 2793212"/>
                <a:gd name="connsiteX3" fmla="*/ 250708 w 3166929"/>
                <a:gd name="connsiteY3" fmla="*/ 1042959 h 2793212"/>
                <a:gd name="connsiteX4" fmla="*/ 732216 w 3166929"/>
                <a:gd name="connsiteY4" fmla="*/ 692313 h 2793212"/>
                <a:gd name="connsiteX5" fmla="*/ 1058885 w 3166929"/>
                <a:gd name="connsiteY5" fmla="*/ 347709 h 2793212"/>
                <a:gd name="connsiteX6" fmla="*/ 1415895 w 3166929"/>
                <a:gd name="connsiteY6" fmla="*/ 511708 h 2793212"/>
                <a:gd name="connsiteX7" fmla="*/ 1454035 w 3166929"/>
                <a:gd name="connsiteY7" fmla="*/ 170893 h 2793212"/>
                <a:gd name="connsiteX8" fmla="*/ 1923938 w 3166929"/>
                <a:gd name="connsiteY8" fmla="*/ 73647 h 2793212"/>
                <a:gd name="connsiteX9" fmla="*/ 3008884 w 3166929"/>
                <a:gd name="connsiteY9" fmla="*/ 71424 h 2793212"/>
                <a:gd name="connsiteX0" fmla="*/ 3166929 w 3166929"/>
                <a:gd name="connsiteY0" fmla="*/ 2766611 h 2801644"/>
                <a:gd name="connsiteX1" fmla="*/ 796262 w 3166929"/>
                <a:gd name="connsiteY1" fmla="*/ 2687589 h 2801644"/>
                <a:gd name="connsiteX2" fmla="*/ 28618 w 3166929"/>
                <a:gd name="connsiteY2" fmla="*/ 1603856 h 2801644"/>
                <a:gd name="connsiteX3" fmla="*/ 250708 w 3166929"/>
                <a:gd name="connsiteY3" fmla="*/ 1051391 h 2801644"/>
                <a:gd name="connsiteX4" fmla="*/ 732216 w 3166929"/>
                <a:gd name="connsiteY4" fmla="*/ 700745 h 2801644"/>
                <a:gd name="connsiteX5" fmla="*/ 1058885 w 3166929"/>
                <a:gd name="connsiteY5" fmla="*/ 356141 h 2801644"/>
                <a:gd name="connsiteX6" fmla="*/ 1415895 w 3166929"/>
                <a:gd name="connsiteY6" fmla="*/ 520140 h 2801644"/>
                <a:gd name="connsiteX7" fmla="*/ 1454035 w 3166929"/>
                <a:gd name="connsiteY7" fmla="*/ 179325 h 2801644"/>
                <a:gd name="connsiteX8" fmla="*/ 1813406 w 3166929"/>
                <a:gd name="connsiteY8" fmla="*/ 72030 h 2801644"/>
                <a:gd name="connsiteX9" fmla="*/ 3008884 w 3166929"/>
                <a:gd name="connsiteY9" fmla="*/ 79856 h 2801644"/>
                <a:gd name="connsiteX0" fmla="*/ 3166929 w 3166929"/>
                <a:gd name="connsiteY0" fmla="*/ 2697447 h 2732480"/>
                <a:gd name="connsiteX1" fmla="*/ 796262 w 3166929"/>
                <a:gd name="connsiteY1" fmla="*/ 2618425 h 2732480"/>
                <a:gd name="connsiteX2" fmla="*/ 28618 w 3166929"/>
                <a:gd name="connsiteY2" fmla="*/ 1534692 h 2732480"/>
                <a:gd name="connsiteX3" fmla="*/ 250708 w 3166929"/>
                <a:gd name="connsiteY3" fmla="*/ 982227 h 2732480"/>
                <a:gd name="connsiteX4" fmla="*/ 732216 w 3166929"/>
                <a:gd name="connsiteY4" fmla="*/ 631581 h 2732480"/>
                <a:gd name="connsiteX5" fmla="*/ 1058885 w 3166929"/>
                <a:gd name="connsiteY5" fmla="*/ 286977 h 2732480"/>
                <a:gd name="connsiteX6" fmla="*/ 1415895 w 3166929"/>
                <a:gd name="connsiteY6" fmla="*/ 450976 h 2732480"/>
                <a:gd name="connsiteX7" fmla="*/ 1403794 w 3166929"/>
                <a:gd name="connsiteY7" fmla="*/ 160403 h 2732480"/>
                <a:gd name="connsiteX8" fmla="*/ 1813406 w 3166929"/>
                <a:gd name="connsiteY8" fmla="*/ 2866 h 2732480"/>
                <a:gd name="connsiteX9" fmla="*/ 3008884 w 3166929"/>
                <a:gd name="connsiteY9" fmla="*/ 10692 h 2732480"/>
                <a:gd name="connsiteX0" fmla="*/ 3166929 w 3166929"/>
                <a:gd name="connsiteY0" fmla="*/ 2697447 h 2732480"/>
                <a:gd name="connsiteX1" fmla="*/ 796262 w 3166929"/>
                <a:gd name="connsiteY1" fmla="*/ 2618425 h 2732480"/>
                <a:gd name="connsiteX2" fmla="*/ 28618 w 3166929"/>
                <a:gd name="connsiteY2" fmla="*/ 1534692 h 2732480"/>
                <a:gd name="connsiteX3" fmla="*/ 250708 w 3166929"/>
                <a:gd name="connsiteY3" fmla="*/ 982227 h 2732480"/>
                <a:gd name="connsiteX4" fmla="*/ 732216 w 3166929"/>
                <a:gd name="connsiteY4" fmla="*/ 631581 h 2732480"/>
                <a:gd name="connsiteX5" fmla="*/ 1058885 w 3166929"/>
                <a:gd name="connsiteY5" fmla="*/ 286977 h 2732480"/>
                <a:gd name="connsiteX6" fmla="*/ 1415895 w 3166929"/>
                <a:gd name="connsiteY6" fmla="*/ 450976 h 2732480"/>
                <a:gd name="connsiteX7" fmla="*/ 1403794 w 3166929"/>
                <a:gd name="connsiteY7" fmla="*/ 160403 h 2732480"/>
                <a:gd name="connsiteX8" fmla="*/ 1813406 w 3166929"/>
                <a:gd name="connsiteY8" fmla="*/ 2866 h 2732480"/>
                <a:gd name="connsiteX9" fmla="*/ 3008884 w 3166929"/>
                <a:gd name="connsiteY9" fmla="*/ 10692 h 2732480"/>
                <a:gd name="connsiteX0" fmla="*/ 3166929 w 3166929"/>
                <a:gd name="connsiteY0" fmla="*/ 2697447 h 2732480"/>
                <a:gd name="connsiteX1" fmla="*/ 796262 w 3166929"/>
                <a:gd name="connsiteY1" fmla="*/ 2618425 h 2732480"/>
                <a:gd name="connsiteX2" fmla="*/ 28618 w 3166929"/>
                <a:gd name="connsiteY2" fmla="*/ 1534692 h 2732480"/>
                <a:gd name="connsiteX3" fmla="*/ 250708 w 3166929"/>
                <a:gd name="connsiteY3" fmla="*/ 982227 h 2732480"/>
                <a:gd name="connsiteX4" fmla="*/ 732216 w 3166929"/>
                <a:gd name="connsiteY4" fmla="*/ 631581 h 2732480"/>
                <a:gd name="connsiteX5" fmla="*/ 1058885 w 3166929"/>
                <a:gd name="connsiteY5" fmla="*/ 286977 h 2732480"/>
                <a:gd name="connsiteX6" fmla="*/ 1415895 w 3166929"/>
                <a:gd name="connsiteY6" fmla="*/ 450976 h 2732480"/>
                <a:gd name="connsiteX7" fmla="*/ 1403794 w 3166929"/>
                <a:gd name="connsiteY7" fmla="*/ 160403 h 2732480"/>
                <a:gd name="connsiteX8" fmla="*/ 1813406 w 3166929"/>
                <a:gd name="connsiteY8" fmla="*/ 2866 h 2732480"/>
                <a:gd name="connsiteX9" fmla="*/ 3008884 w 3166929"/>
                <a:gd name="connsiteY9" fmla="*/ 10692 h 2732480"/>
                <a:gd name="connsiteX0" fmla="*/ 3166929 w 3166929"/>
                <a:gd name="connsiteY0" fmla="*/ 2697447 h 2732480"/>
                <a:gd name="connsiteX1" fmla="*/ 796262 w 3166929"/>
                <a:gd name="connsiteY1" fmla="*/ 2618425 h 2732480"/>
                <a:gd name="connsiteX2" fmla="*/ 28618 w 3166929"/>
                <a:gd name="connsiteY2" fmla="*/ 1534692 h 2732480"/>
                <a:gd name="connsiteX3" fmla="*/ 250708 w 3166929"/>
                <a:gd name="connsiteY3" fmla="*/ 982227 h 2732480"/>
                <a:gd name="connsiteX4" fmla="*/ 732216 w 3166929"/>
                <a:gd name="connsiteY4" fmla="*/ 631581 h 2732480"/>
                <a:gd name="connsiteX5" fmla="*/ 1058885 w 3166929"/>
                <a:gd name="connsiteY5" fmla="*/ 286977 h 2732480"/>
                <a:gd name="connsiteX6" fmla="*/ 1415895 w 3166929"/>
                <a:gd name="connsiteY6" fmla="*/ 450976 h 2732480"/>
                <a:gd name="connsiteX7" fmla="*/ 1403794 w 3166929"/>
                <a:gd name="connsiteY7" fmla="*/ 160403 h 2732480"/>
                <a:gd name="connsiteX8" fmla="*/ 1813406 w 3166929"/>
                <a:gd name="connsiteY8" fmla="*/ 2866 h 2732480"/>
                <a:gd name="connsiteX9" fmla="*/ 3008884 w 3166929"/>
                <a:gd name="connsiteY9" fmla="*/ 10692 h 2732480"/>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415895 w 3166929"/>
                <a:gd name="connsiteY6" fmla="*/ 440284 h 2721788"/>
                <a:gd name="connsiteX7" fmla="*/ 1403794 w 3166929"/>
                <a:gd name="connsiteY7" fmla="*/ 149711 h 2721788"/>
                <a:gd name="connsiteX8" fmla="*/ 1843551 w 3166929"/>
                <a:gd name="connsiteY8" fmla="*/ 32367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415895 w 3166929"/>
                <a:gd name="connsiteY6" fmla="*/ 440284 h 2721788"/>
                <a:gd name="connsiteX7" fmla="*/ 1363601 w 3166929"/>
                <a:gd name="connsiteY7" fmla="*/ 174832 h 2721788"/>
                <a:gd name="connsiteX8" fmla="*/ 1843551 w 3166929"/>
                <a:gd name="connsiteY8" fmla="*/ 32367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320436 w 3166929"/>
                <a:gd name="connsiteY6" fmla="*/ 475453 h 2721788"/>
                <a:gd name="connsiteX7" fmla="*/ 1363601 w 3166929"/>
                <a:gd name="connsiteY7" fmla="*/ 174832 h 2721788"/>
                <a:gd name="connsiteX8" fmla="*/ 1843551 w 3166929"/>
                <a:gd name="connsiteY8" fmla="*/ 32367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320436 w 3166929"/>
                <a:gd name="connsiteY6" fmla="*/ 475453 h 2721788"/>
                <a:gd name="connsiteX7" fmla="*/ 1363601 w 3166929"/>
                <a:gd name="connsiteY7" fmla="*/ 174832 h 2721788"/>
                <a:gd name="connsiteX8" fmla="*/ 1843551 w 3166929"/>
                <a:gd name="connsiteY8" fmla="*/ 32367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380726 w 3166929"/>
                <a:gd name="connsiteY6" fmla="*/ 450332 h 2721788"/>
                <a:gd name="connsiteX7" fmla="*/ 1363601 w 3166929"/>
                <a:gd name="connsiteY7" fmla="*/ 174832 h 2721788"/>
                <a:gd name="connsiteX8" fmla="*/ 1843551 w 3166929"/>
                <a:gd name="connsiteY8" fmla="*/ 32367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380726 w 3166929"/>
                <a:gd name="connsiteY6" fmla="*/ 450332 h 2721788"/>
                <a:gd name="connsiteX7" fmla="*/ 1363601 w 3166929"/>
                <a:gd name="connsiteY7" fmla="*/ 174832 h 2721788"/>
                <a:gd name="connsiteX8" fmla="*/ 1843551 w 3166929"/>
                <a:gd name="connsiteY8" fmla="*/ 67537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380726 w 3166929"/>
                <a:gd name="connsiteY6" fmla="*/ 450332 h 2721788"/>
                <a:gd name="connsiteX7" fmla="*/ 1393746 w 3166929"/>
                <a:gd name="connsiteY7" fmla="*/ 154736 h 2721788"/>
                <a:gd name="connsiteX8" fmla="*/ 1843551 w 3166929"/>
                <a:gd name="connsiteY8" fmla="*/ 67537 h 2721788"/>
                <a:gd name="connsiteX9" fmla="*/ 3008884 w 3166929"/>
                <a:gd name="connsiteY9" fmla="*/ 0 h 2721788"/>
                <a:gd name="connsiteX0" fmla="*/ 796262 w 3008884"/>
                <a:gd name="connsiteY0" fmla="*/ 2607733 h 2607733"/>
                <a:gd name="connsiteX1" fmla="*/ 28618 w 3008884"/>
                <a:gd name="connsiteY1" fmla="*/ 1524000 h 2607733"/>
                <a:gd name="connsiteX2" fmla="*/ 250708 w 3008884"/>
                <a:gd name="connsiteY2" fmla="*/ 971535 h 2607733"/>
                <a:gd name="connsiteX3" fmla="*/ 732216 w 3008884"/>
                <a:gd name="connsiteY3" fmla="*/ 620889 h 2607733"/>
                <a:gd name="connsiteX4" fmla="*/ 1058885 w 3008884"/>
                <a:gd name="connsiteY4" fmla="*/ 276285 h 2607733"/>
                <a:gd name="connsiteX5" fmla="*/ 1380726 w 3008884"/>
                <a:gd name="connsiteY5" fmla="*/ 450332 h 2607733"/>
                <a:gd name="connsiteX6" fmla="*/ 1393746 w 3008884"/>
                <a:gd name="connsiteY6" fmla="*/ 154736 h 2607733"/>
                <a:gd name="connsiteX7" fmla="*/ 1843551 w 3008884"/>
                <a:gd name="connsiteY7" fmla="*/ 67537 h 2607733"/>
                <a:gd name="connsiteX8" fmla="*/ 3008884 w 3008884"/>
                <a:gd name="connsiteY8" fmla="*/ 0 h 2607733"/>
                <a:gd name="connsiteX0" fmla="*/ 28618 w 3008884"/>
                <a:gd name="connsiteY0" fmla="*/ 1524000 h 1524000"/>
                <a:gd name="connsiteX1" fmla="*/ 250708 w 3008884"/>
                <a:gd name="connsiteY1" fmla="*/ 971535 h 1524000"/>
                <a:gd name="connsiteX2" fmla="*/ 732216 w 3008884"/>
                <a:gd name="connsiteY2" fmla="*/ 620889 h 1524000"/>
                <a:gd name="connsiteX3" fmla="*/ 1058885 w 3008884"/>
                <a:gd name="connsiteY3" fmla="*/ 276285 h 1524000"/>
                <a:gd name="connsiteX4" fmla="*/ 1380726 w 3008884"/>
                <a:gd name="connsiteY4" fmla="*/ 450332 h 1524000"/>
                <a:gd name="connsiteX5" fmla="*/ 1393746 w 3008884"/>
                <a:gd name="connsiteY5" fmla="*/ 154736 h 1524000"/>
                <a:gd name="connsiteX6" fmla="*/ 1843551 w 3008884"/>
                <a:gd name="connsiteY6" fmla="*/ 67537 h 1524000"/>
                <a:gd name="connsiteX7" fmla="*/ 3008884 w 3008884"/>
                <a:gd name="connsiteY7" fmla="*/ 0 h 1524000"/>
                <a:gd name="connsiteX0" fmla="*/ 28618 w 1843551"/>
                <a:gd name="connsiteY0" fmla="*/ 1456463 h 1456463"/>
                <a:gd name="connsiteX1" fmla="*/ 250708 w 1843551"/>
                <a:gd name="connsiteY1" fmla="*/ 903998 h 1456463"/>
                <a:gd name="connsiteX2" fmla="*/ 732216 w 1843551"/>
                <a:gd name="connsiteY2" fmla="*/ 553352 h 1456463"/>
                <a:gd name="connsiteX3" fmla="*/ 1058885 w 1843551"/>
                <a:gd name="connsiteY3" fmla="*/ 208748 h 1456463"/>
                <a:gd name="connsiteX4" fmla="*/ 1380726 w 1843551"/>
                <a:gd name="connsiteY4" fmla="*/ 382795 h 1456463"/>
                <a:gd name="connsiteX5" fmla="*/ 1393746 w 1843551"/>
                <a:gd name="connsiteY5" fmla="*/ 87199 h 1456463"/>
                <a:gd name="connsiteX6" fmla="*/ 1843551 w 1843551"/>
                <a:gd name="connsiteY6" fmla="*/ 0 h 1456463"/>
                <a:gd name="connsiteX0" fmla="*/ 28618 w 1843551"/>
                <a:gd name="connsiteY0" fmla="*/ 1382149 h 1382149"/>
                <a:gd name="connsiteX1" fmla="*/ 250708 w 1843551"/>
                <a:gd name="connsiteY1" fmla="*/ 829684 h 1382149"/>
                <a:gd name="connsiteX2" fmla="*/ 732216 w 1843551"/>
                <a:gd name="connsiteY2" fmla="*/ 479038 h 1382149"/>
                <a:gd name="connsiteX3" fmla="*/ 1058885 w 1843551"/>
                <a:gd name="connsiteY3" fmla="*/ 134434 h 1382149"/>
                <a:gd name="connsiteX4" fmla="*/ 1380726 w 1843551"/>
                <a:gd name="connsiteY4" fmla="*/ 308481 h 1382149"/>
                <a:gd name="connsiteX5" fmla="*/ 1393746 w 1843551"/>
                <a:gd name="connsiteY5" fmla="*/ 12885 h 1382149"/>
                <a:gd name="connsiteX6" fmla="*/ 1843551 w 1843551"/>
                <a:gd name="connsiteY6" fmla="*/ 34084 h 1382149"/>
                <a:gd name="connsiteX0" fmla="*/ 28618 w 1843551"/>
                <a:gd name="connsiteY0" fmla="*/ 1348065 h 1348065"/>
                <a:gd name="connsiteX1" fmla="*/ 250708 w 1843551"/>
                <a:gd name="connsiteY1" fmla="*/ 795600 h 1348065"/>
                <a:gd name="connsiteX2" fmla="*/ 732216 w 1843551"/>
                <a:gd name="connsiteY2" fmla="*/ 444954 h 1348065"/>
                <a:gd name="connsiteX3" fmla="*/ 1058885 w 1843551"/>
                <a:gd name="connsiteY3" fmla="*/ 100350 h 1348065"/>
                <a:gd name="connsiteX4" fmla="*/ 1380726 w 1843551"/>
                <a:gd name="connsiteY4" fmla="*/ 274397 h 1348065"/>
                <a:gd name="connsiteX5" fmla="*/ 1400554 w 1843551"/>
                <a:gd name="connsiteY5" fmla="*/ 22160 h 1348065"/>
                <a:gd name="connsiteX6" fmla="*/ 1843551 w 1843551"/>
                <a:gd name="connsiteY6" fmla="*/ 0 h 1348065"/>
                <a:gd name="connsiteX0" fmla="*/ 28618 w 1843551"/>
                <a:gd name="connsiteY0" fmla="*/ 1348065 h 1348065"/>
                <a:gd name="connsiteX1" fmla="*/ 250708 w 1843551"/>
                <a:gd name="connsiteY1" fmla="*/ 795600 h 1348065"/>
                <a:gd name="connsiteX2" fmla="*/ 732216 w 1843551"/>
                <a:gd name="connsiteY2" fmla="*/ 444954 h 1348065"/>
                <a:gd name="connsiteX3" fmla="*/ 1160996 w 1843551"/>
                <a:gd name="connsiteY3" fmla="*/ 107577 h 1348065"/>
                <a:gd name="connsiteX4" fmla="*/ 1380726 w 1843551"/>
                <a:gd name="connsiteY4" fmla="*/ 274397 h 1348065"/>
                <a:gd name="connsiteX5" fmla="*/ 1400554 w 1843551"/>
                <a:gd name="connsiteY5" fmla="*/ 22160 h 1348065"/>
                <a:gd name="connsiteX6" fmla="*/ 1843551 w 1843551"/>
                <a:gd name="connsiteY6" fmla="*/ 0 h 1348065"/>
                <a:gd name="connsiteX0" fmla="*/ 28618 w 1843551"/>
                <a:gd name="connsiteY0" fmla="*/ 1348065 h 1348065"/>
                <a:gd name="connsiteX1" fmla="*/ 250708 w 1843551"/>
                <a:gd name="connsiteY1" fmla="*/ 795600 h 1348065"/>
                <a:gd name="connsiteX2" fmla="*/ 732216 w 1843551"/>
                <a:gd name="connsiteY2" fmla="*/ 444954 h 1348065"/>
                <a:gd name="connsiteX3" fmla="*/ 1160996 w 1843551"/>
                <a:gd name="connsiteY3" fmla="*/ 107577 h 1348065"/>
                <a:gd name="connsiteX4" fmla="*/ 1441993 w 1843551"/>
                <a:gd name="connsiteY4" fmla="*/ 274397 h 1348065"/>
                <a:gd name="connsiteX5" fmla="*/ 1400554 w 1843551"/>
                <a:gd name="connsiteY5" fmla="*/ 22160 h 1348065"/>
                <a:gd name="connsiteX6" fmla="*/ 1843551 w 1843551"/>
                <a:gd name="connsiteY6" fmla="*/ 0 h 1348065"/>
                <a:gd name="connsiteX0" fmla="*/ 28618 w 1843551"/>
                <a:gd name="connsiteY0" fmla="*/ 1348065 h 1348065"/>
                <a:gd name="connsiteX1" fmla="*/ 250708 w 1843551"/>
                <a:gd name="connsiteY1" fmla="*/ 795600 h 1348065"/>
                <a:gd name="connsiteX2" fmla="*/ 732216 w 1843551"/>
                <a:gd name="connsiteY2" fmla="*/ 444954 h 1348065"/>
                <a:gd name="connsiteX3" fmla="*/ 1140574 w 1843551"/>
                <a:gd name="connsiteY3" fmla="*/ 129257 h 1348065"/>
                <a:gd name="connsiteX4" fmla="*/ 1441993 w 1843551"/>
                <a:gd name="connsiteY4" fmla="*/ 274397 h 1348065"/>
                <a:gd name="connsiteX5" fmla="*/ 1400554 w 1843551"/>
                <a:gd name="connsiteY5" fmla="*/ 22160 h 1348065"/>
                <a:gd name="connsiteX6" fmla="*/ 1843551 w 1843551"/>
                <a:gd name="connsiteY6" fmla="*/ 0 h 1348065"/>
                <a:gd name="connsiteX0" fmla="*/ 28618 w 1843551"/>
                <a:gd name="connsiteY0" fmla="*/ 1357379 h 1357379"/>
                <a:gd name="connsiteX1" fmla="*/ 250708 w 1843551"/>
                <a:gd name="connsiteY1" fmla="*/ 804914 h 1357379"/>
                <a:gd name="connsiteX2" fmla="*/ 732216 w 1843551"/>
                <a:gd name="connsiteY2" fmla="*/ 454268 h 1357379"/>
                <a:gd name="connsiteX3" fmla="*/ 1140574 w 1843551"/>
                <a:gd name="connsiteY3" fmla="*/ 138571 h 1357379"/>
                <a:gd name="connsiteX4" fmla="*/ 1441993 w 1843551"/>
                <a:gd name="connsiteY4" fmla="*/ 283711 h 1357379"/>
                <a:gd name="connsiteX5" fmla="*/ 1455013 w 1843551"/>
                <a:gd name="connsiteY5" fmla="*/ 17021 h 1357379"/>
                <a:gd name="connsiteX6" fmla="*/ 1843551 w 1843551"/>
                <a:gd name="connsiteY6" fmla="*/ 9314 h 1357379"/>
                <a:gd name="connsiteX0" fmla="*/ 28618 w 1843551"/>
                <a:gd name="connsiteY0" fmla="*/ 1348065 h 1348065"/>
                <a:gd name="connsiteX1" fmla="*/ 250708 w 1843551"/>
                <a:gd name="connsiteY1" fmla="*/ 795600 h 1348065"/>
                <a:gd name="connsiteX2" fmla="*/ 732216 w 1843551"/>
                <a:gd name="connsiteY2" fmla="*/ 444954 h 1348065"/>
                <a:gd name="connsiteX3" fmla="*/ 1140574 w 1843551"/>
                <a:gd name="connsiteY3" fmla="*/ 129257 h 1348065"/>
                <a:gd name="connsiteX4" fmla="*/ 1441993 w 1843551"/>
                <a:gd name="connsiteY4" fmla="*/ 274397 h 1348065"/>
                <a:gd name="connsiteX5" fmla="*/ 1584354 w 1843551"/>
                <a:gd name="connsiteY5" fmla="*/ 65520 h 1348065"/>
                <a:gd name="connsiteX6" fmla="*/ 1843551 w 1843551"/>
                <a:gd name="connsiteY6" fmla="*/ 0 h 1348065"/>
                <a:gd name="connsiteX0" fmla="*/ 28618 w 1843551"/>
                <a:gd name="connsiteY0" fmla="*/ 1507049 h 1507049"/>
                <a:gd name="connsiteX1" fmla="*/ 250708 w 1843551"/>
                <a:gd name="connsiteY1" fmla="*/ 954584 h 1507049"/>
                <a:gd name="connsiteX2" fmla="*/ 732216 w 1843551"/>
                <a:gd name="connsiteY2" fmla="*/ 603938 h 1507049"/>
                <a:gd name="connsiteX3" fmla="*/ 1140574 w 1843551"/>
                <a:gd name="connsiteY3" fmla="*/ 288241 h 1507049"/>
                <a:gd name="connsiteX4" fmla="*/ 1441993 w 1843551"/>
                <a:gd name="connsiteY4" fmla="*/ 433381 h 1507049"/>
                <a:gd name="connsiteX5" fmla="*/ 1584354 w 1843551"/>
                <a:gd name="connsiteY5" fmla="*/ 224504 h 1507049"/>
                <a:gd name="connsiteX6" fmla="*/ 1843551 w 1843551"/>
                <a:gd name="connsiteY6" fmla="*/ 0 h 1507049"/>
                <a:gd name="connsiteX0" fmla="*/ 28618 w 1843551"/>
                <a:gd name="connsiteY0" fmla="*/ 1507049 h 1507049"/>
                <a:gd name="connsiteX1" fmla="*/ 250708 w 1843551"/>
                <a:gd name="connsiteY1" fmla="*/ 954584 h 1507049"/>
                <a:gd name="connsiteX2" fmla="*/ 732216 w 1843551"/>
                <a:gd name="connsiteY2" fmla="*/ 603938 h 1507049"/>
                <a:gd name="connsiteX3" fmla="*/ 1140574 w 1843551"/>
                <a:gd name="connsiteY3" fmla="*/ 288241 h 1507049"/>
                <a:gd name="connsiteX4" fmla="*/ 1441993 w 1843551"/>
                <a:gd name="connsiteY4" fmla="*/ 433381 h 1507049"/>
                <a:gd name="connsiteX5" fmla="*/ 1584354 w 1843551"/>
                <a:gd name="connsiteY5" fmla="*/ 224504 h 1507049"/>
                <a:gd name="connsiteX6" fmla="*/ 1843551 w 1843551"/>
                <a:gd name="connsiteY6" fmla="*/ 0 h 1507049"/>
                <a:gd name="connsiteX0" fmla="*/ 28618 w 1843551"/>
                <a:gd name="connsiteY0" fmla="*/ 1507049 h 1507049"/>
                <a:gd name="connsiteX1" fmla="*/ 250708 w 1843551"/>
                <a:gd name="connsiteY1" fmla="*/ 954584 h 1507049"/>
                <a:gd name="connsiteX2" fmla="*/ 732216 w 1843551"/>
                <a:gd name="connsiteY2" fmla="*/ 603938 h 1507049"/>
                <a:gd name="connsiteX3" fmla="*/ 1140574 w 1843551"/>
                <a:gd name="connsiteY3" fmla="*/ 288241 h 1507049"/>
                <a:gd name="connsiteX4" fmla="*/ 1441993 w 1843551"/>
                <a:gd name="connsiteY4" fmla="*/ 433381 h 1507049"/>
                <a:gd name="connsiteX5" fmla="*/ 1584354 w 1843551"/>
                <a:gd name="connsiteY5" fmla="*/ 224504 h 1507049"/>
                <a:gd name="connsiteX6" fmla="*/ 1843551 w 1843551"/>
                <a:gd name="connsiteY6" fmla="*/ 0 h 1507049"/>
                <a:gd name="connsiteX0" fmla="*/ 28618 w 1843551"/>
                <a:gd name="connsiteY0" fmla="*/ 1507049 h 1507049"/>
                <a:gd name="connsiteX1" fmla="*/ 250708 w 1843551"/>
                <a:gd name="connsiteY1" fmla="*/ 954584 h 1507049"/>
                <a:gd name="connsiteX2" fmla="*/ 732216 w 1843551"/>
                <a:gd name="connsiteY2" fmla="*/ 603938 h 1507049"/>
                <a:gd name="connsiteX3" fmla="*/ 1140574 w 1843551"/>
                <a:gd name="connsiteY3" fmla="*/ 288241 h 1507049"/>
                <a:gd name="connsiteX4" fmla="*/ 1441993 w 1843551"/>
                <a:gd name="connsiteY4" fmla="*/ 433381 h 1507049"/>
                <a:gd name="connsiteX5" fmla="*/ 1502665 w 1843551"/>
                <a:gd name="connsiteY5" fmla="*/ 238957 h 1507049"/>
                <a:gd name="connsiteX6" fmla="*/ 1843551 w 1843551"/>
                <a:gd name="connsiteY6" fmla="*/ 0 h 1507049"/>
                <a:gd name="connsiteX0" fmla="*/ 28618 w 1843551"/>
                <a:gd name="connsiteY0" fmla="*/ 1507049 h 1507049"/>
                <a:gd name="connsiteX1" fmla="*/ 250708 w 1843551"/>
                <a:gd name="connsiteY1" fmla="*/ 954584 h 1507049"/>
                <a:gd name="connsiteX2" fmla="*/ 732216 w 1843551"/>
                <a:gd name="connsiteY2" fmla="*/ 603938 h 1507049"/>
                <a:gd name="connsiteX3" fmla="*/ 1140574 w 1843551"/>
                <a:gd name="connsiteY3" fmla="*/ 288241 h 1507049"/>
                <a:gd name="connsiteX4" fmla="*/ 1441993 w 1843551"/>
                <a:gd name="connsiteY4" fmla="*/ 433381 h 1507049"/>
                <a:gd name="connsiteX5" fmla="*/ 1482243 w 1843551"/>
                <a:gd name="connsiteY5" fmla="*/ 217277 h 1507049"/>
                <a:gd name="connsiteX6" fmla="*/ 1843551 w 1843551"/>
                <a:gd name="connsiteY6" fmla="*/ 0 h 1507049"/>
                <a:gd name="connsiteX0" fmla="*/ 28618 w 1843551"/>
                <a:gd name="connsiteY0" fmla="*/ 1507049 h 1507049"/>
                <a:gd name="connsiteX1" fmla="*/ 250708 w 1843551"/>
                <a:gd name="connsiteY1" fmla="*/ 954584 h 1507049"/>
                <a:gd name="connsiteX2" fmla="*/ 732216 w 1843551"/>
                <a:gd name="connsiteY2" fmla="*/ 603938 h 1507049"/>
                <a:gd name="connsiteX3" fmla="*/ 1140574 w 1843551"/>
                <a:gd name="connsiteY3" fmla="*/ 288241 h 1507049"/>
                <a:gd name="connsiteX4" fmla="*/ 1441993 w 1843551"/>
                <a:gd name="connsiteY4" fmla="*/ 433381 h 1507049"/>
                <a:gd name="connsiteX5" fmla="*/ 1482243 w 1843551"/>
                <a:gd name="connsiteY5" fmla="*/ 217277 h 1507049"/>
                <a:gd name="connsiteX6" fmla="*/ 1843551 w 1843551"/>
                <a:gd name="connsiteY6" fmla="*/ 0 h 1507049"/>
                <a:gd name="connsiteX0" fmla="*/ 28618 w 1857166"/>
                <a:gd name="connsiteY0" fmla="*/ 1485369 h 1485369"/>
                <a:gd name="connsiteX1" fmla="*/ 250708 w 1857166"/>
                <a:gd name="connsiteY1" fmla="*/ 932904 h 1485369"/>
                <a:gd name="connsiteX2" fmla="*/ 732216 w 1857166"/>
                <a:gd name="connsiteY2" fmla="*/ 582258 h 1485369"/>
                <a:gd name="connsiteX3" fmla="*/ 1140574 w 1857166"/>
                <a:gd name="connsiteY3" fmla="*/ 266561 h 1485369"/>
                <a:gd name="connsiteX4" fmla="*/ 1441993 w 1857166"/>
                <a:gd name="connsiteY4" fmla="*/ 411701 h 1485369"/>
                <a:gd name="connsiteX5" fmla="*/ 1482243 w 1857166"/>
                <a:gd name="connsiteY5" fmla="*/ 195597 h 1485369"/>
                <a:gd name="connsiteX6" fmla="*/ 1857166 w 1857166"/>
                <a:gd name="connsiteY6" fmla="*/ 0 h 1485369"/>
                <a:gd name="connsiteX0" fmla="*/ 28618 w 1857166"/>
                <a:gd name="connsiteY0" fmla="*/ 1485369 h 1485369"/>
                <a:gd name="connsiteX1" fmla="*/ 250708 w 1857166"/>
                <a:gd name="connsiteY1" fmla="*/ 932904 h 1485369"/>
                <a:gd name="connsiteX2" fmla="*/ 732216 w 1857166"/>
                <a:gd name="connsiteY2" fmla="*/ 582258 h 1485369"/>
                <a:gd name="connsiteX3" fmla="*/ 1140574 w 1857166"/>
                <a:gd name="connsiteY3" fmla="*/ 266561 h 1485369"/>
                <a:gd name="connsiteX4" fmla="*/ 1482243 w 1857166"/>
                <a:gd name="connsiteY4" fmla="*/ 195597 h 1485369"/>
                <a:gd name="connsiteX5" fmla="*/ 1857166 w 1857166"/>
                <a:gd name="connsiteY5" fmla="*/ 0 h 1485369"/>
                <a:gd name="connsiteX0" fmla="*/ 28618 w 1857166"/>
                <a:gd name="connsiteY0" fmla="*/ 1485369 h 1485369"/>
                <a:gd name="connsiteX1" fmla="*/ 250708 w 1857166"/>
                <a:gd name="connsiteY1" fmla="*/ 932904 h 1485369"/>
                <a:gd name="connsiteX2" fmla="*/ 732216 w 1857166"/>
                <a:gd name="connsiteY2" fmla="*/ 582258 h 1485369"/>
                <a:gd name="connsiteX3" fmla="*/ 1140574 w 1857166"/>
                <a:gd name="connsiteY3" fmla="*/ 266561 h 1485369"/>
                <a:gd name="connsiteX4" fmla="*/ 1470710 w 1857166"/>
                <a:gd name="connsiteY4" fmla="*/ 122142 h 1485369"/>
                <a:gd name="connsiteX5" fmla="*/ 1857166 w 1857166"/>
                <a:gd name="connsiteY5" fmla="*/ 0 h 1485369"/>
                <a:gd name="connsiteX0" fmla="*/ 28618 w 1857166"/>
                <a:gd name="connsiteY0" fmla="*/ 1485369 h 1485369"/>
                <a:gd name="connsiteX1" fmla="*/ 250708 w 1857166"/>
                <a:gd name="connsiteY1" fmla="*/ 932904 h 1485369"/>
                <a:gd name="connsiteX2" fmla="*/ 732216 w 1857166"/>
                <a:gd name="connsiteY2" fmla="*/ 582258 h 1485369"/>
                <a:gd name="connsiteX3" fmla="*/ 1140574 w 1857166"/>
                <a:gd name="connsiteY3" fmla="*/ 266561 h 1485369"/>
                <a:gd name="connsiteX4" fmla="*/ 1470710 w 1857166"/>
                <a:gd name="connsiteY4" fmla="*/ 122142 h 1485369"/>
                <a:gd name="connsiteX5" fmla="*/ 1857166 w 1857166"/>
                <a:gd name="connsiteY5" fmla="*/ 0 h 1485369"/>
                <a:gd name="connsiteX0" fmla="*/ 28618 w 1857166"/>
                <a:gd name="connsiteY0" fmla="*/ 1485369 h 1485369"/>
                <a:gd name="connsiteX1" fmla="*/ 250708 w 1857166"/>
                <a:gd name="connsiteY1" fmla="*/ 932904 h 1485369"/>
                <a:gd name="connsiteX2" fmla="*/ 732216 w 1857166"/>
                <a:gd name="connsiteY2" fmla="*/ 582258 h 1485369"/>
                <a:gd name="connsiteX3" fmla="*/ 1140574 w 1857166"/>
                <a:gd name="connsiteY3" fmla="*/ 266561 h 1485369"/>
                <a:gd name="connsiteX4" fmla="*/ 1470710 w 1857166"/>
                <a:gd name="connsiteY4" fmla="*/ 122142 h 1485369"/>
                <a:gd name="connsiteX5" fmla="*/ 1857166 w 1857166"/>
                <a:gd name="connsiteY5" fmla="*/ 0 h 1485369"/>
                <a:gd name="connsiteX0" fmla="*/ 28618 w 1860049"/>
                <a:gd name="connsiteY0" fmla="*/ 1592492 h 1592492"/>
                <a:gd name="connsiteX1" fmla="*/ 250708 w 1860049"/>
                <a:gd name="connsiteY1" fmla="*/ 1040027 h 1592492"/>
                <a:gd name="connsiteX2" fmla="*/ 732216 w 1860049"/>
                <a:gd name="connsiteY2" fmla="*/ 689381 h 1592492"/>
                <a:gd name="connsiteX3" fmla="*/ 1140574 w 1860049"/>
                <a:gd name="connsiteY3" fmla="*/ 373684 h 1592492"/>
                <a:gd name="connsiteX4" fmla="*/ 1470710 w 1860049"/>
                <a:gd name="connsiteY4" fmla="*/ 229265 h 1592492"/>
                <a:gd name="connsiteX5" fmla="*/ 1860049 w 1860049"/>
                <a:gd name="connsiteY5" fmla="*/ 0 h 1592492"/>
                <a:gd name="connsiteX0" fmla="*/ 28618 w 1860049"/>
                <a:gd name="connsiteY0" fmla="*/ 1592492 h 1592492"/>
                <a:gd name="connsiteX1" fmla="*/ 250708 w 1860049"/>
                <a:gd name="connsiteY1" fmla="*/ 1040027 h 1592492"/>
                <a:gd name="connsiteX2" fmla="*/ 732216 w 1860049"/>
                <a:gd name="connsiteY2" fmla="*/ 689381 h 1592492"/>
                <a:gd name="connsiteX3" fmla="*/ 1140574 w 1860049"/>
                <a:gd name="connsiteY3" fmla="*/ 373684 h 1592492"/>
                <a:gd name="connsiteX4" fmla="*/ 1470710 w 1860049"/>
                <a:gd name="connsiteY4" fmla="*/ 229265 h 1592492"/>
                <a:gd name="connsiteX5" fmla="*/ 1860049 w 1860049"/>
                <a:gd name="connsiteY5" fmla="*/ 0 h 1592492"/>
                <a:gd name="connsiteX0" fmla="*/ 28618 w 1860049"/>
                <a:gd name="connsiteY0" fmla="*/ 1592492 h 1592492"/>
                <a:gd name="connsiteX1" fmla="*/ 250708 w 1860049"/>
                <a:gd name="connsiteY1" fmla="*/ 1040027 h 1592492"/>
                <a:gd name="connsiteX2" fmla="*/ 732216 w 1860049"/>
                <a:gd name="connsiteY2" fmla="*/ 689381 h 1592492"/>
                <a:gd name="connsiteX3" fmla="*/ 1140574 w 1860049"/>
                <a:gd name="connsiteY3" fmla="*/ 373684 h 1592492"/>
                <a:gd name="connsiteX4" fmla="*/ 1470710 w 1860049"/>
                <a:gd name="connsiteY4" fmla="*/ 229265 h 1592492"/>
                <a:gd name="connsiteX5" fmla="*/ 1860049 w 1860049"/>
                <a:gd name="connsiteY5" fmla="*/ 0 h 1592492"/>
                <a:gd name="connsiteX0" fmla="*/ 28618 w 1874465"/>
                <a:gd name="connsiteY0" fmla="*/ 1546582 h 1546582"/>
                <a:gd name="connsiteX1" fmla="*/ 250708 w 1874465"/>
                <a:gd name="connsiteY1" fmla="*/ 994117 h 1546582"/>
                <a:gd name="connsiteX2" fmla="*/ 732216 w 1874465"/>
                <a:gd name="connsiteY2" fmla="*/ 643471 h 1546582"/>
                <a:gd name="connsiteX3" fmla="*/ 1140574 w 1874465"/>
                <a:gd name="connsiteY3" fmla="*/ 327774 h 1546582"/>
                <a:gd name="connsiteX4" fmla="*/ 1470710 w 1874465"/>
                <a:gd name="connsiteY4" fmla="*/ 183355 h 1546582"/>
                <a:gd name="connsiteX5" fmla="*/ 1874465 w 1874465"/>
                <a:gd name="connsiteY5" fmla="*/ 0 h 1546582"/>
                <a:gd name="connsiteX0" fmla="*/ 28618 w 1874465"/>
                <a:gd name="connsiteY0" fmla="*/ 1565073 h 1565073"/>
                <a:gd name="connsiteX1" fmla="*/ 250708 w 1874465"/>
                <a:gd name="connsiteY1" fmla="*/ 1012608 h 1565073"/>
                <a:gd name="connsiteX2" fmla="*/ 732216 w 1874465"/>
                <a:gd name="connsiteY2" fmla="*/ 661962 h 1565073"/>
                <a:gd name="connsiteX3" fmla="*/ 1140574 w 1874465"/>
                <a:gd name="connsiteY3" fmla="*/ 346265 h 1565073"/>
                <a:gd name="connsiteX4" fmla="*/ 1470710 w 1874465"/>
                <a:gd name="connsiteY4" fmla="*/ 201846 h 1565073"/>
                <a:gd name="connsiteX5" fmla="*/ 1874465 w 1874465"/>
                <a:gd name="connsiteY5" fmla="*/ 18491 h 1565073"/>
                <a:gd name="connsiteX0" fmla="*/ 28618 w 1874465"/>
                <a:gd name="connsiteY0" fmla="*/ 1564472 h 1564472"/>
                <a:gd name="connsiteX1" fmla="*/ 250708 w 1874465"/>
                <a:gd name="connsiteY1" fmla="*/ 1012007 h 1564472"/>
                <a:gd name="connsiteX2" fmla="*/ 732216 w 1874465"/>
                <a:gd name="connsiteY2" fmla="*/ 661361 h 1564472"/>
                <a:gd name="connsiteX3" fmla="*/ 1140574 w 1874465"/>
                <a:gd name="connsiteY3" fmla="*/ 345664 h 1564472"/>
                <a:gd name="connsiteX4" fmla="*/ 1499541 w 1874465"/>
                <a:gd name="connsiteY4" fmla="*/ 210427 h 1564472"/>
                <a:gd name="connsiteX5" fmla="*/ 1874465 w 1874465"/>
                <a:gd name="connsiteY5" fmla="*/ 17890 h 1564472"/>
                <a:gd name="connsiteX0" fmla="*/ 28618 w 1891763"/>
                <a:gd name="connsiteY0" fmla="*/ 1552910 h 1552910"/>
                <a:gd name="connsiteX1" fmla="*/ 250708 w 1891763"/>
                <a:gd name="connsiteY1" fmla="*/ 1000445 h 1552910"/>
                <a:gd name="connsiteX2" fmla="*/ 732216 w 1891763"/>
                <a:gd name="connsiteY2" fmla="*/ 649799 h 1552910"/>
                <a:gd name="connsiteX3" fmla="*/ 1140574 w 1891763"/>
                <a:gd name="connsiteY3" fmla="*/ 334102 h 1552910"/>
                <a:gd name="connsiteX4" fmla="*/ 1499541 w 1891763"/>
                <a:gd name="connsiteY4" fmla="*/ 198865 h 1552910"/>
                <a:gd name="connsiteX5" fmla="*/ 1891763 w 1891763"/>
                <a:gd name="connsiteY5" fmla="*/ 18570 h 1552910"/>
                <a:gd name="connsiteX0" fmla="*/ 28618 w 1891763"/>
                <a:gd name="connsiteY0" fmla="*/ 1554253 h 1554253"/>
                <a:gd name="connsiteX1" fmla="*/ 250708 w 1891763"/>
                <a:gd name="connsiteY1" fmla="*/ 1001788 h 1554253"/>
                <a:gd name="connsiteX2" fmla="*/ 732216 w 1891763"/>
                <a:gd name="connsiteY2" fmla="*/ 651142 h 1554253"/>
                <a:gd name="connsiteX3" fmla="*/ 1140574 w 1891763"/>
                <a:gd name="connsiteY3" fmla="*/ 335445 h 1554253"/>
                <a:gd name="connsiteX4" fmla="*/ 1511074 w 1891763"/>
                <a:gd name="connsiteY4" fmla="*/ 181844 h 1554253"/>
                <a:gd name="connsiteX5" fmla="*/ 1891763 w 1891763"/>
                <a:gd name="connsiteY5" fmla="*/ 19913 h 1554253"/>
                <a:gd name="connsiteX0" fmla="*/ 23404 w 1886549"/>
                <a:gd name="connsiteY0" fmla="*/ 1554253 h 1554253"/>
                <a:gd name="connsiteX1" fmla="*/ 245494 w 1886549"/>
                <a:gd name="connsiteY1" fmla="*/ 1001788 h 1554253"/>
                <a:gd name="connsiteX2" fmla="*/ 729885 w 1886549"/>
                <a:gd name="connsiteY2" fmla="*/ 690931 h 1554253"/>
                <a:gd name="connsiteX3" fmla="*/ 1135360 w 1886549"/>
                <a:gd name="connsiteY3" fmla="*/ 335445 h 1554253"/>
                <a:gd name="connsiteX4" fmla="*/ 1505860 w 1886549"/>
                <a:gd name="connsiteY4" fmla="*/ 181844 h 1554253"/>
                <a:gd name="connsiteX5" fmla="*/ 1886549 w 1886549"/>
                <a:gd name="connsiteY5" fmla="*/ 19913 h 1554253"/>
                <a:gd name="connsiteX0" fmla="*/ 23404 w 1886549"/>
                <a:gd name="connsiteY0" fmla="*/ 1554253 h 1554253"/>
                <a:gd name="connsiteX1" fmla="*/ 245494 w 1886549"/>
                <a:gd name="connsiteY1" fmla="*/ 1001788 h 1554253"/>
                <a:gd name="connsiteX2" fmla="*/ 729885 w 1886549"/>
                <a:gd name="connsiteY2" fmla="*/ 690931 h 1554253"/>
                <a:gd name="connsiteX3" fmla="*/ 1135360 w 1886549"/>
                <a:gd name="connsiteY3" fmla="*/ 335445 h 1554253"/>
                <a:gd name="connsiteX4" fmla="*/ 1505860 w 1886549"/>
                <a:gd name="connsiteY4" fmla="*/ 181844 h 1554253"/>
                <a:gd name="connsiteX5" fmla="*/ 1886549 w 1886549"/>
                <a:gd name="connsiteY5" fmla="*/ 19913 h 1554253"/>
                <a:gd name="connsiteX0" fmla="*/ 23404 w 1886549"/>
                <a:gd name="connsiteY0" fmla="*/ 1554253 h 1554253"/>
                <a:gd name="connsiteX1" fmla="*/ 245494 w 1886549"/>
                <a:gd name="connsiteY1" fmla="*/ 1001788 h 1554253"/>
                <a:gd name="connsiteX2" fmla="*/ 729885 w 1886549"/>
                <a:gd name="connsiteY2" fmla="*/ 690931 h 1554253"/>
                <a:gd name="connsiteX3" fmla="*/ 1135360 w 1886549"/>
                <a:gd name="connsiteY3" fmla="*/ 335445 h 1554253"/>
                <a:gd name="connsiteX4" fmla="*/ 1505860 w 1886549"/>
                <a:gd name="connsiteY4" fmla="*/ 181844 h 1554253"/>
                <a:gd name="connsiteX5" fmla="*/ 1886549 w 1886549"/>
                <a:gd name="connsiteY5" fmla="*/ 19913 h 1554253"/>
                <a:gd name="connsiteX0" fmla="*/ 23404 w 1886549"/>
                <a:gd name="connsiteY0" fmla="*/ 1554789 h 1554789"/>
                <a:gd name="connsiteX1" fmla="*/ 245494 w 1886549"/>
                <a:gd name="connsiteY1" fmla="*/ 1002324 h 1554789"/>
                <a:gd name="connsiteX2" fmla="*/ 729885 w 1886549"/>
                <a:gd name="connsiteY2" fmla="*/ 691467 h 1554789"/>
                <a:gd name="connsiteX3" fmla="*/ 1086347 w 1886549"/>
                <a:gd name="connsiteY3" fmla="*/ 378830 h 1554789"/>
                <a:gd name="connsiteX4" fmla="*/ 1505860 w 1886549"/>
                <a:gd name="connsiteY4" fmla="*/ 182380 h 1554789"/>
                <a:gd name="connsiteX5" fmla="*/ 1886549 w 1886549"/>
                <a:gd name="connsiteY5" fmla="*/ 20449 h 1554789"/>
                <a:gd name="connsiteX0" fmla="*/ 23404 w 1886549"/>
                <a:gd name="connsiteY0" fmla="*/ 1554789 h 1554789"/>
                <a:gd name="connsiteX1" fmla="*/ 245494 w 1886549"/>
                <a:gd name="connsiteY1" fmla="*/ 1002324 h 1554789"/>
                <a:gd name="connsiteX2" fmla="*/ 729885 w 1886549"/>
                <a:gd name="connsiteY2" fmla="*/ 691467 h 1554789"/>
                <a:gd name="connsiteX3" fmla="*/ 1086347 w 1886549"/>
                <a:gd name="connsiteY3" fmla="*/ 378830 h 1554789"/>
                <a:gd name="connsiteX4" fmla="*/ 1505860 w 1886549"/>
                <a:gd name="connsiteY4" fmla="*/ 182380 h 1554789"/>
                <a:gd name="connsiteX5" fmla="*/ 1886549 w 1886549"/>
                <a:gd name="connsiteY5" fmla="*/ 20449 h 1554789"/>
                <a:gd name="connsiteX0" fmla="*/ 23404 w 1886549"/>
                <a:gd name="connsiteY0" fmla="*/ 1554789 h 1554789"/>
                <a:gd name="connsiteX1" fmla="*/ 245494 w 1886549"/>
                <a:gd name="connsiteY1" fmla="*/ 1002324 h 1554789"/>
                <a:gd name="connsiteX2" fmla="*/ 729885 w 1886549"/>
                <a:gd name="connsiteY2" fmla="*/ 712892 h 1554789"/>
                <a:gd name="connsiteX3" fmla="*/ 1086347 w 1886549"/>
                <a:gd name="connsiteY3" fmla="*/ 378830 h 1554789"/>
                <a:gd name="connsiteX4" fmla="*/ 1505860 w 1886549"/>
                <a:gd name="connsiteY4" fmla="*/ 182380 h 1554789"/>
                <a:gd name="connsiteX5" fmla="*/ 1886549 w 1886549"/>
                <a:gd name="connsiteY5" fmla="*/ 20449 h 1554789"/>
                <a:gd name="connsiteX0" fmla="*/ 23517 w 1886662"/>
                <a:gd name="connsiteY0" fmla="*/ 1554789 h 1554789"/>
                <a:gd name="connsiteX1" fmla="*/ 245607 w 1886662"/>
                <a:gd name="connsiteY1" fmla="*/ 1002324 h 1554789"/>
                <a:gd name="connsiteX2" fmla="*/ 738647 w 1886662"/>
                <a:gd name="connsiteY2" fmla="*/ 630254 h 1554789"/>
                <a:gd name="connsiteX3" fmla="*/ 1086460 w 1886662"/>
                <a:gd name="connsiteY3" fmla="*/ 378830 h 1554789"/>
                <a:gd name="connsiteX4" fmla="*/ 1505973 w 1886662"/>
                <a:gd name="connsiteY4" fmla="*/ 182380 h 1554789"/>
                <a:gd name="connsiteX5" fmla="*/ 1886662 w 1886662"/>
                <a:gd name="connsiteY5" fmla="*/ 20449 h 1554789"/>
                <a:gd name="connsiteX0" fmla="*/ 21690 w 1884835"/>
                <a:gd name="connsiteY0" fmla="*/ 1554789 h 1554789"/>
                <a:gd name="connsiteX1" fmla="*/ 266846 w 1884835"/>
                <a:gd name="connsiteY1" fmla="*/ 1014566 h 1554789"/>
                <a:gd name="connsiteX2" fmla="*/ 736820 w 1884835"/>
                <a:gd name="connsiteY2" fmla="*/ 630254 h 1554789"/>
                <a:gd name="connsiteX3" fmla="*/ 1084633 w 1884835"/>
                <a:gd name="connsiteY3" fmla="*/ 378830 h 1554789"/>
                <a:gd name="connsiteX4" fmla="*/ 1504146 w 1884835"/>
                <a:gd name="connsiteY4" fmla="*/ 182380 h 1554789"/>
                <a:gd name="connsiteX5" fmla="*/ 1884835 w 1884835"/>
                <a:gd name="connsiteY5" fmla="*/ 20449 h 1554789"/>
                <a:gd name="connsiteX0" fmla="*/ 21690 w 1884835"/>
                <a:gd name="connsiteY0" fmla="*/ 1554789 h 1554789"/>
                <a:gd name="connsiteX1" fmla="*/ 266846 w 1884835"/>
                <a:gd name="connsiteY1" fmla="*/ 1014566 h 1554789"/>
                <a:gd name="connsiteX2" fmla="*/ 736820 w 1884835"/>
                <a:gd name="connsiteY2" fmla="*/ 630254 h 1554789"/>
                <a:gd name="connsiteX3" fmla="*/ 1084633 w 1884835"/>
                <a:gd name="connsiteY3" fmla="*/ 378830 h 1554789"/>
                <a:gd name="connsiteX4" fmla="*/ 1504146 w 1884835"/>
                <a:gd name="connsiteY4" fmla="*/ 182380 h 1554789"/>
                <a:gd name="connsiteX5" fmla="*/ 1884835 w 1884835"/>
                <a:gd name="connsiteY5" fmla="*/ 20449 h 1554789"/>
                <a:gd name="connsiteX0" fmla="*/ 21788 w 1884933"/>
                <a:gd name="connsiteY0" fmla="*/ 1554789 h 1554789"/>
                <a:gd name="connsiteX1" fmla="*/ 266944 w 1884933"/>
                <a:gd name="connsiteY1" fmla="*/ 1014566 h 1554789"/>
                <a:gd name="connsiteX2" fmla="*/ 745567 w 1884933"/>
                <a:gd name="connsiteY2" fmla="*/ 630254 h 1554789"/>
                <a:gd name="connsiteX3" fmla="*/ 1084731 w 1884933"/>
                <a:gd name="connsiteY3" fmla="*/ 378830 h 1554789"/>
                <a:gd name="connsiteX4" fmla="*/ 1504244 w 1884933"/>
                <a:gd name="connsiteY4" fmla="*/ 182380 h 1554789"/>
                <a:gd name="connsiteX5" fmla="*/ 1884933 w 1884933"/>
                <a:gd name="connsiteY5" fmla="*/ 20449 h 1554789"/>
                <a:gd name="connsiteX0" fmla="*/ 21526 w 1884671"/>
                <a:gd name="connsiteY0" fmla="*/ 1554789 h 1554789"/>
                <a:gd name="connsiteX1" fmla="*/ 266682 w 1884671"/>
                <a:gd name="connsiteY1" fmla="*/ 1014566 h 1554789"/>
                <a:gd name="connsiteX2" fmla="*/ 722240 w 1884671"/>
                <a:gd name="connsiteY2" fmla="*/ 624133 h 1554789"/>
                <a:gd name="connsiteX3" fmla="*/ 1084469 w 1884671"/>
                <a:gd name="connsiteY3" fmla="*/ 378830 h 1554789"/>
                <a:gd name="connsiteX4" fmla="*/ 1503982 w 1884671"/>
                <a:gd name="connsiteY4" fmla="*/ 182380 h 1554789"/>
                <a:gd name="connsiteX5" fmla="*/ 1884671 w 1884671"/>
                <a:gd name="connsiteY5" fmla="*/ 20449 h 155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4671" h="1554789">
                  <a:moveTo>
                    <a:pt x="21526" y="1554789"/>
                  </a:moveTo>
                  <a:cubicBezTo>
                    <a:pt x="-69400" y="1282089"/>
                    <a:pt x="149896" y="1169675"/>
                    <a:pt x="266682" y="1014566"/>
                  </a:cubicBezTo>
                  <a:cubicBezTo>
                    <a:pt x="383468" y="859457"/>
                    <a:pt x="562877" y="555631"/>
                    <a:pt x="722240" y="624133"/>
                  </a:cubicBezTo>
                  <a:cubicBezTo>
                    <a:pt x="881603" y="692635"/>
                    <a:pt x="954179" y="452456"/>
                    <a:pt x="1084469" y="378830"/>
                  </a:cubicBezTo>
                  <a:cubicBezTo>
                    <a:pt x="1214759" y="305205"/>
                    <a:pt x="1370615" y="242110"/>
                    <a:pt x="1503982" y="182380"/>
                  </a:cubicBezTo>
                  <a:cubicBezTo>
                    <a:pt x="1637349" y="122650"/>
                    <a:pt x="1736572" y="-60884"/>
                    <a:pt x="1884671" y="20449"/>
                  </a:cubicBezTo>
                </a:path>
              </a:pathLst>
            </a:custGeom>
            <a:noFill/>
            <a:ln w="47625">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フリーフォーム: 図形 65">
              <a:extLst>
                <a:ext uri="{FF2B5EF4-FFF2-40B4-BE49-F238E27FC236}">
                  <a16:creationId xmlns:a16="http://schemas.microsoft.com/office/drawing/2014/main" id="{DAAEFF39-B6F4-45B6-9C53-61E980BFFB18}"/>
                </a:ext>
              </a:extLst>
            </p:cNvPr>
            <p:cNvSpPr/>
            <p:nvPr/>
          </p:nvSpPr>
          <p:spPr>
            <a:xfrm>
              <a:off x="7788536" y="3795706"/>
              <a:ext cx="829066" cy="577298"/>
            </a:xfrm>
            <a:custGeom>
              <a:avLst/>
              <a:gdLst>
                <a:gd name="connsiteX0" fmla="*/ 0 w 946673"/>
                <a:gd name="connsiteY0" fmla="*/ 414169 h 656216"/>
                <a:gd name="connsiteX1" fmla="*/ 387275 w 946673"/>
                <a:gd name="connsiteY1" fmla="*/ 521746 h 656216"/>
                <a:gd name="connsiteX2" fmla="*/ 591670 w 946673"/>
                <a:gd name="connsiteY2" fmla="*/ 656216 h 656216"/>
                <a:gd name="connsiteX3" fmla="*/ 892884 w 946673"/>
                <a:gd name="connsiteY3" fmla="*/ 317350 h 656216"/>
                <a:gd name="connsiteX4" fmla="*/ 946673 w 946673"/>
                <a:gd name="connsiteY4" fmla="*/ 0 h 656216"/>
                <a:gd name="connsiteX0" fmla="*/ 0 w 946673"/>
                <a:gd name="connsiteY0" fmla="*/ 414169 h 661911"/>
                <a:gd name="connsiteX1" fmla="*/ 387275 w 946673"/>
                <a:gd name="connsiteY1" fmla="*/ 521746 h 661911"/>
                <a:gd name="connsiteX2" fmla="*/ 591670 w 946673"/>
                <a:gd name="connsiteY2" fmla="*/ 656216 h 661911"/>
                <a:gd name="connsiteX3" fmla="*/ 892884 w 946673"/>
                <a:gd name="connsiteY3" fmla="*/ 317350 h 661911"/>
                <a:gd name="connsiteX4" fmla="*/ 946673 w 946673"/>
                <a:gd name="connsiteY4" fmla="*/ 0 h 661911"/>
                <a:gd name="connsiteX0" fmla="*/ 0 w 946673"/>
                <a:gd name="connsiteY0" fmla="*/ 414169 h 659954"/>
                <a:gd name="connsiteX1" fmla="*/ 349623 w 946673"/>
                <a:gd name="connsiteY1" fmla="*/ 441063 h 659954"/>
                <a:gd name="connsiteX2" fmla="*/ 591670 w 946673"/>
                <a:gd name="connsiteY2" fmla="*/ 656216 h 659954"/>
                <a:gd name="connsiteX3" fmla="*/ 892884 w 946673"/>
                <a:gd name="connsiteY3" fmla="*/ 317350 h 659954"/>
                <a:gd name="connsiteX4" fmla="*/ 946673 w 946673"/>
                <a:gd name="connsiteY4" fmla="*/ 0 h 659954"/>
                <a:gd name="connsiteX0" fmla="*/ 0 w 946673"/>
                <a:gd name="connsiteY0" fmla="*/ 414169 h 661018"/>
                <a:gd name="connsiteX1" fmla="*/ 349623 w 946673"/>
                <a:gd name="connsiteY1" fmla="*/ 441063 h 661018"/>
                <a:gd name="connsiteX2" fmla="*/ 591670 w 946673"/>
                <a:gd name="connsiteY2" fmla="*/ 656216 h 661018"/>
                <a:gd name="connsiteX3" fmla="*/ 892884 w 946673"/>
                <a:gd name="connsiteY3" fmla="*/ 317350 h 661018"/>
                <a:gd name="connsiteX4" fmla="*/ 946673 w 946673"/>
                <a:gd name="connsiteY4" fmla="*/ 0 h 661018"/>
                <a:gd name="connsiteX0" fmla="*/ 0 w 946673"/>
                <a:gd name="connsiteY0" fmla="*/ 414169 h 661018"/>
                <a:gd name="connsiteX1" fmla="*/ 349623 w 946673"/>
                <a:gd name="connsiteY1" fmla="*/ 441063 h 661018"/>
                <a:gd name="connsiteX2" fmla="*/ 591670 w 946673"/>
                <a:gd name="connsiteY2" fmla="*/ 656216 h 661018"/>
                <a:gd name="connsiteX3" fmla="*/ 892884 w 946673"/>
                <a:gd name="connsiteY3" fmla="*/ 317350 h 661018"/>
                <a:gd name="connsiteX4" fmla="*/ 946673 w 946673"/>
                <a:gd name="connsiteY4" fmla="*/ 0 h 661018"/>
                <a:gd name="connsiteX0" fmla="*/ 0 w 946673"/>
                <a:gd name="connsiteY0" fmla="*/ 414169 h 661018"/>
                <a:gd name="connsiteX1" fmla="*/ 349623 w 946673"/>
                <a:gd name="connsiteY1" fmla="*/ 441063 h 661018"/>
                <a:gd name="connsiteX2" fmla="*/ 591670 w 946673"/>
                <a:gd name="connsiteY2" fmla="*/ 656216 h 661018"/>
                <a:gd name="connsiteX3" fmla="*/ 892884 w 946673"/>
                <a:gd name="connsiteY3" fmla="*/ 317350 h 661018"/>
                <a:gd name="connsiteX4" fmla="*/ 946673 w 946673"/>
                <a:gd name="connsiteY4" fmla="*/ 0 h 661018"/>
                <a:gd name="connsiteX0" fmla="*/ 0 w 946673"/>
                <a:gd name="connsiteY0" fmla="*/ 414169 h 661018"/>
                <a:gd name="connsiteX1" fmla="*/ 392654 w 946673"/>
                <a:gd name="connsiteY1" fmla="*/ 441063 h 661018"/>
                <a:gd name="connsiteX2" fmla="*/ 591670 w 946673"/>
                <a:gd name="connsiteY2" fmla="*/ 656216 h 661018"/>
                <a:gd name="connsiteX3" fmla="*/ 892884 w 946673"/>
                <a:gd name="connsiteY3" fmla="*/ 317350 h 661018"/>
                <a:gd name="connsiteX4" fmla="*/ 946673 w 946673"/>
                <a:gd name="connsiteY4" fmla="*/ 0 h 661018"/>
                <a:gd name="connsiteX0" fmla="*/ 0 w 946673"/>
                <a:gd name="connsiteY0" fmla="*/ 414169 h 663242"/>
                <a:gd name="connsiteX1" fmla="*/ 398033 w 946673"/>
                <a:gd name="connsiteY1" fmla="*/ 500230 h 663242"/>
                <a:gd name="connsiteX2" fmla="*/ 591670 w 946673"/>
                <a:gd name="connsiteY2" fmla="*/ 656216 h 663242"/>
                <a:gd name="connsiteX3" fmla="*/ 892884 w 946673"/>
                <a:gd name="connsiteY3" fmla="*/ 317350 h 663242"/>
                <a:gd name="connsiteX4" fmla="*/ 946673 w 946673"/>
                <a:gd name="connsiteY4" fmla="*/ 0 h 663242"/>
                <a:gd name="connsiteX0" fmla="*/ 0 w 946673"/>
                <a:gd name="connsiteY0" fmla="*/ 414169 h 614306"/>
                <a:gd name="connsiteX1" fmla="*/ 398033 w 946673"/>
                <a:gd name="connsiteY1" fmla="*/ 500230 h 614306"/>
                <a:gd name="connsiteX2" fmla="*/ 742277 w 946673"/>
                <a:gd name="connsiteY2" fmla="*/ 607807 h 614306"/>
                <a:gd name="connsiteX3" fmla="*/ 892884 w 946673"/>
                <a:gd name="connsiteY3" fmla="*/ 317350 h 614306"/>
                <a:gd name="connsiteX4" fmla="*/ 946673 w 946673"/>
                <a:gd name="connsiteY4" fmla="*/ 0 h 614306"/>
                <a:gd name="connsiteX0" fmla="*/ 0 w 946673"/>
                <a:gd name="connsiteY0" fmla="*/ 414169 h 614306"/>
                <a:gd name="connsiteX1" fmla="*/ 398033 w 946673"/>
                <a:gd name="connsiteY1" fmla="*/ 500230 h 614306"/>
                <a:gd name="connsiteX2" fmla="*/ 726141 w 946673"/>
                <a:gd name="connsiteY2" fmla="*/ 607807 h 614306"/>
                <a:gd name="connsiteX3" fmla="*/ 892884 w 946673"/>
                <a:gd name="connsiteY3" fmla="*/ 317350 h 614306"/>
                <a:gd name="connsiteX4" fmla="*/ 946673 w 946673"/>
                <a:gd name="connsiteY4" fmla="*/ 0 h 614306"/>
                <a:gd name="connsiteX0" fmla="*/ 0 w 946673"/>
                <a:gd name="connsiteY0" fmla="*/ 414169 h 637022"/>
                <a:gd name="connsiteX1" fmla="*/ 398033 w 946673"/>
                <a:gd name="connsiteY1" fmla="*/ 500230 h 637022"/>
                <a:gd name="connsiteX2" fmla="*/ 726141 w 946673"/>
                <a:gd name="connsiteY2" fmla="*/ 607807 h 637022"/>
                <a:gd name="connsiteX3" fmla="*/ 892884 w 946673"/>
                <a:gd name="connsiteY3" fmla="*/ 317350 h 637022"/>
                <a:gd name="connsiteX4" fmla="*/ 946673 w 946673"/>
                <a:gd name="connsiteY4" fmla="*/ 0 h 637022"/>
                <a:gd name="connsiteX0" fmla="*/ 0 w 946673"/>
                <a:gd name="connsiteY0" fmla="*/ 414169 h 613048"/>
                <a:gd name="connsiteX1" fmla="*/ 398033 w 946673"/>
                <a:gd name="connsiteY1" fmla="*/ 500230 h 613048"/>
                <a:gd name="connsiteX2" fmla="*/ 726141 w 946673"/>
                <a:gd name="connsiteY2" fmla="*/ 607807 h 613048"/>
                <a:gd name="connsiteX3" fmla="*/ 892884 w 946673"/>
                <a:gd name="connsiteY3" fmla="*/ 317350 h 613048"/>
                <a:gd name="connsiteX4" fmla="*/ 946673 w 946673"/>
                <a:gd name="connsiteY4" fmla="*/ 0 h 613048"/>
                <a:gd name="connsiteX0" fmla="*/ 0 w 946673"/>
                <a:gd name="connsiteY0" fmla="*/ 414169 h 613048"/>
                <a:gd name="connsiteX1" fmla="*/ 398033 w 946673"/>
                <a:gd name="connsiteY1" fmla="*/ 500230 h 613048"/>
                <a:gd name="connsiteX2" fmla="*/ 726141 w 946673"/>
                <a:gd name="connsiteY2" fmla="*/ 607807 h 613048"/>
                <a:gd name="connsiteX3" fmla="*/ 892884 w 946673"/>
                <a:gd name="connsiteY3" fmla="*/ 317350 h 613048"/>
                <a:gd name="connsiteX4" fmla="*/ 946673 w 946673"/>
                <a:gd name="connsiteY4" fmla="*/ 0 h 613048"/>
                <a:gd name="connsiteX0" fmla="*/ 0 w 946673"/>
                <a:gd name="connsiteY0" fmla="*/ 414169 h 615122"/>
                <a:gd name="connsiteX1" fmla="*/ 398033 w 946673"/>
                <a:gd name="connsiteY1" fmla="*/ 500230 h 615122"/>
                <a:gd name="connsiteX2" fmla="*/ 726141 w 946673"/>
                <a:gd name="connsiteY2" fmla="*/ 607807 h 615122"/>
                <a:gd name="connsiteX3" fmla="*/ 822960 w 946673"/>
                <a:gd name="connsiteY3" fmla="*/ 279698 h 615122"/>
                <a:gd name="connsiteX4" fmla="*/ 946673 w 946673"/>
                <a:gd name="connsiteY4" fmla="*/ 0 h 615122"/>
                <a:gd name="connsiteX0" fmla="*/ 0 w 946673"/>
                <a:gd name="connsiteY0" fmla="*/ 414169 h 615122"/>
                <a:gd name="connsiteX1" fmla="*/ 398033 w 946673"/>
                <a:gd name="connsiteY1" fmla="*/ 500230 h 615122"/>
                <a:gd name="connsiteX2" fmla="*/ 726141 w 946673"/>
                <a:gd name="connsiteY2" fmla="*/ 607807 h 615122"/>
                <a:gd name="connsiteX3" fmla="*/ 822960 w 946673"/>
                <a:gd name="connsiteY3" fmla="*/ 279698 h 615122"/>
                <a:gd name="connsiteX4" fmla="*/ 946673 w 946673"/>
                <a:gd name="connsiteY4" fmla="*/ 0 h 615122"/>
                <a:gd name="connsiteX0" fmla="*/ 0 w 946673"/>
                <a:gd name="connsiteY0" fmla="*/ 414169 h 615122"/>
                <a:gd name="connsiteX1" fmla="*/ 398033 w 946673"/>
                <a:gd name="connsiteY1" fmla="*/ 500230 h 615122"/>
                <a:gd name="connsiteX2" fmla="*/ 726141 w 946673"/>
                <a:gd name="connsiteY2" fmla="*/ 607807 h 615122"/>
                <a:gd name="connsiteX3" fmla="*/ 822960 w 946673"/>
                <a:gd name="connsiteY3" fmla="*/ 279698 h 615122"/>
                <a:gd name="connsiteX4" fmla="*/ 946673 w 946673"/>
                <a:gd name="connsiteY4" fmla="*/ 0 h 615122"/>
                <a:gd name="connsiteX0" fmla="*/ 0 w 946673"/>
                <a:gd name="connsiteY0" fmla="*/ 414169 h 615122"/>
                <a:gd name="connsiteX1" fmla="*/ 398033 w 946673"/>
                <a:gd name="connsiteY1" fmla="*/ 500230 h 615122"/>
                <a:gd name="connsiteX2" fmla="*/ 726141 w 946673"/>
                <a:gd name="connsiteY2" fmla="*/ 607807 h 615122"/>
                <a:gd name="connsiteX3" fmla="*/ 822960 w 946673"/>
                <a:gd name="connsiteY3" fmla="*/ 279698 h 615122"/>
                <a:gd name="connsiteX4" fmla="*/ 946673 w 946673"/>
                <a:gd name="connsiteY4" fmla="*/ 0 h 615122"/>
                <a:gd name="connsiteX0" fmla="*/ 0 w 1027355"/>
                <a:gd name="connsiteY0" fmla="*/ 451821 h 652774"/>
                <a:gd name="connsiteX1" fmla="*/ 398033 w 1027355"/>
                <a:gd name="connsiteY1" fmla="*/ 537882 h 652774"/>
                <a:gd name="connsiteX2" fmla="*/ 726141 w 1027355"/>
                <a:gd name="connsiteY2" fmla="*/ 645459 h 652774"/>
                <a:gd name="connsiteX3" fmla="*/ 822960 w 1027355"/>
                <a:gd name="connsiteY3" fmla="*/ 317350 h 652774"/>
                <a:gd name="connsiteX4" fmla="*/ 1027355 w 1027355"/>
                <a:gd name="connsiteY4" fmla="*/ 0 h 652774"/>
                <a:gd name="connsiteX0" fmla="*/ 0 w 1027355"/>
                <a:gd name="connsiteY0" fmla="*/ 451821 h 652774"/>
                <a:gd name="connsiteX1" fmla="*/ 398033 w 1027355"/>
                <a:gd name="connsiteY1" fmla="*/ 537882 h 652774"/>
                <a:gd name="connsiteX2" fmla="*/ 726141 w 1027355"/>
                <a:gd name="connsiteY2" fmla="*/ 645459 h 652774"/>
                <a:gd name="connsiteX3" fmla="*/ 822960 w 1027355"/>
                <a:gd name="connsiteY3" fmla="*/ 317350 h 652774"/>
                <a:gd name="connsiteX4" fmla="*/ 1027355 w 1027355"/>
                <a:gd name="connsiteY4" fmla="*/ 0 h 652774"/>
                <a:gd name="connsiteX0" fmla="*/ 0 w 1027355"/>
                <a:gd name="connsiteY0" fmla="*/ 451821 h 648764"/>
                <a:gd name="connsiteX1" fmla="*/ 398033 w 1027355"/>
                <a:gd name="connsiteY1" fmla="*/ 537882 h 648764"/>
                <a:gd name="connsiteX2" fmla="*/ 726141 w 1027355"/>
                <a:gd name="connsiteY2" fmla="*/ 645459 h 648764"/>
                <a:gd name="connsiteX3" fmla="*/ 919779 w 1027355"/>
                <a:gd name="connsiteY3" fmla="*/ 403411 h 648764"/>
                <a:gd name="connsiteX4" fmla="*/ 1027355 w 1027355"/>
                <a:gd name="connsiteY4" fmla="*/ 0 h 648764"/>
                <a:gd name="connsiteX0" fmla="*/ 0 w 1027355"/>
                <a:gd name="connsiteY0" fmla="*/ 451821 h 650911"/>
                <a:gd name="connsiteX1" fmla="*/ 398033 w 1027355"/>
                <a:gd name="connsiteY1" fmla="*/ 537882 h 650911"/>
                <a:gd name="connsiteX2" fmla="*/ 726141 w 1027355"/>
                <a:gd name="connsiteY2" fmla="*/ 645459 h 650911"/>
                <a:gd name="connsiteX3" fmla="*/ 844476 w 1027355"/>
                <a:gd name="connsiteY3" fmla="*/ 355001 h 650911"/>
                <a:gd name="connsiteX4" fmla="*/ 1027355 w 1027355"/>
                <a:gd name="connsiteY4" fmla="*/ 0 h 650911"/>
                <a:gd name="connsiteX0" fmla="*/ 0 w 1027355"/>
                <a:gd name="connsiteY0" fmla="*/ 451821 h 654185"/>
                <a:gd name="connsiteX1" fmla="*/ 398033 w 1027355"/>
                <a:gd name="connsiteY1" fmla="*/ 537882 h 654185"/>
                <a:gd name="connsiteX2" fmla="*/ 726141 w 1027355"/>
                <a:gd name="connsiteY2" fmla="*/ 645459 h 654185"/>
                <a:gd name="connsiteX3" fmla="*/ 790687 w 1027355"/>
                <a:gd name="connsiteY3" fmla="*/ 290455 h 654185"/>
                <a:gd name="connsiteX4" fmla="*/ 1027355 w 1027355"/>
                <a:gd name="connsiteY4" fmla="*/ 0 h 654185"/>
                <a:gd name="connsiteX0" fmla="*/ 0 w 924740"/>
                <a:gd name="connsiteY0" fmla="*/ 390037 h 592401"/>
                <a:gd name="connsiteX1" fmla="*/ 398033 w 924740"/>
                <a:gd name="connsiteY1" fmla="*/ 476098 h 592401"/>
                <a:gd name="connsiteX2" fmla="*/ 726141 w 924740"/>
                <a:gd name="connsiteY2" fmla="*/ 583675 h 592401"/>
                <a:gd name="connsiteX3" fmla="*/ 790687 w 924740"/>
                <a:gd name="connsiteY3" fmla="*/ 228671 h 592401"/>
                <a:gd name="connsiteX4" fmla="*/ 924740 w 924740"/>
                <a:gd name="connsiteY4" fmla="*/ 0 h 592401"/>
                <a:gd name="connsiteX0" fmla="*/ 0 w 924740"/>
                <a:gd name="connsiteY0" fmla="*/ 390037 h 589858"/>
                <a:gd name="connsiteX1" fmla="*/ 398033 w 924740"/>
                <a:gd name="connsiteY1" fmla="*/ 476098 h 589858"/>
                <a:gd name="connsiteX2" fmla="*/ 726141 w 924740"/>
                <a:gd name="connsiteY2" fmla="*/ 583675 h 589858"/>
                <a:gd name="connsiteX3" fmla="*/ 777860 w 924740"/>
                <a:gd name="connsiteY3" fmla="*/ 278098 h 589858"/>
                <a:gd name="connsiteX4" fmla="*/ 924740 w 924740"/>
                <a:gd name="connsiteY4" fmla="*/ 0 h 589858"/>
                <a:gd name="connsiteX0" fmla="*/ 0 w 924740"/>
                <a:gd name="connsiteY0" fmla="*/ 390037 h 625760"/>
                <a:gd name="connsiteX1" fmla="*/ 398033 w 924740"/>
                <a:gd name="connsiteY1" fmla="*/ 476098 h 625760"/>
                <a:gd name="connsiteX2" fmla="*/ 700488 w 924740"/>
                <a:gd name="connsiteY2" fmla="*/ 620745 h 625760"/>
                <a:gd name="connsiteX3" fmla="*/ 777860 w 924740"/>
                <a:gd name="connsiteY3" fmla="*/ 278098 h 625760"/>
                <a:gd name="connsiteX4" fmla="*/ 924740 w 924740"/>
                <a:gd name="connsiteY4" fmla="*/ 0 h 625760"/>
                <a:gd name="connsiteX0" fmla="*/ 0 w 924740"/>
                <a:gd name="connsiteY0" fmla="*/ 390037 h 626725"/>
                <a:gd name="connsiteX1" fmla="*/ 321073 w 924740"/>
                <a:gd name="connsiteY1" fmla="*/ 488455 h 626725"/>
                <a:gd name="connsiteX2" fmla="*/ 700488 w 924740"/>
                <a:gd name="connsiteY2" fmla="*/ 620745 h 626725"/>
                <a:gd name="connsiteX3" fmla="*/ 777860 w 924740"/>
                <a:gd name="connsiteY3" fmla="*/ 278098 h 626725"/>
                <a:gd name="connsiteX4" fmla="*/ 924740 w 924740"/>
                <a:gd name="connsiteY4" fmla="*/ 0 h 626725"/>
                <a:gd name="connsiteX0" fmla="*/ 0 w 924740"/>
                <a:gd name="connsiteY0" fmla="*/ 390037 h 626725"/>
                <a:gd name="connsiteX1" fmla="*/ 321073 w 924740"/>
                <a:gd name="connsiteY1" fmla="*/ 488455 h 626725"/>
                <a:gd name="connsiteX2" fmla="*/ 610699 w 924740"/>
                <a:gd name="connsiteY2" fmla="*/ 620745 h 626725"/>
                <a:gd name="connsiteX3" fmla="*/ 777860 w 924740"/>
                <a:gd name="connsiteY3" fmla="*/ 278098 h 626725"/>
                <a:gd name="connsiteX4" fmla="*/ 924740 w 924740"/>
                <a:gd name="connsiteY4" fmla="*/ 0 h 626725"/>
                <a:gd name="connsiteX0" fmla="*/ 0 w 924740"/>
                <a:gd name="connsiteY0" fmla="*/ 390037 h 626725"/>
                <a:gd name="connsiteX1" fmla="*/ 321073 w 924740"/>
                <a:gd name="connsiteY1" fmla="*/ 488455 h 626725"/>
                <a:gd name="connsiteX2" fmla="*/ 610699 w 924740"/>
                <a:gd name="connsiteY2" fmla="*/ 620745 h 626725"/>
                <a:gd name="connsiteX3" fmla="*/ 700899 w 924740"/>
                <a:gd name="connsiteY3" fmla="*/ 278098 h 626725"/>
                <a:gd name="connsiteX4" fmla="*/ 924740 w 924740"/>
                <a:gd name="connsiteY4" fmla="*/ 0 h 626725"/>
                <a:gd name="connsiteX0" fmla="*/ 0 w 860606"/>
                <a:gd name="connsiteY0" fmla="*/ 340610 h 577298"/>
                <a:gd name="connsiteX1" fmla="*/ 321073 w 860606"/>
                <a:gd name="connsiteY1" fmla="*/ 439028 h 577298"/>
                <a:gd name="connsiteX2" fmla="*/ 610699 w 860606"/>
                <a:gd name="connsiteY2" fmla="*/ 571318 h 577298"/>
                <a:gd name="connsiteX3" fmla="*/ 700899 w 860606"/>
                <a:gd name="connsiteY3" fmla="*/ 228671 h 577298"/>
                <a:gd name="connsiteX4" fmla="*/ 860606 w 860606"/>
                <a:gd name="connsiteY4" fmla="*/ 0 h 57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06" h="577298">
                  <a:moveTo>
                    <a:pt x="0" y="340610"/>
                  </a:moveTo>
                  <a:cubicBezTo>
                    <a:pt x="177502" y="301166"/>
                    <a:pt x="219290" y="400577"/>
                    <a:pt x="321073" y="439028"/>
                  </a:cubicBezTo>
                  <a:cubicBezTo>
                    <a:pt x="422856" y="477479"/>
                    <a:pt x="547395" y="606377"/>
                    <a:pt x="610699" y="571318"/>
                  </a:cubicBezTo>
                  <a:cubicBezTo>
                    <a:pt x="674003" y="536259"/>
                    <a:pt x="650697" y="336248"/>
                    <a:pt x="700899" y="228671"/>
                  </a:cubicBezTo>
                  <a:cubicBezTo>
                    <a:pt x="751101" y="121095"/>
                    <a:pt x="636488" y="93233"/>
                    <a:pt x="860606" y="0"/>
                  </a:cubicBezTo>
                </a:path>
              </a:pathLst>
            </a:cu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7" name="グループ化 66">
            <a:extLst>
              <a:ext uri="{FF2B5EF4-FFF2-40B4-BE49-F238E27FC236}">
                <a16:creationId xmlns:a16="http://schemas.microsoft.com/office/drawing/2014/main" id="{327A380B-1377-4034-8C71-38E59339315E}"/>
              </a:ext>
            </a:extLst>
          </p:cNvPr>
          <p:cNvGrpSpPr/>
          <p:nvPr/>
        </p:nvGrpSpPr>
        <p:grpSpPr>
          <a:xfrm>
            <a:off x="6639559" y="1318258"/>
            <a:ext cx="2956699" cy="3471136"/>
            <a:chOff x="6639559" y="1318258"/>
            <a:chExt cx="2956699" cy="3471136"/>
          </a:xfrm>
        </p:grpSpPr>
        <p:sp>
          <p:nvSpPr>
            <p:cNvPr id="68" name="フリーフォーム: 図形 67">
              <a:extLst>
                <a:ext uri="{FF2B5EF4-FFF2-40B4-BE49-F238E27FC236}">
                  <a16:creationId xmlns:a16="http://schemas.microsoft.com/office/drawing/2014/main" id="{25BEA089-A14E-440A-A729-315C8EA429F8}"/>
                </a:ext>
              </a:extLst>
            </p:cNvPr>
            <p:cNvSpPr/>
            <p:nvPr/>
          </p:nvSpPr>
          <p:spPr>
            <a:xfrm>
              <a:off x="6639559" y="1318258"/>
              <a:ext cx="2956699" cy="3471136"/>
            </a:xfrm>
            <a:custGeom>
              <a:avLst/>
              <a:gdLst>
                <a:gd name="connsiteX0" fmla="*/ 0 w 1873955"/>
                <a:gd name="connsiteY0" fmla="*/ 2381956 h 2381956"/>
                <a:gd name="connsiteX1" fmla="*/ 169333 w 1873955"/>
                <a:gd name="connsiteY1" fmla="*/ 1659467 h 2381956"/>
                <a:gd name="connsiteX2" fmla="*/ 462844 w 1873955"/>
                <a:gd name="connsiteY2" fmla="*/ 1365956 h 2381956"/>
                <a:gd name="connsiteX3" fmla="*/ 891822 w 1873955"/>
                <a:gd name="connsiteY3" fmla="*/ 1128889 h 2381956"/>
                <a:gd name="connsiteX4" fmla="*/ 1241777 w 1873955"/>
                <a:gd name="connsiteY4" fmla="*/ 880534 h 2381956"/>
                <a:gd name="connsiteX5" fmla="*/ 1320800 w 1873955"/>
                <a:gd name="connsiteY5" fmla="*/ 485423 h 2381956"/>
                <a:gd name="connsiteX6" fmla="*/ 1377244 w 1873955"/>
                <a:gd name="connsiteY6" fmla="*/ 270934 h 2381956"/>
                <a:gd name="connsiteX7" fmla="*/ 1467555 w 1873955"/>
                <a:gd name="connsiteY7" fmla="*/ 282223 h 2381956"/>
                <a:gd name="connsiteX8" fmla="*/ 1478844 w 1873955"/>
                <a:gd name="connsiteY8" fmla="*/ 22578 h 2381956"/>
                <a:gd name="connsiteX9" fmla="*/ 1591733 w 1873955"/>
                <a:gd name="connsiteY9" fmla="*/ 0 h 2381956"/>
                <a:gd name="connsiteX10" fmla="*/ 1772355 w 1873955"/>
                <a:gd name="connsiteY10" fmla="*/ 146756 h 2381956"/>
                <a:gd name="connsiteX11" fmla="*/ 1873955 w 1873955"/>
                <a:gd name="connsiteY11" fmla="*/ 158045 h 2381956"/>
                <a:gd name="connsiteX12" fmla="*/ 1873955 w 1873955"/>
                <a:gd name="connsiteY12" fmla="*/ 158045 h 2381956"/>
                <a:gd name="connsiteX0" fmla="*/ 0 w 1878550"/>
                <a:gd name="connsiteY0" fmla="*/ 2409526 h 2409526"/>
                <a:gd name="connsiteX1" fmla="*/ 173928 w 1878550"/>
                <a:gd name="connsiteY1" fmla="*/ 1659467 h 2409526"/>
                <a:gd name="connsiteX2" fmla="*/ 467439 w 1878550"/>
                <a:gd name="connsiteY2" fmla="*/ 1365956 h 2409526"/>
                <a:gd name="connsiteX3" fmla="*/ 896417 w 1878550"/>
                <a:gd name="connsiteY3" fmla="*/ 1128889 h 2409526"/>
                <a:gd name="connsiteX4" fmla="*/ 1246372 w 1878550"/>
                <a:gd name="connsiteY4" fmla="*/ 880534 h 2409526"/>
                <a:gd name="connsiteX5" fmla="*/ 1325395 w 1878550"/>
                <a:gd name="connsiteY5" fmla="*/ 485423 h 2409526"/>
                <a:gd name="connsiteX6" fmla="*/ 1381839 w 1878550"/>
                <a:gd name="connsiteY6" fmla="*/ 27093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467439 w 1878550"/>
                <a:gd name="connsiteY2" fmla="*/ 1365956 h 2409526"/>
                <a:gd name="connsiteX3" fmla="*/ 896417 w 1878550"/>
                <a:gd name="connsiteY3" fmla="*/ 1128889 h 2409526"/>
                <a:gd name="connsiteX4" fmla="*/ 1246372 w 1878550"/>
                <a:gd name="connsiteY4" fmla="*/ 880534 h 2409526"/>
                <a:gd name="connsiteX5" fmla="*/ 1325395 w 1878550"/>
                <a:gd name="connsiteY5" fmla="*/ 485423 h 2409526"/>
                <a:gd name="connsiteX6" fmla="*/ 1381839 w 1878550"/>
                <a:gd name="connsiteY6" fmla="*/ 27093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896417 w 1878550"/>
                <a:gd name="connsiteY3" fmla="*/ 1128889 h 2409526"/>
                <a:gd name="connsiteX4" fmla="*/ 1246372 w 1878550"/>
                <a:gd name="connsiteY4" fmla="*/ 880534 h 2409526"/>
                <a:gd name="connsiteX5" fmla="*/ 1325395 w 1878550"/>
                <a:gd name="connsiteY5" fmla="*/ 485423 h 2409526"/>
                <a:gd name="connsiteX6" fmla="*/ 1381839 w 1878550"/>
                <a:gd name="connsiteY6" fmla="*/ 27093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246372 w 1878550"/>
                <a:gd name="connsiteY4" fmla="*/ 880534 h 2409526"/>
                <a:gd name="connsiteX5" fmla="*/ 1325395 w 1878550"/>
                <a:gd name="connsiteY5" fmla="*/ 485423 h 2409526"/>
                <a:gd name="connsiteX6" fmla="*/ 1381839 w 1878550"/>
                <a:gd name="connsiteY6" fmla="*/ 27093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246372 w 1878550"/>
                <a:gd name="connsiteY4" fmla="*/ 880534 h 2409526"/>
                <a:gd name="connsiteX5" fmla="*/ 1325395 w 1878550"/>
                <a:gd name="connsiteY5" fmla="*/ 485423 h 2409526"/>
                <a:gd name="connsiteX6" fmla="*/ 1381839 w 1878550"/>
                <a:gd name="connsiteY6" fmla="*/ 27093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310702 w 1878550"/>
                <a:gd name="connsiteY4" fmla="*/ 889724 h 2409526"/>
                <a:gd name="connsiteX5" fmla="*/ 1325395 w 1878550"/>
                <a:gd name="connsiteY5" fmla="*/ 485423 h 2409526"/>
                <a:gd name="connsiteX6" fmla="*/ 1381839 w 1878550"/>
                <a:gd name="connsiteY6" fmla="*/ 27093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310702 w 1878550"/>
                <a:gd name="connsiteY4" fmla="*/ 889724 h 2409526"/>
                <a:gd name="connsiteX5" fmla="*/ 1325395 w 1878550"/>
                <a:gd name="connsiteY5" fmla="*/ 485423 h 2409526"/>
                <a:gd name="connsiteX6" fmla="*/ 1381839 w 1878550"/>
                <a:gd name="connsiteY6" fmla="*/ 29850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310702 w 1878550"/>
                <a:gd name="connsiteY4" fmla="*/ 889724 h 2409526"/>
                <a:gd name="connsiteX5" fmla="*/ 1325395 w 1878550"/>
                <a:gd name="connsiteY5" fmla="*/ 485423 h 2409526"/>
                <a:gd name="connsiteX6" fmla="*/ 1381839 w 1878550"/>
                <a:gd name="connsiteY6" fmla="*/ 29850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310702 w 1878550"/>
                <a:gd name="connsiteY4" fmla="*/ 889724 h 2409526"/>
                <a:gd name="connsiteX5" fmla="*/ 1325395 w 1878550"/>
                <a:gd name="connsiteY5" fmla="*/ 485423 h 2409526"/>
                <a:gd name="connsiteX6" fmla="*/ 1381839 w 1878550"/>
                <a:gd name="connsiteY6" fmla="*/ 298504 h 2409526"/>
                <a:gd name="connsiteX7" fmla="*/ 1472150 w 1878550"/>
                <a:gd name="connsiteY7" fmla="*/ 282223 h 2409526"/>
                <a:gd name="connsiteX8" fmla="*/ 1492628 w 1878550"/>
                <a:gd name="connsiteY8" fmla="*/ 8690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310702 w 1878550"/>
                <a:gd name="connsiteY4" fmla="*/ 889724 h 2409526"/>
                <a:gd name="connsiteX5" fmla="*/ 1325395 w 1878550"/>
                <a:gd name="connsiteY5" fmla="*/ 485423 h 2409526"/>
                <a:gd name="connsiteX6" fmla="*/ 1381839 w 1878550"/>
                <a:gd name="connsiteY6" fmla="*/ 298504 h 2409526"/>
                <a:gd name="connsiteX7" fmla="*/ 1472150 w 1878550"/>
                <a:gd name="connsiteY7" fmla="*/ 282223 h 2409526"/>
                <a:gd name="connsiteX8" fmla="*/ 1492628 w 1878550"/>
                <a:gd name="connsiteY8" fmla="*/ 8690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32500 h 2432500"/>
                <a:gd name="connsiteX1" fmla="*/ 173928 w 1878550"/>
                <a:gd name="connsiteY1" fmla="*/ 1682441 h 2432500"/>
                <a:gd name="connsiteX2" fmla="*/ 504199 w 1878550"/>
                <a:gd name="connsiteY2" fmla="*/ 1425690 h 2432500"/>
                <a:gd name="connsiteX3" fmla="*/ 919392 w 1878550"/>
                <a:gd name="connsiteY3" fmla="*/ 1248358 h 2432500"/>
                <a:gd name="connsiteX4" fmla="*/ 1310702 w 1878550"/>
                <a:gd name="connsiteY4" fmla="*/ 912698 h 2432500"/>
                <a:gd name="connsiteX5" fmla="*/ 1325395 w 1878550"/>
                <a:gd name="connsiteY5" fmla="*/ 508397 h 2432500"/>
                <a:gd name="connsiteX6" fmla="*/ 1381839 w 1878550"/>
                <a:gd name="connsiteY6" fmla="*/ 321478 h 2432500"/>
                <a:gd name="connsiteX7" fmla="*/ 1472150 w 1878550"/>
                <a:gd name="connsiteY7" fmla="*/ 305197 h 2432500"/>
                <a:gd name="connsiteX8" fmla="*/ 1492628 w 1878550"/>
                <a:gd name="connsiteY8" fmla="*/ 109882 h 2432500"/>
                <a:gd name="connsiteX9" fmla="*/ 1573353 w 1878550"/>
                <a:gd name="connsiteY9" fmla="*/ 0 h 2432500"/>
                <a:gd name="connsiteX10" fmla="*/ 1776950 w 1878550"/>
                <a:gd name="connsiteY10" fmla="*/ 169730 h 2432500"/>
                <a:gd name="connsiteX11" fmla="*/ 1878550 w 1878550"/>
                <a:gd name="connsiteY11" fmla="*/ 181019 h 2432500"/>
                <a:gd name="connsiteX12" fmla="*/ 1878550 w 1878550"/>
                <a:gd name="connsiteY12" fmla="*/ 181019 h 2432500"/>
                <a:gd name="connsiteX0" fmla="*/ 0 w 1878550"/>
                <a:gd name="connsiteY0" fmla="*/ 2404931 h 2404931"/>
                <a:gd name="connsiteX1" fmla="*/ 173928 w 1878550"/>
                <a:gd name="connsiteY1" fmla="*/ 1654872 h 2404931"/>
                <a:gd name="connsiteX2" fmla="*/ 504199 w 1878550"/>
                <a:gd name="connsiteY2" fmla="*/ 1398121 h 2404931"/>
                <a:gd name="connsiteX3" fmla="*/ 919392 w 1878550"/>
                <a:gd name="connsiteY3" fmla="*/ 122078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76950 w 1878550"/>
                <a:gd name="connsiteY10" fmla="*/ 142161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04199 w 1878550"/>
                <a:gd name="connsiteY2" fmla="*/ 1398121 h 2404931"/>
                <a:gd name="connsiteX3" fmla="*/ 919392 w 1878550"/>
                <a:gd name="connsiteY3" fmla="*/ 122078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04199 w 1878550"/>
                <a:gd name="connsiteY2" fmla="*/ 1398121 h 2404931"/>
                <a:gd name="connsiteX3" fmla="*/ 919392 w 1878550"/>
                <a:gd name="connsiteY3" fmla="*/ 122078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27174 w 1878550"/>
                <a:gd name="connsiteY2" fmla="*/ 1347576 h 2404931"/>
                <a:gd name="connsiteX3" fmla="*/ 919392 w 1878550"/>
                <a:gd name="connsiteY3" fmla="*/ 122078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45554 w 1878550"/>
                <a:gd name="connsiteY2" fmla="*/ 1384336 h 2404931"/>
                <a:gd name="connsiteX3" fmla="*/ 919392 w 1878550"/>
                <a:gd name="connsiteY3" fmla="*/ 122078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45554 w 1878550"/>
                <a:gd name="connsiteY2" fmla="*/ 1384336 h 2404931"/>
                <a:gd name="connsiteX3" fmla="*/ 919392 w 1878550"/>
                <a:gd name="connsiteY3" fmla="*/ 122078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45554 w 1878550"/>
                <a:gd name="connsiteY2" fmla="*/ 1384336 h 2404931"/>
                <a:gd name="connsiteX3" fmla="*/ 928582 w 1878550"/>
                <a:gd name="connsiteY3" fmla="*/ 1243764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45554 w 1878550"/>
                <a:gd name="connsiteY2" fmla="*/ 1384336 h 2404931"/>
                <a:gd name="connsiteX3" fmla="*/ 928582 w 1878550"/>
                <a:gd name="connsiteY3" fmla="*/ 1243764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45554 w 1878550"/>
                <a:gd name="connsiteY2" fmla="*/ 1384336 h 2404931"/>
                <a:gd name="connsiteX3" fmla="*/ 969936 w 1878550"/>
                <a:gd name="connsiteY3" fmla="*/ 1225384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45554 w 1878550"/>
                <a:gd name="connsiteY2" fmla="*/ 1384336 h 2404931"/>
                <a:gd name="connsiteX3" fmla="*/ 969936 w 1878550"/>
                <a:gd name="connsiteY3" fmla="*/ 1225384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54744 w 1878550"/>
                <a:gd name="connsiteY2" fmla="*/ 1333791 h 2404931"/>
                <a:gd name="connsiteX3" fmla="*/ 969936 w 1878550"/>
                <a:gd name="connsiteY3" fmla="*/ 1225384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54744 w 1878550"/>
                <a:gd name="connsiteY2" fmla="*/ 1333791 h 2404931"/>
                <a:gd name="connsiteX3" fmla="*/ 965341 w 1878550"/>
                <a:gd name="connsiteY3" fmla="*/ 120240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54744 w 1878550"/>
                <a:gd name="connsiteY2" fmla="*/ 1333791 h 2404931"/>
                <a:gd name="connsiteX3" fmla="*/ 965341 w 1878550"/>
                <a:gd name="connsiteY3" fmla="*/ 120240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54744 w 1878550"/>
                <a:gd name="connsiteY2" fmla="*/ 1333791 h 2404931"/>
                <a:gd name="connsiteX3" fmla="*/ 1011291 w 1878550"/>
                <a:gd name="connsiteY3" fmla="*/ 111969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54744 w 1878550"/>
                <a:gd name="connsiteY2" fmla="*/ 1333791 h 2404931"/>
                <a:gd name="connsiteX3" fmla="*/ 1011291 w 1878550"/>
                <a:gd name="connsiteY3" fmla="*/ 111969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54744 w 1878550"/>
                <a:gd name="connsiteY2" fmla="*/ 1333791 h 2404931"/>
                <a:gd name="connsiteX3" fmla="*/ 1011291 w 1878550"/>
                <a:gd name="connsiteY3" fmla="*/ 111969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90990"/>
                <a:gd name="connsiteY0" fmla="*/ 2299184 h 2299184"/>
                <a:gd name="connsiteX1" fmla="*/ 186368 w 1890990"/>
                <a:gd name="connsiteY1" fmla="*/ 1654872 h 2299184"/>
                <a:gd name="connsiteX2" fmla="*/ 567184 w 1890990"/>
                <a:gd name="connsiteY2" fmla="*/ 1333791 h 2299184"/>
                <a:gd name="connsiteX3" fmla="*/ 1023731 w 1890990"/>
                <a:gd name="connsiteY3" fmla="*/ 1119699 h 2299184"/>
                <a:gd name="connsiteX4" fmla="*/ 1323142 w 1890990"/>
                <a:gd name="connsiteY4" fmla="*/ 885129 h 2299184"/>
                <a:gd name="connsiteX5" fmla="*/ 1337835 w 1890990"/>
                <a:gd name="connsiteY5" fmla="*/ 480828 h 2299184"/>
                <a:gd name="connsiteX6" fmla="*/ 1394279 w 1890990"/>
                <a:gd name="connsiteY6" fmla="*/ 293909 h 2299184"/>
                <a:gd name="connsiteX7" fmla="*/ 1484590 w 1890990"/>
                <a:gd name="connsiteY7" fmla="*/ 277628 h 2299184"/>
                <a:gd name="connsiteX8" fmla="*/ 1505068 w 1890990"/>
                <a:gd name="connsiteY8" fmla="*/ 82313 h 2299184"/>
                <a:gd name="connsiteX9" fmla="*/ 1590388 w 1890990"/>
                <a:gd name="connsiteY9" fmla="*/ 0 h 2299184"/>
                <a:gd name="connsiteX10" fmla="*/ 1743440 w 1890990"/>
                <a:gd name="connsiteY10" fmla="*/ 174325 h 2299184"/>
                <a:gd name="connsiteX11" fmla="*/ 1890990 w 1890990"/>
                <a:gd name="connsiteY11" fmla="*/ 153450 h 2299184"/>
                <a:gd name="connsiteX12" fmla="*/ 1890990 w 1890990"/>
                <a:gd name="connsiteY12" fmla="*/ 153450 h 229918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50276 w 1903431"/>
                <a:gd name="connsiteY5" fmla="*/ 480828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50276 w 1903431"/>
                <a:gd name="connsiteY5" fmla="*/ 480828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50276 w 1903431"/>
                <a:gd name="connsiteY5" fmla="*/ 480828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44042 w 1903431"/>
                <a:gd name="connsiteY6" fmla="*/ 275247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44042 w 1903431"/>
                <a:gd name="connsiteY6" fmla="*/ 275247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44042 w 1903431"/>
                <a:gd name="connsiteY6" fmla="*/ 275247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44042 w 1903431"/>
                <a:gd name="connsiteY6" fmla="*/ 275247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44042 w 1903431"/>
                <a:gd name="connsiteY6" fmla="*/ 275247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327759 h 2327759"/>
                <a:gd name="connsiteX1" fmla="*/ 198809 w 1903431"/>
                <a:gd name="connsiteY1" fmla="*/ 1689667 h 2327759"/>
                <a:gd name="connsiteX2" fmla="*/ 579625 w 1903431"/>
                <a:gd name="connsiteY2" fmla="*/ 1368586 h 2327759"/>
                <a:gd name="connsiteX3" fmla="*/ 1036172 w 1903431"/>
                <a:gd name="connsiteY3" fmla="*/ 1154494 h 2327759"/>
                <a:gd name="connsiteX4" fmla="*/ 1335583 w 1903431"/>
                <a:gd name="connsiteY4" fmla="*/ 919924 h 2327759"/>
                <a:gd name="connsiteX5" fmla="*/ 1312953 w 1903431"/>
                <a:gd name="connsiteY5" fmla="*/ 571607 h 2327759"/>
                <a:gd name="connsiteX6" fmla="*/ 1444042 w 1903431"/>
                <a:gd name="connsiteY6" fmla="*/ 310042 h 2327759"/>
                <a:gd name="connsiteX7" fmla="*/ 1517509 w 1903431"/>
                <a:gd name="connsiteY7" fmla="*/ 117108 h 2327759"/>
                <a:gd name="connsiteX8" fmla="*/ 1602829 w 1903431"/>
                <a:gd name="connsiteY8" fmla="*/ 34795 h 2327759"/>
                <a:gd name="connsiteX9" fmla="*/ 1755881 w 1903431"/>
                <a:gd name="connsiteY9" fmla="*/ 209120 h 2327759"/>
                <a:gd name="connsiteX10" fmla="*/ 1903431 w 1903431"/>
                <a:gd name="connsiteY10" fmla="*/ 188245 h 2327759"/>
                <a:gd name="connsiteX11" fmla="*/ 1903431 w 1903431"/>
                <a:gd name="connsiteY11" fmla="*/ 188245 h 2327759"/>
                <a:gd name="connsiteX0" fmla="*/ 0 w 1903431"/>
                <a:gd name="connsiteY0" fmla="*/ 2294887 h 2294887"/>
                <a:gd name="connsiteX1" fmla="*/ 198809 w 1903431"/>
                <a:gd name="connsiteY1" fmla="*/ 1656795 h 2294887"/>
                <a:gd name="connsiteX2" fmla="*/ 579625 w 1903431"/>
                <a:gd name="connsiteY2" fmla="*/ 1335714 h 2294887"/>
                <a:gd name="connsiteX3" fmla="*/ 1036172 w 1903431"/>
                <a:gd name="connsiteY3" fmla="*/ 1121622 h 2294887"/>
                <a:gd name="connsiteX4" fmla="*/ 1335583 w 1903431"/>
                <a:gd name="connsiteY4" fmla="*/ 887052 h 2294887"/>
                <a:gd name="connsiteX5" fmla="*/ 1312953 w 1903431"/>
                <a:gd name="connsiteY5" fmla="*/ 538735 h 2294887"/>
                <a:gd name="connsiteX6" fmla="*/ 1444042 w 1903431"/>
                <a:gd name="connsiteY6" fmla="*/ 277170 h 2294887"/>
                <a:gd name="connsiteX7" fmla="*/ 1517509 w 1903431"/>
                <a:gd name="connsiteY7" fmla="*/ 84236 h 2294887"/>
                <a:gd name="connsiteX8" fmla="*/ 1609049 w 1903431"/>
                <a:gd name="connsiteY8" fmla="*/ 20584 h 2294887"/>
                <a:gd name="connsiteX9" fmla="*/ 1755881 w 1903431"/>
                <a:gd name="connsiteY9" fmla="*/ 176248 h 2294887"/>
                <a:gd name="connsiteX10" fmla="*/ 1903431 w 1903431"/>
                <a:gd name="connsiteY10" fmla="*/ 155373 h 2294887"/>
                <a:gd name="connsiteX11" fmla="*/ 1903431 w 1903431"/>
                <a:gd name="connsiteY11" fmla="*/ 155373 h 2294887"/>
                <a:gd name="connsiteX0" fmla="*/ 0 w 1903431"/>
                <a:gd name="connsiteY0" fmla="*/ 2289540 h 2289540"/>
                <a:gd name="connsiteX1" fmla="*/ 198809 w 1903431"/>
                <a:gd name="connsiteY1" fmla="*/ 1651448 h 2289540"/>
                <a:gd name="connsiteX2" fmla="*/ 579625 w 1903431"/>
                <a:gd name="connsiteY2" fmla="*/ 1330367 h 2289540"/>
                <a:gd name="connsiteX3" fmla="*/ 1036172 w 1903431"/>
                <a:gd name="connsiteY3" fmla="*/ 1116275 h 2289540"/>
                <a:gd name="connsiteX4" fmla="*/ 1335583 w 1903431"/>
                <a:gd name="connsiteY4" fmla="*/ 881705 h 2289540"/>
                <a:gd name="connsiteX5" fmla="*/ 1312953 w 1903431"/>
                <a:gd name="connsiteY5" fmla="*/ 533388 h 2289540"/>
                <a:gd name="connsiteX6" fmla="*/ 1444042 w 1903431"/>
                <a:gd name="connsiteY6" fmla="*/ 271823 h 2289540"/>
                <a:gd name="connsiteX7" fmla="*/ 1517509 w 1903431"/>
                <a:gd name="connsiteY7" fmla="*/ 78889 h 2289540"/>
                <a:gd name="connsiteX8" fmla="*/ 1621490 w 1903431"/>
                <a:gd name="connsiteY8" fmla="*/ 21457 h 2289540"/>
                <a:gd name="connsiteX9" fmla="*/ 1755881 w 1903431"/>
                <a:gd name="connsiteY9" fmla="*/ 170901 h 2289540"/>
                <a:gd name="connsiteX10" fmla="*/ 1903431 w 1903431"/>
                <a:gd name="connsiteY10" fmla="*/ 150026 h 2289540"/>
                <a:gd name="connsiteX11" fmla="*/ 1903431 w 1903431"/>
                <a:gd name="connsiteY11" fmla="*/ 150026 h 2289540"/>
                <a:gd name="connsiteX0" fmla="*/ 48629 w 1742517"/>
                <a:gd name="connsiteY0" fmla="*/ 2037017 h 2037017"/>
                <a:gd name="connsiteX1" fmla="*/ 37895 w 1742517"/>
                <a:gd name="connsiteY1" fmla="*/ 1651448 h 2037017"/>
                <a:gd name="connsiteX2" fmla="*/ 418711 w 1742517"/>
                <a:gd name="connsiteY2" fmla="*/ 1330367 h 2037017"/>
                <a:gd name="connsiteX3" fmla="*/ 875258 w 1742517"/>
                <a:gd name="connsiteY3" fmla="*/ 1116275 h 2037017"/>
                <a:gd name="connsiteX4" fmla="*/ 1174669 w 1742517"/>
                <a:gd name="connsiteY4" fmla="*/ 881705 h 2037017"/>
                <a:gd name="connsiteX5" fmla="*/ 1152039 w 1742517"/>
                <a:gd name="connsiteY5" fmla="*/ 533388 h 2037017"/>
                <a:gd name="connsiteX6" fmla="*/ 1283128 w 1742517"/>
                <a:gd name="connsiteY6" fmla="*/ 271823 h 2037017"/>
                <a:gd name="connsiteX7" fmla="*/ 1356595 w 1742517"/>
                <a:gd name="connsiteY7" fmla="*/ 78889 h 2037017"/>
                <a:gd name="connsiteX8" fmla="*/ 1460576 w 1742517"/>
                <a:gd name="connsiteY8" fmla="*/ 21457 h 2037017"/>
                <a:gd name="connsiteX9" fmla="*/ 1594967 w 1742517"/>
                <a:gd name="connsiteY9" fmla="*/ 170901 h 2037017"/>
                <a:gd name="connsiteX10" fmla="*/ 1742517 w 1742517"/>
                <a:gd name="connsiteY10" fmla="*/ 150026 h 2037017"/>
                <a:gd name="connsiteX11" fmla="*/ 1742517 w 1742517"/>
                <a:gd name="connsiteY11" fmla="*/ 150026 h 2037017"/>
                <a:gd name="connsiteX0" fmla="*/ 0 w 1693888"/>
                <a:gd name="connsiteY0" fmla="*/ 2037017 h 2037017"/>
                <a:gd name="connsiteX1" fmla="*/ 167994 w 1693888"/>
                <a:gd name="connsiteY1" fmla="*/ 1537813 h 2037017"/>
                <a:gd name="connsiteX2" fmla="*/ 370082 w 1693888"/>
                <a:gd name="connsiteY2" fmla="*/ 1330367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370082 w 1693888"/>
                <a:gd name="connsiteY2" fmla="*/ 1330367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416305 w 1693888"/>
                <a:gd name="connsiteY2" fmla="*/ 1355620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521077 w 1693888"/>
                <a:gd name="connsiteY2" fmla="*/ 1292489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521077 w 1693888"/>
                <a:gd name="connsiteY2" fmla="*/ 1292489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521077 w 1693888"/>
                <a:gd name="connsiteY2" fmla="*/ 1292489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567299 w 1693888"/>
                <a:gd name="connsiteY2" fmla="*/ 1264081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567299 w 1693888"/>
                <a:gd name="connsiteY2" fmla="*/ 1264081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656662 w 1693888"/>
                <a:gd name="connsiteY2" fmla="*/ 1264081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656662 w 1693888"/>
                <a:gd name="connsiteY2" fmla="*/ 1264081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647418 w 1693888"/>
                <a:gd name="connsiteY2" fmla="*/ 1232516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647418 w 1693888"/>
                <a:gd name="connsiteY2" fmla="*/ 1232516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684396 w 1693888"/>
                <a:gd name="connsiteY2" fmla="*/ 1251455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684396 w 1693888"/>
                <a:gd name="connsiteY2" fmla="*/ 1251455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220380 w 1693888"/>
                <a:gd name="connsiteY1" fmla="*/ 1471527 h 2037017"/>
                <a:gd name="connsiteX2" fmla="*/ 684396 w 1693888"/>
                <a:gd name="connsiteY2" fmla="*/ 1251455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220380 w 1693888"/>
                <a:gd name="connsiteY1" fmla="*/ 1471527 h 2037017"/>
                <a:gd name="connsiteX2" fmla="*/ 665907 w 1693888"/>
                <a:gd name="connsiteY2" fmla="*/ 1219889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220380 w 1693888"/>
                <a:gd name="connsiteY1" fmla="*/ 1471527 h 2037017"/>
                <a:gd name="connsiteX2" fmla="*/ 665907 w 1693888"/>
                <a:gd name="connsiteY2" fmla="*/ 1219889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220380 w 1693888"/>
                <a:gd name="connsiteY1" fmla="*/ 1471527 h 2037017"/>
                <a:gd name="connsiteX2" fmla="*/ 665907 w 1693888"/>
                <a:gd name="connsiteY2" fmla="*/ 1248298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220380 w 1693888"/>
                <a:gd name="connsiteY1" fmla="*/ 1471527 h 2037017"/>
                <a:gd name="connsiteX2" fmla="*/ 653581 w 1693888"/>
                <a:gd name="connsiteY2" fmla="*/ 1150446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220380 w 1693888"/>
                <a:gd name="connsiteY1" fmla="*/ 1471527 h 2037017"/>
                <a:gd name="connsiteX2" fmla="*/ 653581 w 1693888"/>
                <a:gd name="connsiteY2" fmla="*/ 1150446 h 2037017"/>
                <a:gd name="connsiteX3" fmla="*/ 897504 w 1693888"/>
                <a:gd name="connsiteY3" fmla="*/ 1034205 h 2037017"/>
                <a:gd name="connsiteX4" fmla="*/ 1126040 w 1693888"/>
                <a:gd name="connsiteY4" fmla="*/ 881705 h 2037017"/>
                <a:gd name="connsiteX5" fmla="*/ 1117394 w 1693888"/>
                <a:gd name="connsiteY5" fmla="*/ 694175 h 2037017"/>
                <a:gd name="connsiteX6" fmla="*/ 1103410 w 1693888"/>
                <a:gd name="connsiteY6" fmla="*/ 533388 h 2037017"/>
                <a:gd name="connsiteX7" fmla="*/ 1234499 w 1693888"/>
                <a:gd name="connsiteY7" fmla="*/ 271823 h 2037017"/>
                <a:gd name="connsiteX8" fmla="*/ 1307966 w 1693888"/>
                <a:gd name="connsiteY8" fmla="*/ 78889 h 2037017"/>
                <a:gd name="connsiteX9" fmla="*/ 1411947 w 1693888"/>
                <a:gd name="connsiteY9" fmla="*/ 21457 h 2037017"/>
                <a:gd name="connsiteX10" fmla="*/ 1546338 w 1693888"/>
                <a:gd name="connsiteY10" fmla="*/ 170901 h 2037017"/>
                <a:gd name="connsiteX11" fmla="*/ 1693888 w 1693888"/>
                <a:gd name="connsiteY11" fmla="*/ 150026 h 2037017"/>
                <a:gd name="connsiteX12" fmla="*/ 1693888 w 1693888"/>
                <a:gd name="connsiteY12" fmla="*/ 150026 h 2037017"/>
                <a:gd name="connsiteX0" fmla="*/ 0 w 1693888"/>
                <a:gd name="connsiteY0" fmla="*/ 2037017 h 2037017"/>
                <a:gd name="connsiteX1" fmla="*/ 184984 w 1693888"/>
                <a:gd name="connsiteY1" fmla="*/ 1406264 h 2037017"/>
                <a:gd name="connsiteX2" fmla="*/ 653581 w 1693888"/>
                <a:gd name="connsiteY2" fmla="*/ 1150446 h 2037017"/>
                <a:gd name="connsiteX3" fmla="*/ 897504 w 1693888"/>
                <a:gd name="connsiteY3" fmla="*/ 1034205 h 2037017"/>
                <a:gd name="connsiteX4" fmla="*/ 1126040 w 1693888"/>
                <a:gd name="connsiteY4" fmla="*/ 881705 h 2037017"/>
                <a:gd name="connsiteX5" fmla="*/ 1117394 w 1693888"/>
                <a:gd name="connsiteY5" fmla="*/ 694175 h 2037017"/>
                <a:gd name="connsiteX6" fmla="*/ 1103410 w 1693888"/>
                <a:gd name="connsiteY6" fmla="*/ 533388 h 2037017"/>
                <a:gd name="connsiteX7" fmla="*/ 1234499 w 1693888"/>
                <a:gd name="connsiteY7" fmla="*/ 271823 h 2037017"/>
                <a:gd name="connsiteX8" fmla="*/ 1307966 w 1693888"/>
                <a:gd name="connsiteY8" fmla="*/ 78889 h 2037017"/>
                <a:gd name="connsiteX9" fmla="*/ 1411947 w 1693888"/>
                <a:gd name="connsiteY9" fmla="*/ 21457 h 2037017"/>
                <a:gd name="connsiteX10" fmla="*/ 1546338 w 1693888"/>
                <a:gd name="connsiteY10" fmla="*/ 170901 h 2037017"/>
                <a:gd name="connsiteX11" fmla="*/ 1693888 w 1693888"/>
                <a:gd name="connsiteY11" fmla="*/ 150026 h 2037017"/>
                <a:gd name="connsiteX12" fmla="*/ 1693888 w 1693888"/>
                <a:gd name="connsiteY12" fmla="*/ 150026 h 2037017"/>
                <a:gd name="connsiteX0" fmla="*/ 0 w 1693888"/>
                <a:gd name="connsiteY0" fmla="*/ 2037017 h 2037017"/>
                <a:gd name="connsiteX1" fmla="*/ 184984 w 1693888"/>
                <a:gd name="connsiteY1" fmla="*/ 1406264 h 2037017"/>
                <a:gd name="connsiteX2" fmla="*/ 561552 w 1693888"/>
                <a:gd name="connsiteY2" fmla="*/ 1121440 h 2037017"/>
                <a:gd name="connsiteX3" fmla="*/ 897504 w 1693888"/>
                <a:gd name="connsiteY3" fmla="*/ 1034205 h 2037017"/>
                <a:gd name="connsiteX4" fmla="*/ 1126040 w 1693888"/>
                <a:gd name="connsiteY4" fmla="*/ 881705 h 2037017"/>
                <a:gd name="connsiteX5" fmla="*/ 1117394 w 1693888"/>
                <a:gd name="connsiteY5" fmla="*/ 694175 h 2037017"/>
                <a:gd name="connsiteX6" fmla="*/ 1103410 w 1693888"/>
                <a:gd name="connsiteY6" fmla="*/ 533388 h 2037017"/>
                <a:gd name="connsiteX7" fmla="*/ 1234499 w 1693888"/>
                <a:gd name="connsiteY7" fmla="*/ 271823 h 2037017"/>
                <a:gd name="connsiteX8" fmla="*/ 1307966 w 1693888"/>
                <a:gd name="connsiteY8" fmla="*/ 78889 h 2037017"/>
                <a:gd name="connsiteX9" fmla="*/ 1411947 w 1693888"/>
                <a:gd name="connsiteY9" fmla="*/ 21457 h 2037017"/>
                <a:gd name="connsiteX10" fmla="*/ 1546338 w 1693888"/>
                <a:gd name="connsiteY10" fmla="*/ 170901 h 2037017"/>
                <a:gd name="connsiteX11" fmla="*/ 1693888 w 1693888"/>
                <a:gd name="connsiteY11" fmla="*/ 150026 h 2037017"/>
                <a:gd name="connsiteX12" fmla="*/ 1693888 w 1693888"/>
                <a:gd name="connsiteY12" fmla="*/ 150026 h 203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93888" h="2037017">
                  <a:moveTo>
                    <a:pt x="0" y="2037017"/>
                  </a:moveTo>
                  <a:cubicBezTo>
                    <a:pt x="57976" y="1786997"/>
                    <a:pt x="71868" y="1500055"/>
                    <a:pt x="184984" y="1406264"/>
                  </a:cubicBezTo>
                  <a:cubicBezTo>
                    <a:pt x="312949" y="1279245"/>
                    <a:pt x="442799" y="1183450"/>
                    <a:pt x="561552" y="1121440"/>
                  </a:cubicBezTo>
                  <a:cubicBezTo>
                    <a:pt x="680305" y="1059430"/>
                    <a:pt x="803423" y="1074161"/>
                    <a:pt x="897504" y="1034205"/>
                  </a:cubicBezTo>
                  <a:cubicBezTo>
                    <a:pt x="991585" y="994249"/>
                    <a:pt x="1089392" y="938377"/>
                    <a:pt x="1126040" y="881705"/>
                  </a:cubicBezTo>
                  <a:cubicBezTo>
                    <a:pt x="1162688" y="825033"/>
                    <a:pt x="1121166" y="752228"/>
                    <a:pt x="1117394" y="694175"/>
                  </a:cubicBezTo>
                  <a:cubicBezTo>
                    <a:pt x="1113622" y="636122"/>
                    <a:pt x="1083892" y="603780"/>
                    <a:pt x="1103410" y="533388"/>
                  </a:cubicBezTo>
                  <a:cubicBezTo>
                    <a:pt x="1122928" y="462996"/>
                    <a:pt x="1156864" y="266708"/>
                    <a:pt x="1234499" y="271823"/>
                  </a:cubicBezTo>
                  <a:cubicBezTo>
                    <a:pt x="1312134" y="276938"/>
                    <a:pt x="1278391" y="120617"/>
                    <a:pt x="1307966" y="78889"/>
                  </a:cubicBezTo>
                  <a:cubicBezTo>
                    <a:pt x="1337541" y="37161"/>
                    <a:pt x="1360930" y="-36651"/>
                    <a:pt x="1411947" y="21457"/>
                  </a:cubicBezTo>
                  <a:lnTo>
                    <a:pt x="1546338" y="170901"/>
                  </a:lnTo>
                  <a:cubicBezTo>
                    <a:pt x="1613901" y="205298"/>
                    <a:pt x="1644705" y="156984"/>
                    <a:pt x="1693888" y="150026"/>
                  </a:cubicBezTo>
                  <a:lnTo>
                    <a:pt x="1693888" y="150026"/>
                  </a:lnTo>
                </a:path>
              </a:pathLst>
            </a:custGeom>
            <a:noFill/>
            <a:ln w="34925">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フリーフォーム: 図形 68">
              <a:extLst>
                <a:ext uri="{FF2B5EF4-FFF2-40B4-BE49-F238E27FC236}">
                  <a16:creationId xmlns:a16="http://schemas.microsoft.com/office/drawing/2014/main" id="{39ADB9AE-96FB-46F7-A9EB-8FCF05EFD929}"/>
                </a:ext>
              </a:extLst>
            </p:cNvPr>
            <p:cNvSpPr/>
            <p:nvPr/>
          </p:nvSpPr>
          <p:spPr>
            <a:xfrm>
              <a:off x="8606099" y="2270964"/>
              <a:ext cx="503797" cy="634195"/>
            </a:xfrm>
            <a:custGeom>
              <a:avLst/>
              <a:gdLst>
                <a:gd name="connsiteX0" fmla="*/ 0 w 323936"/>
                <a:gd name="connsiteY0" fmla="*/ 104775 h 438150"/>
                <a:gd name="connsiteX1" fmla="*/ 47625 w 323936"/>
                <a:gd name="connsiteY1" fmla="*/ 66675 h 438150"/>
                <a:gd name="connsiteX2" fmla="*/ 76200 w 323936"/>
                <a:gd name="connsiteY2" fmla="*/ 57150 h 438150"/>
                <a:gd name="connsiteX3" fmla="*/ 133350 w 323936"/>
                <a:gd name="connsiteY3" fmla="*/ 19050 h 438150"/>
                <a:gd name="connsiteX4" fmla="*/ 200025 w 323936"/>
                <a:gd name="connsiteY4" fmla="*/ 0 h 438150"/>
                <a:gd name="connsiteX5" fmla="*/ 228600 w 323936"/>
                <a:gd name="connsiteY5" fmla="*/ 9525 h 438150"/>
                <a:gd name="connsiteX6" fmla="*/ 266700 w 323936"/>
                <a:gd name="connsiteY6" fmla="*/ 66675 h 438150"/>
                <a:gd name="connsiteX7" fmla="*/ 295275 w 323936"/>
                <a:gd name="connsiteY7" fmla="*/ 95250 h 438150"/>
                <a:gd name="connsiteX8" fmla="*/ 304800 w 323936"/>
                <a:gd name="connsiteY8" fmla="*/ 123825 h 438150"/>
                <a:gd name="connsiteX9" fmla="*/ 323850 w 323936"/>
                <a:gd name="connsiteY9" fmla="*/ 152400 h 438150"/>
                <a:gd name="connsiteX10" fmla="*/ 304800 w 323936"/>
                <a:gd name="connsiteY10" fmla="*/ 285750 h 438150"/>
                <a:gd name="connsiteX11" fmla="*/ 266700 w 323936"/>
                <a:gd name="connsiteY11" fmla="*/ 342900 h 438150"/>
                <a:gd name="connsiteX12" fmla="*/ 247650 w 323936"/>
                <a:gd name="connsiteY12" fmla="*/ 371475 h 438150"/>
                <a:gd name="connsiteX13" fmla="*/ 247650 w 323936"/>
                <a:gd name="connsiteY13" fmla="*/ 438150 h 438150"/>
                <a:gd name="connsiteX0" fmla="*/ 0 w 323936"/>
                <a:gd name="connsiteY0" fmla="*/ 104775 h 371475"/>
                <a:gd name="connsiteX1" fmla="*/ 47625 w 323936"/>
                <a:gd name="connsiteY1" fmla="*/ 66675 h 371475"/>
                <a:gd name="connsiteX2" fmla="*/ 76200 w 323936"/>
                <a:gd name="connsiteY2" fmla="*/ 57150 h 371475"/>
                <a:gd name="connsiteX3" fmla="*/ 133350 w 323936"/>
                <a:gd name="connsiteY3" fmla="*/ 19050 h 371475"/>
                <a:gd name="connsiteX4" fmla="*/ 200025 w 323936"/>
                <a:gd name="connsiteY4" fmla="*/ 0 h 371475"/>
                <a:gd name="connsiteX5" fmla="*/ 228600 w 323936"/>
                <a:gd name="connsiteY5" fmla="*/ 9525 h 371475"/>
                <a:gd name="connsiteX6" fmla="*/ 266700 w 323936"/>
                <a:gd name="connsiteY6" fmla="*/ 66675 h 371475"/>
                <a:gd name="connsiteX7" fmla="*/ 295275 w 323936"/>
                <a:gd name="connsiteY7" fmla="*/ 95250 h 371475"/>
                <a:gd name="connsiteX8" fmla="*/ 304800 w 323936"/>
                <a:gd name="connsiteY8" fmla="*/ 123825 h 371475"/>
                <a:gd name="connsiteX9" fmla="*/ 323850 w 323936"/>
                <a:gd name="connsiteY9" fmla="*/ 152400 h 371475"/>
                <a:gd name="connsiteX10" fmla="*/ 304800 w 323936"/>
                <a:gd name="connsiteY10" fmla="*/ 285750 h 371475"/>
                <a:gd name="connsiteX11" fmla="*/ 266700 w 323936"/>
                <a:gd name="connsiteY11" fmla="*/ 342900 h 371475"/>
                <a:gd name="connsiteX12" fmla="*/ 247650 w 323936"/>
                <a:gd name="connsiteY12" fmla="*/ 371475 h 371475"/>
                <a:gd name="connsiteX0" fmla="*/ 0 w 323936"/>
                <a:gd name="connsiteY0" fmla="*/ 104775 h 342900"/>
                <a:gd name="connsiteX1" fmla="*/ 47625 w 323936"/>
                <a:gd name="connsiteY1" fmla="*/ 66675 h 342900"/>
                <a:gd name="connsiteX2" fmla="*/ 76200 w 323936"/>
                <a:gd name="connsiteY2" fmla="*/ 57150 h 342900"/>
                <a:gd name="connsiteX3" fmla="*/ 133350 w 323936"/>
                <a:gd name="connsiteY3" fmla="*/ 19050 h 342900"/>
                <a:gd name="connsiteX4" fmla="*/ 200025 w 323936"/>
                <a:gd name="connsiteY4" fmla="*/ 0 h 342900"/>
                <a:gd name="connsiteX5" fmla="*/ 228600 w 323936"/>
                <a:gd name="connsiteY5" fmla="*/ 9525 h 342900"/>
                <a:gd name="connsiteX6" fmla="*/ 266700 w 323936"/>
                <a:gd name="connsiteY6" fmla="*/ 66675 h 342900"/>
                <a:gd name="connsiteX7" fmla="*/ 295275 w 323936"/>
                <a:gd name="connsiteY7" fmla="*/ 95250 h 342900"/>
                <a:gd name="connsiteX8" fmla="*/ 304800 w 323936"/>
                <a:gd name="connsiteY8" fmla="*/ 123825 h 342900"/>
                <a:gd name="connsiteX9" fmla="*/ 323850 w 323936"/>
                <a:gd name="connsiteY9" fmla="*/ 152400 h 342900"/>
                <a:gd name="connsiteX10" fmla="*/ 304800 w 323936"/>
                <a:gd name="connsiteY10" fmla="*/ 285750 h 342900"/>
                <a:gd name="connsiteX11" fmla="*/ 266700 w 323936"/>
                <a:gd name="connsiteY11" fmla="*/ 342900 h 342900"/>
                <a:gd name="connsiteX0" fmla="*/ 0 w 324210"/>
                <a:gd name="connsiteY0" fmla="*/ 104775 h 342900"/>
                <a:gd name="connsiteX1" fmla="*/ 47625 w 324210"/>
                <a:gd name="connsiteY1" fmla="*/ 66675 h 342900"/>
                <a:gd name="connsiteX2" fmla="*/ 76200 w 324210"/>
                <a:gd name="connsiteY2" fmla="*/ 57150 h 342900"/>
                <a:gd name="connsiteX3" fmla="*/ 133350 w 324210"/>
                <a:gd name="connsiteY3" fmla="*/ 19050 h 342900"/>
                <a:gd name="connsiteX4" fmla="*/ 200025 w 324210"/>
                <a:gd name="connsiteY4" fmla="*/ 0 h 342900"/>
                <a:gd name="connsiteX5" fmla="*/ 228600 w 324210"/>
                <a:gd name="connsiteY5" fmla="*/ 9525 h 342900"/>
                <a:gd name="connsiteX6" fmla="*/ 266700 w 324210"/>
                <a:gd name="connsiteY6" fmla="*/ 66675 h 342900"/>
                <a:gd name="connsiteX7" fmla="*/ 295275 w 324210"/>
                <a:gd name="connsiteY7" fmla="*/ 95250 h 342900"/>
                <a:gd name="connsiteX8" fmla="*/ 323850 w 324210"/>
                <a:gd name="connsiteY8" fmla="*/ 152400 h 342900"/>
                <a:gd name="connsiteX9" fmla="*/ 304800 w 324210"/>
                <a:gd name="connsiteY9" fmla="*/ 285750 h 342900"/>
                <a:gd name="connsiteX10" fmla="*/ 266700 w 324210"/>
                <a:gd name="connsiteY10" fmla="*/ 342900 h 342900"/>
                <a:gd name="connsiteX0" fmla="*/ 0 w 324210"/>
                <a:gd name="connsiteY0" fmla="*/ 104775 h 342900"/>
                <a:gd name="connsiteX1" fmla="*/ 47625 w 324210"/>
                <a:gd name="connsiteY1" fmla="*/ 66675 h 342900"/>
                <a:gd name="connsiteX2" fmla="*/ 76200 w 324210"/>
                <a:gd name="connsiteY2" fmla="*/ 57150 h 342900"/>
                <a:gd name="connsiteX3" fmla="*/ 133350 w 324210"/>
                <a:gd name="connsiteY3" fmla="*/ 19050 h 342900"/>
                <a:gd name="connsiteX4" fmla="*/ 200025 w 324210"/>
                <a:gd name="connsiteY4" fmla="*/ 0 h 342900"/>
                <a:gd name="connsiteX5" fmla="*/ 266700 w 324210"/>
                <a:gd name="connsiteY5" fmla="*/ 66675 h 342900"/>
                <a:gd name="connsiteX6" fmla="*/ 295275 w 324210"/>
                <a:gd name="connsiteY6" fmla="*/ 95250 h 342900"/>
                <a:gd name="connsiteX7" fmla="*/ 323850 w 324210"/>
                <a:gd name="connsiteY7" fmla="*/ 152400 h 342900"/>
                <a:gd name="connsiteX8" fmla="*/ 304800 w 324210"/>
                <a:gd name="connsiteY8" fmla="*/ 285750 h 342900"/>
                <a:gd name="connsiteX9" fmla="*/ 266700 w 324210"/>
                <a:gd name="connsiteY9" fmla="*/ 342900 h 342900"/>
                <a:gd name="connsiteX0" fmla="*/ 0 w 324210"/>
                <a:gd name="connsiteY0" fmla="*/ 104775 h 342900"/>
                <a:gd name="connsiteX1" fmla="*/ 47625 w 324210"/>
                <a:gd name="connsiteY1" fmla="*/ 66675 h 342900"/>
                <a:gd name="connsiteX2" fmla="*/ 76200 w 324210"/>
                <a:gd name="connsiteY2" fmla="*/ 57150 h 342900"/>
                <a:gd name="connsiteX3" fmla="*/ 133350 w 324210"/>
                <a:gd name="connsiteY3" fmla="*/ 19050 h 342900"/>
                <a:gd name="connsiteX4" fmla="*/ 200025 w 324210"/>
                <a:gd name="connsiteY4" fmla="*/ 0 h 342900"/>
                <a:gd name="connsiteX5" fmla="*/ 266700 w 324210"/>
                <a:gd name="connsiteY5" fmla="*/ 52010 h 342900"/>
                <a:gd name="connsiteX6" fmla="*/ 295275 w 324210"/>
                <a:gd name="connsiteY6" fmla="*/ 95250 h 342900"/>
                <a:gd name="connsiteX7" fmla="*/ 323850 w 324210"/>
                <a:gd name="connsiteY7" fmla="*/ 152400 h 342900"/>
                <a:gd name="connsiteX8" fmla="*/ 304800 w 324210"/>
                <a:gd name="connsiteY8" fmla="*/ 285750 h 342900"/>
                <a:gd name="connsiteX9" fmla="*/ 266700 w 324210"/>
                <a:gd name="connsiteY9" fmla="*/ 342900 h 342900"/>
                <a:gd name="connsiteX0" fmla="*/ 0 w 326053"/>
                <a:gd name="connsiteY0" fmla="*/ 104775 h 342900"/>
                <a:gd name="connsiteX1" fmla="*/ 47625 w 326053"/>
                <a:gd name="connsiteY1" fmla="*/ 66675 h 342900"/>
                <a:gd name="connsiteX2" fmla="*/ 76200 w 326053"/>
                <a:gd name="connsiteY2" fmla="*/ 57150 h 342900"/>
                <a:gd name="connsiteX3" fmla="*/ 133350 w 326053"/>
                <a:gd name="connsiteY3" fmla="*/ 19050 h 342900"/>
                <a:gd name="connsiteX4" fmla="*/ 200025 w 326053"/>
                <a:gd name="connsiteY4" fmla="*/ 0 h 342900"/>
                <a:gd name="connsiteX5" fmla="*/ 266700 w 326053"/>
                <a:gd name="connsiteY5" fmla="*/ 52010 h 342900"/>
                <a:gd name="connsiteX6" fmla="*/ 266235 w 326053"/>
                <a:gd name="connsiteY6" fmla="*/ 104049 h 342900"/>
                <a:gd name="connsiteX7" fmla="*/ 323850 w 326053"/>
                <a:gd name="connsiteY7" fmla="*/ 152400 h 342900"/>
                <a:gd name="connsiteX8" fmla="*/ 304800 w 326053"/>
                <a:gd name="connsiteY8" fmla="*/ 285750 h 342900"/>
                <a:gd name="connsiteX9" fmla="*/ 266700 w 326053"/>
                <a:gd name="connsiteY9" fmla="*/ 342900 h 342900"/>
                <a:gd name="connsiteX0" fmla="*/ 0 w 326053"/>
                <a:gd name="connsiteY0" fmla="*/ 104775 h 342900"/>
                <a:gd name="connsiteX1" fmla="*/ 47625 w 326053"/>
                <a:gd name="connsiteY1" fmla="*/ 66675 h 342900"/>
                <a:gd name="connsiteX2" fmla="*/ 76200 w 326053"/>
                <a:gd name="connsiteY2" fmla="*/ 57150 h 342900"/>
                <a:gd name="connsiteX3" fmla="*/ 133350 w 326053"/>
                <a:gd name="connsiteY3" fmla="*/ 19050 h 342900"/>
                <a:gd name="connsiteX4" fmla="*/ 200025 w 326053"/>
                <a:gd name="connsiteY4" fmla="*/ 0 h 342900"/>
                <a:gd name="connsiteX5" fmla="*/ 260247 w 326053"/>
                <a:gd name="connsiteY5" fmla="*/ 40278 h 342900"/>
                <a:gd name="connsiteX6" fmla="*/ 266235 w 326053"/>
                <a:gd name="connsiteY6" fmla="*/ 104049 h 342900"/>
                <a:gd name="connsiteX7" fmla="*/ 323850 w 326053"/>
                <a:gd name="connsiteY7" fmla="*/ 152400 h 342900"/>
                <a:gd name="connsiteX8" fmla="*/ 304800 w 326053"/>
                <a:gd name="connsiteY8" fmla="*/ 285750 h 342900"/>
                <a:gd name="connsiteX9" fmla="*/ 266700 w 326053"/>
                <a:gd name="connsiteY9" fmla="*/ 342900 h 342900"/>
                <a:gd name="connsiteX0" fmla="*/ 0 w 326497"/>
                <a:gd name="connsiteY0" fmla="*/ 104775 h 342900"/>
                <a:gd name="connsiteX1" fmla="*/ 47625 w 326497"/>
                <a:gd name="connsiteY1" fmla="*/ 66675 h 342900"/>
                <a:gd name="connsiteX2" fmla="*/ 76200 w 326497"/>
                <a:gd name="connsiteY2" fmla="*/ 57150 h 342900"/>
                <a:gd name="connsiteX3" fmla="*/ 133350 w 326497"/>
                <a:gd name="connsiteY3" fmla="*/ 19050 h 342900"/>
                <a:gd name="connsiteX4" fmla="*/ 200025 w 326497"/>
                <a:gd name="connsiteY4" fmla="*/ 0 h 342900"/>
                <a:gd name="connsiteX5" fmla="*/ 260247 w 326497"/>
                <a:gd name="connsiteY5" fmla="*/ 40278 h 342900"/>
                <a:gd name="connsiteX6" fmla="*/ 259782 w 326497"/>
                <a:gd name="connsiteY6" fmla="*/ 112848 h 342900"/>
                <a:gd name="connsiteX7" fmla="*/ 323850 w 326497"/>
                <a:gd name="connsiteY7" fmla="*/ 152400 h 342900"/>
                <a:gd name="connsiteX8" fmla="*/ 304800 w 326497"/>
                <a:gd name="connsiteY8" fmla="*/ 285750 h 342900"/>
                <a:gd name="connsiteX9" fmla="*/ 266700 w 326497"/>
                <a:gd name="connsiteY9" fmla="*/ 342900 h 342900"/>
                <a:gd name="connsiteX0" fmla="*/ 0 w 311900"/>
                <a:gd name="connsiteY0" fmla="*/ 104775 h 342900"/>
                <a:gd name="connsiteX1" fmla="*/ 47625 w 311900"/>
                <a:gd name="connsiteY1" fmla="*/ 66675 h 342900"/>
                <a:gd name="connsiteX2" fmla="*/ 76200 w 311900"/>
                <a:gd name="connsiteY2" fmla="*/ 57150 h 342900"/>
                <a:gd name="connsiteX3" fmla="*/ 133350 w 311900"/>
                <a:gd name="connsiteY3" fmla="*/ 19050 h 342900"/>
                <a:gd name="connsiteX4" fmla="*/ 200025 w 311900"/>
                <a:gd name="connsiteY4" fmla="*/ 0 h 342900"/>
                <a:gd name="connsiteX5" fmla="*/ 260247 w 311900"/>
                <a:gd name="connsiteY5" fmla="*/ 40278 h 342900"/>
                <a:gd name="connsiteX6" fmla="*/ 259782 w 311900"/>
                <a:gd name="connsiteY6" fmla="*/ 112848 h 342900"/>
                <a:gd name="connsiteX7" fmla="*/ 307716 w 311900"/>
                <a:gd name="connsiteY7" fmla="*/ 187597 h 342900"/>
                <a:gd name="connsiteX8" fmla="*/ 304800 w 311900"/>
                <a:gd name="connsiteY8" fmla="*/ 285750 h 342900"/>
                <a:gd name="connsiteX9" fmla="*/ 266700 w 311900"/>
                <a:gd name="connsiteY9" fmla="*/ 342900 h 342900"/>
                <a:gd name="connsiteX0" fmla="*/ 0 w 310754"/>
                <a:gd name="connsiteY0" fmla="*/ 104775 h 342900"/>
                <a:gd name="connsiteX1" fmla="*/ 47625 w 310754"/>
                <a:gd name="connsiteY1" fmla="*/ 66675 h 342900"/>
                <a:gd name="connsiteX2" fmla="*/ 76200 w 310754"/>
                <a:gd name="connsiteY2" fmla="*/ 57150 h 342900"/>
                <a:gd name="connsiteX3" fmla="*/ 133350 w 310754"/>
                <a:gd name="connsiteY3" fmla="*/ 19050 h 342900"/>
                <a:gd name="connsiteX4" fmla="*/ 200025 w 310754"/>
                <a:gd name="connsiteY4" fmla="*/ 0 h 342900"/>
                <a:gd name="connsiteX5" fmla="*/ 260247 w 310754"/>
                <a:gd name="connsiteY5" fmla="*/ 40278 h 342900"/>
                <a:gd name="connsiteX6" fmla="*/ 259782 w 310754"/>
                <a:gd name="connsiteY6" fmla="*/ 112848 h 342900"/>
                <a:gd name="connsiteX7" fmla="*/ 307716 w 310754"/>
                <a:gd name="connsiteY7" fmla="*/ 187597 h 342900"/>
                <a:gd name="connsiteX8" fmla="*/ 301573 w 310754"/>
                <a:gd name="connsiteY8" fmla="*/ 285750 h 342900"/>
                <a:gd name="connsiteX9" fmla="*/ 266700 w 310754"/>
                <a:gd name="connsiteY9" fmla="*/ 342900 h 342900"/>
                <a:gd name="connsiteX0" fmla="*/ 0 w 310754"/>
                <a:gd name="connsiteY0" fmla="*/ 104775 h 342900"/>
                <a:gd name="connsiteX1" fmla="*/ 47625 w 310754"/>
                <a:gd name="connsiteY1" fmla="*/ 66675 h 342900"/>
                <a:gd name="connsiteX2" fmla="*/ 76200 w 310754"/>
                <a:gd name="connsiteY2" fmla="*/ 57150 h 342900"/>
                <a:gd name="connsiteX3" fmla="*/ 133350 w 310754"/>
                <a:gd name="connsiteY3" fmla="*/ 19050 h 342900"/>
                <a:gd name="connsiteX4" fmla="*/ 200025 w 310754"/>
                <a:gd name="connsiteY4" fmla="*/ 0 h 342900"/>
                <a:gd name="connsiteX5" fmla="*/ 260247 w 310754"/>
                <a:gd name="connsiteY5" fmla="*/ 40278 h 342900"/>
                <a:gd name="connsiteX6" fmla="*/ 259782 w 310754"/>
                <a:gd name="connsiteY6" fmla="*/ 112848 h 342900"/>
                <a:gd name="connsiteX7" fmla="*/ 307716 w 310754"/>
                <a:gd name="connsiteY7" fmla="*/ 187597 h 342900"/>
                <a:gd name="connsiteX8" fmla="*/ 301573 w 310754"/>
                <a:gd name="connsiteY8" fmla="*/ 285750 h 342900"/>
                <a:gd name="connsiteX9" fmla="*/ 266700 w 310754"/>
                <a:gd name="connsiteY9" fmla="*/ 342900 h 342900"/>
                <a:gd name="connsiteX0" fmla="*/ 0 w 310754"/>
                <a:gd name="connsiteY0" fmla="*/ 104775 h 342900"/>
                <a:gd name="connsiteX1" fmla="*/ 47625 w 310754"/>
                <a:gd name="connsiteY1" fmla="*/ 66675 h 342900"/>
                <a:gd name="connsiteX2" fmla="*/ 76200 w 310754"/>
                <a:gd name="connsiteY2" fmla="*/ 57150 h 342900"/>
                <a:gd name="connsiteX3" fmla="*/ 133350 w 310754"/>
                <a:gd name="connsiteY3" fmla="*/ 19050 h 342900"/>
                <a:gd name="connsiteX4" fmla="*/ 200025 w 310754"/>
                <a:gd name="connsiteY4" fmla="*/ 0 h 342900"/>
                <a:gd name="connsiteX5" fmla="*/ 263474 w 310754"/>
                <a:gd name="connsiteY5" fmla="*/ 22679 h 342900"/>
                <a:gd name="connsiteX6" fmla="*/ 259782 w 310754"/>
                <a:gd name="connsiteY6" fmla="*/ 112848 h 342900"/>
                <a:gd name="connsiteX7" fmla="*/ 307716 w 310754"/>
                <a:gd name="connsiteY7" fmla="*/ 187597 h 342900"/>
                <a:gd name="connsiteX8" fmla="*/ 301573 w 310754"/>
                <a:gd name="connsiteY8" fmla="*/ 285750 h 342900"/>
                <a:gd name="connsiteX9" fmla="*/ 266700 w 310754"/>
                <a:gd name="connsiteY9" fmla="*/ 342900 h 342900"/>
                <a:gd name="connsiteX0" fmla="*/ 0 w 310977"/>
                <a:gd name="connsiteY0" fmla="*/ 104775 h 345833"/>
                <a:gd name="connsiteX1" fmla="*/ 47625 w 310977"/>
                <a:gd name="connsiteY1" fmla="*/ 66675 h 345833"/>
                <a:gd name="connsiteX2" fmla="*/ 76200 w 310977"/>
                <a:gd name="connsiteY2" fmla="*/ 57150 h 345833"/>
                <a:gd name="connsiteX3" fmla="*/ 133350 w 310977"/>
                <a:gd name="connsiteY3" fmla="*/ 19050 h 345833"/>
                <a:gd name="connsiteX4" fmla="*/ 200025 w 310977"/>
                <a:gd name="connsiteY4" fmla="*/ 0 h 345833"/>
                <a:gd name="connsiteX5" fmla="*/ 263474 w 310977"/>
                <a:gd name="connsiteY5" fmla="*/ 22679 h 345833"/>
                <a:gd name="connsiteX6" fmla="*/ 259782 w 310977"/>
                <a:gd name="connsiteY6" fmla="*/ 112848 h 345833"/>
                <a:gd name="connsiteX7" fmla="*/ 307716 w 310977"/>
                <a:gd name="connsiteY7" fmla="*/ 187597 h 345833"/>
                <a:gd name="connsiteX8" fmla="*/ 301573 w 310977"/>
                <a:gd name="connsiteY8" fmla="*/ 285750 h 345833"/>
                <a:gd name="connsiteX9" fmla="*/ 260247 w 310977"/>
                <a:gd name="connsiteY9" fmla="*/ 345833 h 345833"/>
                <a:gd name="connsiteX0" fmla="*/ 0 w 310977"/>
                <a:gd name="connsiteY0" fmla="*/ 104775 h 345833"/>
                <a:gd name="connsiteX1" fmla="*/ 47625 w 310977"/>
                <a:gd name="connsiteY1" fmla="*/ 66675 h 345833"/>
                <a:gd name="connsiteX2" fmla="*/ 76200 w 310977"/>
                <a:gd name="connsiteY2" fmla="*/ 57150 h 345833"/>
                <a:gd name="connsiteX3" fmla="*/ 133350 w 310977"/>
                <a:gd name="connsiteY3" fmla="*/ 19050 h 345833"/>
                <a:gd name="connsiteX4" fmla="*/ 200025 w 310977"/>
                <a:gd name="connsiteY4" fmla="*/ 0 h 345833"/>
                <a:gd name="connsiteX5" fmla="*/ 263474 w 310977"/>
                <a:gd name="connsiteY5" fmla="*/ 22679 h 345833"/>
                <a:gd name="connsiteX6" fmla="*/ 259782 w 310977"/>
                <a:gd name="connsiteY6" fmla="*/ 112848 h 345833"/>
                <a:gd name="connsiteX7" fmla="*/ 307716 w 310977"/>
                <a:gd name="connsiteY7" fmla="*/ 187597 h 345833"/>
                <a:gd name="connsiteX8" fmla="*/ 301573 w 310977"/>
                <a:gd name="connsiteY8" fmla="*/ 285750 h 345833"/>
                <a:gd name="connsiteX9" fmla="*/ 260247 w 310977"/>
                <a:gd name="connsiteY9" fmla="*/ 345833 h 345833"/>
                <a:gd name="connsiteX0" fmla="*/ 0 w 310977"/>
                <a:gd name="connsiteY0" fmla="*/ 104775 h 345833"/>
                <a:gd name="connsiteX1" fmla="*/ 47625 w 310977"/>
                <a:gd name="connsiteY1" fmla="*/ 66675 h 345833"/>
                <a:gd name="connsiteX2" fmla="*/ 76200 w 310977"/>
                <a:gd name="connsiteY2" fmla="*/ 57150 h 345833"/>
                <a:gd name="connsiteX3" fmla="*/ 133350 w 310977"/>
                <a:gd name="connsiteY3" fmla="*/ 19050 h 345833"/>
                <a:gd name="connsiteX4" fmla="*/ 200025 w 310977"/>
                <a:gd name="connsiteY4" fmla="*/ 0 h 345833"/>
                <a:gd name="connsiteX5" fmla="*/ 263474 w 310977"/>
                <a:gd name="connsiteY5" fmla="*/ 22679 h 345833"/>
                <a:gd name="connsiteX6" fmla="*/ 259782 w 310977"/>
                <a:gd name="connsiteY6" fmla="*/ 112848 h 345833"/>
                <a:gd name="connsiteX7" fmla="*/ 307716 w 310977"/>
                <a:gd name="connsiteY7" fmla="*/ 187597 h 345833"/>
                <a:gd name="connsiteX8" fmla="*/ 301573 w 310977"/>
                <a:gd name="connsiteY8" fmla="*/ 285750 h 345833"/>
                <a:gd name="connsiteX9" fmla="*/ 260247 w 310977"/>
                <a:gd name="connsiteY9" fmla="*/ 345833 h 345833"/>
                <a:gd name="connsiteX0" fmla="*/ 0 w 310977"/>
                <a:gd name="connsiteY0" fmla="*/ 104775 h 345833"/>
                <a:gd name="connsiteX1" fmla="*/ 47625 w 310977"/>
                <a:gd name="connsiteY1" fmla="*/ 66675 h 345833"/>
                <a:gd name="connsiteX2" fmla="*/ 133350 w 310977"/>
                <a:gd name="connsiteY2" fmla="*/ 19050 h 345833"/>
                <a:gd name="connsiteX3" fmla="*/ 200025 w 310977"/>
                <a:gd name="connsiteY3" fmla="*/ 0 h 345833"/>
                <a:gd name="connsiteX4" fmla="*/ 263474 w 310977"/>
                <a:gd name="connsiteY4" fmla="*/ 22679 h 345833"/>
                <a:gd name="connsiteX5" fmla="*/ 259782 w 310977"/>
                <a:gd name="connsiteY5" fmla="*/ 112848 h 345833"/>
                <a:gd name="connsiteX6" fmla="*/ 307716 w 310977"/>
                <a:gd name="connsiteY6" fmla="*/ 187597 h 345833"/>
                <a:gd name="connsiteX7" fmla="*/ 301573 w 310977"/>
                <a:gd name="connsiteY7" fmla="*/ 285750 h 345833"/>
                <a:gd name="connsiteX8" fmla="*/ 260247 w 310977"/>
                <a:gd name="connsiteY8" fmla="*/ 345833 h 345833"/>
                <a:gd name="connsiteX0" fmla="*/ 0 w 304523"/>
                <a:gd name="connsiteY0" fmla="*/ 134106 h 345833"/>
                <a:gd name="connsiteX1" fmla="*/ 41171 w 304523"/>
                <a:gd name="connsiteY1" fmla="*/ 66675 h 345833"/>
                <a:gd name="connsiteX2" fmla="*/ 126896 w 304523"/>
                <a:gd name="connsiteY2" fmla="*/ 19050 h 345833"/>
                <a:gd name="connsiteX3" fmla="*/ 193571 w 304523"/>
                <a:gd name="connsiteY3" fmla="*/ 0 h 345833"/>
                <a:gd name="connsiteX4" fmla="*/ 257020 w 304523"/>
                <a:gd name="connsiteY4" fmla="*/ 22679 h 345833"/>
                <a:gd name="connsiteX5" fmla="*/ 253328 w 304523"/>
                <a:gd name="connsiteY5" fmla="*/ 112848 h 345833"/>
                <a:gd name="connsiteX6" fmla="*/ 301262 w 304523"/>
                <a:gd name="connsiteY6" fmla="*/ 187597 h 345833"/>
                <a:gd name="connsiteX7" fmla="*/ 295119 w 304523"/>
                <a:gd name="connsiteY7" fmla="*/ 285750 h 345833"/>
                <a:gd name="connsiteX8" fmla="*/ 253793 w 304523"/>
                <a:gd name="connsiteY8" fmla="*/ 345833 h 345833"/>
                <a:gd name="connsiteX0" fmla="*/ 0 w 301297"/>
                <a:gd name="connsiteY0" fmla="*/ 122373 h 345833"/>
                <a:gd name="connsiteX1" fmla="*/ 37945 w 301297"/>
                <a:gd name="connsiteY1" fmla="*/ 66675 h 345833"/>
                <a:gd name="connsiteX2" fmla="*/ 123670 w 301297"/>
                <a:gd name="connsiteY2" fmla="*/ 19050 h 345833"/>
                <a:gd name="connsiteX3" fmla="*/ 190345 w 301297"/>
                <a:gd name="connsiteY3" fmla="*/ 0 h 345833"/>
                <a:gd name="connsiteX4" fmla="*/ 253794 w 301297"/>
                <a:gd name="connsiteY4" fmla="*/ 22679 h 345833"/>
                <a:gd name="connsiteX5" fmla="*/ 250102 w 301297"/>
                <a:gd name="connsiteY5" fmla="*/ 112848 h 345833"/>
                <a:gd name="connsiteX6" fmla="*/ 298036 w 301297"/>
                <a:gd name="connsiteY6" fmla="*/ 187597 h 345833"/>
                <a:gd name="connsiteX7" fmla="*/ 291893 w 301297"/>
                <a:gd name="connsiteY7" fmla="*/ 285750 h 345833"/>
                <a:gd name="connsiteX8" fmla="*/ 250567 w 301297"/>
                <a:gd name="connsiteY8" fmla="*/ 345833 h 345833"/>
                <a:gd name="connsiteX0" fmla="*/ 0 w 301297"/>
                <a:gd name="connsiteY0" fmla="*/ 122373 h 345833"/>
                <a:gd name="connsiteX1" fmla="*/ 63758 w 301297"/>
                <a:gd name="connsiteY1" fmla="*/ 57876 h 345833"/>
                <a:gd name="connsiteX2" fmla="*/ 123670 w 301297"/>
                <a:gd name="connsiteY2" fmla="*/ 19050 h 345833"/>
                <a:gd name="connsiteX3" fmla="*/ 190345 w 301297"/>
                <a:gd name="connsiteY3" fmla="*/ 0 h 345833"/>
                <a:gd name="connsiteX4" fmla="*/ 253794 w 301297"/>
                <a:gd name="connsiteY4" fmla="*/ 22679 h 345833"/>
                <a:gd name="connsiteX5" fmla="*/ 250102 w 301297"/>
                <a:gd name="connsiteY5" fmla="*/ 112848 h 345833"/>
                <a:gd name="connsiteX6" fmla="*/ 298036 w 301297"/>
                <a:gd name="connsiteY6" fmla="*/ 187597 h 345833"/>
                <a:gd name="connsiteX7" fmla="*/ 291893 w 301297"/>
                <a:gd name="connsiteY7" fmla="*/ 285750 h 345833"/>
                <a:gd name="connsiteX8" fmla="*/ 250567 w 301297"/>
                <a:gd name="connsiteY8" fmla="*/ 345833 h 345833"/>
                <a:gd name="connsiteX0" fmla="*/ 0 w 301297"/>
                <a:gd name="connsiteY0" fmla="*/ 122373 h 345833"/>
                <a:gd name="connsiteX1" fmla="*/ 63758 w 301297"/>
                <a:gd name="connsiteY1" fmla="*/ 57876 h 345833"/>
                <a:gd name="connsiteX2" fmla="*/ 123670 w 301297"/>
                <a:gd name="connsiteY2" fmla="*/ 19050 h 345833"/>
                <a:gd name="connsiteX3" fmla="*/ 190345 w 301297"/>
                <a:gd name="connsiteY3" fmla="*/ 0 h 345833"/>
                <a:gd name="connsiteX4" fmla="*/ 253794 w 301297"/>
                <a:gd name="connsiteY4" fmla="*/ 22679 h 345833"/>
                <a:gd name="connsiteX5" fmla="*/ 250102 w 301297"/>
                <a:gd name="connsiteY5" fmla="*/ 112848 h 345833"/>
                <a:gd name="connsiteX6" fmla="*/ 298036 w 301297"/>
                <a:gd name="connsiteY6" fmla="*/ 187597 h 345833"/>
                <a:gd name="connsiteX7" fmla="*/ 291893 w 301297"/>
                <a:gd name="connsiteY7" fmla="*/ 285750 h 345833"/>
                <a:gd name="connsiteX8" fmla="*/ 250567 w 301297"/>
                <a:gd name="connsiteY8" fmla="*/ 345833 h 345833"/>
                <a:gd name="connsiteX0" fmla="*/ 0 w 301536"/>
                <a:gd name="connsiteY0" fmla="*/ 122373 h 345833"/>
                <a:gd name="connsiteX1" fmla="*/ 63758 w 301536"/>
                <a:gd name="connsiteY1" fmla="*/ 57876 h 345833"/>
                <a:gd name="connsiteX2" fmla="*/ 123670 w 301536"/>
                <a:gd name="connsiteY2" fmla="*/ 19050 h 345833"/>
                <a:gd name="connsiteX3" fmla="*/ 190345 w 301536"/>
                <a:gd name="connsiteY3" fmla="*/ 0 h 345833"/>
                <a:gd name="connsiteX4" fmla="*/ 253794 w 301536"/>
                <a:gd name="connsiteY4" fmla="*/ 22679 h 345833"/>
                <a:gd name="connsiteX5" fmla="*/ 246875 w 301536"/>
                <a:gd name="connsiteY5" fmla="*/ 92316 h 345833"/>
                <a:gd name="connsiteX6" fmla="*/ 298036 w 301536"/>
                <a:gd name="connsiteY6" fmla="*/ 187597 h 345833"/>
                <a:gd name="connsiteX7" fmla="*/ 291893 w 301536"/>
                <a:gd name="connsiteY7" fmla="*/ 285750 h 345833"/>
                <a:gd name="connsiteX8" fmla="*/ 250567 w 301536"/>
                <a:gd name="connsiteY8" fmla="*/ 345833 h 345833"/>
                <a:gd name="connsiteX0" fmla="*/ 0 w 300819"/>
                <a:gd name="connsiteY0" fmla="*/ 122373 h 345833"/>
                <a:gd name="connsiteX1" fmla="*/ 63758 w 300819"/>
                <a:gd name="connsiteY1" fmla="*/ 57876 h 345833"/>
                <a:gd name="connsiteX2" fmla="*/ 123670 w 300819"/>
                <a:gd name="connsiteY2" fmla="*/ 19050 h 345833"/>
                <a:gd name="connsiteX3" fmla="*/ 190345 w 300819"/>
                <a:gd name="connsiteY3" fmla="*/ 0 h 345833"/>
                <a:gd name="connsiteX4" fmla="*/ 253794 w 300819"/>
                <a:gd name="connsiteY4" fmla="*/ 22679 h 345833"/>
                <a:gd name="connsiteX5" fmla="*/ 256554 w 300819"/>
                <a:gd name="connsiteY5" fmla="*/ 101116 h 345833"/>
                <a:gd name="connsiteX6" fmla="*/ 298036 w 300819"/>
                <a:gd name="connsiteY6" fmla="*/ 187597 h 345833"/>
                <a:gd name="connsiteX7" fmla="*/ 291893 w 300819"/>
                <a:gd name="connsiteY7" fmla="*/ 285750 h 345833"/>
                <a:gd name="connsiteX8" fmla="*/ 250567 w 300819"/>
                <a:gd name="connsiteY8" fmla="*/ 345833 h 345833"/>
                <a:gd name="connsiteX0" fmla="*/ 0 w 302253"/>
                <a:gd name="connsiteY0" fmla="*/ 122373 h 345833"/>
                <a:gd name="connsiteX1" fmla="*/ 63758 w 302253"/>
                <a:gd name="connsiteY1" fmla="*/ 57876 h 345833"/>
                <a:gd name="connsiteX2" fmla="*/ 123670 w 302253"/>
                <a:gd name="connsiteY2" fmla="*/ 19050 h 345833"/>
                <a:gd name="connsiteX3" fmla="*/ 190345 w 302253"/>
                <a:gd name="connsiteY3" fmla="*/ 0 h 345833"/>
                <a:gd name="connsiteX4" fmla="*/ 253794 w 302253"/>
                <a:gd name="connsiteY4" fmla="*/ 22679 h 345833"/>
                <a:gd name="connsiteX5" fmla="*/ 237194 w 302253"/>
                <a:gd name="connsiteY5" fmla="*/ 101116 h 345833"/>
                <a:gd name="connsiteX6" fmla="*/ 298036 w 302253"/>
                <a:gd name="connsiteY6" fmla="*/ 187597 h 345833"/>
                <a:gd name="connsiteX7" fmla="*/ 291893 w 302253"/>
                <a:gd name="connsiteY7" fmla="*/ 285750 h 345833"/>
                <a:gd name="connsiteX8" fmla="*/ 250567 w 302253"/>
                <a:gd name="connsiteY8" fmla="*/ 345833 h 345833"/>
                <a:gd name="connsiteX0" fmla="*/ 0 w 299625"/>
                <a:gd name="connsiteY0" fmla="*/ 122373 h 345833"/>
                <a:gd name="connsiteX1" fmla="*/ 63758 w 299625"/>
                <a:gd name="connsiteY1" fmla="*/ 57876 h 345833"/>
                <a:gd name="connsiteX2" fmla="*/ 123670 w 299625"/>
                <a:gd name="connsiteY2" fmla="*/ 19050 h 345833"/>
                <a:gd name="connsiteX3" fmla="*/ 190345 w 299625"/>
                <a:gd name="connsiteY3" fmla="*/ 0 h 345833"/>
                <a:gd name="connsiteX4" fmla="*/ 253794 w 299625"/>
                <a:gd name="connsiteY4" fmla="*/ 22679 h 345833"/>
                <a:gd name="connsiteX5" fmla="*/ 272687 w 299625"/>
                <a:gd name="connsiteY5" fmla="*/ 101116 h 345833"/>
                <a:gd name="connsiteX6" fmla="*/ 298036 w 299625"/>
                <a:gd name="connsiteY6" fmla="*/ 187597 h 345833"/>
                <a:gd name="connsiteX7" fmla="*/ 291893 w 299625"/>
                <a:gd name="connsiteY7" fmla="*/ 285750 h 345833"/>
                <a:gd name="connsiteX8" fmla="*/ 250567 w 299625"/>
                <a:gd name="connsiteY8" fmla="*/ 345833 h 345833"/>
                <a:gd name="connsiteX0" fmla="*/ 0 w 303687"/>
                <a:gd name="connsiteY0" fmla="*/ 122373 h 345833"/>
                <a:gd name="connsiteX1" fmla="*/ 63758 w 303687"/>
                <a:gd name="connsiteY1" fmla="*/ 57876 h 345833"/>
                <a:gd name="connsiteX2" fmla="*/ 123670 w 303687"/>
                <a:gd name="connsiteY2" fmla="*/ 19050 h 345833"/>
                <a:gd name="connsiteX3" fmla="*/ 190345 w 303687"/>
                <a:gd name="connsiteY3" fmla="*/ 0 h 345833"/>
                <a:gd name="connsiteX4" fmla="*/ 253794 w 303687"/>
                <a:gd name="connsiteY4" fmla="*/ 22679 h 345833"/>
                <a:gd name="connsiteX5" fmla="*/ 217834 w 303687"/>
                <a:gd name="connsiteY5" fmla="*/ 98183 h 345833"/>
                <a:gd name="connsiteX6" fmla="*/ 298036 w 303687"/>
                <a:gd name="connsiteY6" fmla="*/ 187597 h 345833"/>
                <a:gd name="connsiteX7" fmla="*/ 291893 w 303687"/>
                <a:gd name="connsiteY7" fmla="*/ 285750 h 345833"/>
                <a:gd name="connsiteX8" fmla="*/ 250567 w 303687"/>
                <a:gd name="connsiteY8" fmla="*/ 345833 h 345833"/>
                <a:gd name="connsiteX0" fmla="*/ 0 w 301024"/>
                <a:gd name="connsiteY0" fmla="*/ 122373 h 345833"/>
                <a:gd name="connsiteX1" fmla="*/ 63758 w 301024"/>
                <a:gd name="connsiteY1" fmla="*/ 57876 h 345833"/>
                <a:gd name="connsiteX2" fmla="*/ 123670 w 301024"/>
                <a:gd name="connsiteY2" fmla="*/ 19050 h 345833"/>
                <a:gd name="connsiteX3" fmla="*/ 190345 w 301024"/>
                <a:gd name="connsiteY3" fmla="*/ 0 h 345833"/>
                <a:gd name="connsiteX4" fmla="*/ 253794 w 301024"/>
                <a:gd name="connsiteY4" fmla="*/ 22679 h 345833"/>
                <a:gd name="connsiteX5" fmla="*/ 298036 w 301024"/>
                <a:gd name="connsiteY5" fmla="*/ 187597 h 345833"/>
                <a:gd name="connsiteX6" fmla="*/ 291893 w 301024"/>
                <a:gd name="connsiteY6" fmla="*/ 285750 h 345833"/>
                <a:gd name="connsiteX7" fmla="*/ 250567 w 301024"/>
                <a:gd name="connsiteY7" fmla="*/ 345833 h 345833"/>
                <a:gd name="connsiteX0" fmla="*/ 0 w 301741"/>
                <a:gd name="connsiteY0" fmla="*/ 122373 h 345833"/>
                <a:gd name="connsiteX1" fmla="*/ 63758 w 301741"/>
                <a:gd name="connsiteY1" fmla="*/ 57876 h 345833"/>
                <a:gd name="connsiteX2" fmla="*/ 123670 w 301741"/>
                <a:gd name="connsiteY2" fmla="*/ 19050 h 345833"/>
                <a:gd name="connsiteX3" fmla="*/ 190345 w 301741"/>
                <a:gd name="connsiteY3" fmla="*/ 0 h 345833"/>
                <a:gd name="connsiteX4" fmla="*/ 244114 w 301741"/>
                <a:gd name="connsiteY4" fmla="*/ 107740 h 345833"/>
                <a:gd name="connsiteX5" fmla="*/ 298036 w 301741"/>
                <a:gd name="connsiteY5" fmla="*/ 187597 h 345833"/>
                <a:gd name="connsiteX6" fmla="*/ 291893 w 301741"/>
                <a:gd name="connsiteY6" fmla="*/ 285750 h 345833"/>
                <a:gd name="connsiteX7" fmla="*/ 250567 w 301741"/>
                <a:gd name="connsiteY7" fmla="*/ 345833 h 345833"/>
                <a:gd name="connsiteX0" fmla="*/ 0 w 301741"/>
                <a:gd name="connsiteY0" fmla="*/ 122373 h 345833"/>
                <a:gd name="connsiteX1" fmla="*/ 63758 w 301741"/>
                <a:gd name="connsiteY1" fmla="*/ 57876 h 345833"/>
                <a:gd name="connsiteX2" fmla="*/ 123670 w 301741"/>
                <a:gd name="connsiteY2" fmla="*/ 19050 h 345833"/>
                <a:gd name="connsiteX3" fmla="*/ 190345 w 301741"/>
                <a:gd name="connsiteY3" fmla="*/ 0 h 345833"/>
                <a:gd name="connsiteX4" fmla="*/ 244114 w 301741"/>
                <a:gd name="connsiteY4" fmla="*/ 107740 h 345833"/>
                <a:gd name="connsiteX5" fmla="*/ 298036 w 301741"/>
                <a:gd name="connsiteY5" fmla="*/ 187597 h 345833"/>
                <a:gd name="connsiteX6" fmla="*/ 291893 w 301741"/>
                <a:gd name="connsiteY6" fmla="*/ 285750 h 345833"/>
                <a:gd name="connsiteX7" fmla="*/ 250567 w 301741"/>
                <a:gd name="connsiteY7" fmla="*/ 345833 h 345833"/>
                <a:gd name="connsiteX0" fmla="*/ 0 w 301741"/>
                <a:gd name="connsiteY0" fmla="*/ 122373 h 345833"/>
                <a:gd name="connsiteX1" fmla="*/ 63758 w 301741"/>
                <a:gd name="connsiteY1" fmla="*/ 57876 h 345833"/>
                <a:gd name="connsiteX2" fmla="*/ 123670 w 301741"/>
                <a:gd name="connsiteY2" fmla="*/ 19050 h 345833"/>
                <a:gd name="connsiteX3" fmla="*/ 190345 w 301741"/>
                <a:gd name="connsiteY3" fmla="*/ 0 h 345833"/>
                <a:gd name="connsiteX4" fmla="*/ 244114 w 301741"/>
                <a:gd name="connsiteY4" fmla="*/ 107740 h 345833"/>
                <a:gd name="connsiteX5" fmla="*/ 298036 w 301741"/>
                <a:gd name="connsiteY5" fmla="*/ 187597 h 345833"/>
                <a:gd name="connsiteX6" fmla="*/ 291893 w 301741"/>
                <a:gd name="connsiteY6" fmla="*/ 285750 h 345833"/>
                <a:gd name="connsiteX7" fmla="*/ 250567 w 301741"/>
                <a:gd name="connsiteY7" fmla="*/ 345833 h 345833"/>
                <a:gd name="connsiteX0" fmla="*/ 0 w 302219"/>
                <a:gd name="connsiteY0" fmla="*/ 122373 h 345833"/>
                <a:gd name="connsiteX1" fmla="*/ 63758 w 302219"/>
                <a:gd name="connsiteY1" fmla="*/ 57876 h 345833"/>
                <a:gd name="connsiteX2" fmla="*/ 123670 w 302219"/>
                <a:gd name="connsiteY2" fmla="*/ 19050 h 345833"/>
                <a:gd name="connsiteX3" fmla="*/ 190345 w 302219"/>
                <a:gd name="connsiteY3" fmla="*/ 0 h 345833"/>
                <a:gd name="connsiteX4" fmla="*/ 237661 w 302219"/>
                <a:gd name="connsiteY4" fmla="*/ 66676 h 345833"/>
                <a:gd name="connsiteX5" fmla="*/ 298036 w 302219"/>
                <a:gd name="connsiteY5" fmla="*/ 187597 h 345833"/>
                <a:gd name="connsiteX6" fmla="*/ 291893 w 302219"/>
                <a:gd name="connsiteY6" fmla="*/ 285750 h 345833"/>
                <a:gd name="connsiteX7" fmla="*/ 250567 w 302219"/>
                <a:gd name="connsiteY7" fmla="*/ 345833 h 34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219" h="345833">
                  <a:moveTo>
                    <a:pt x="0" y="122373"/>
                  </a:moveTo>
                  <a:cubicBezTo>
                    <a:pt x="15875" y="109673"/>
                    <a:pt x="43146" y="75097"/>
                    <a:pt x="63758" y="57876"/>
                  </a:cubicBezTo>
                  <a:cubicBezTo>
                    <a:pt x="84370" y="40656"/>
                    <a:pt x="102572" y="28696"/>
                    <a:pt x="123670" y="19050"/>
                  </a:cubicBezTo>
                  <a:cubicBezTo>
                    <a:pt x="144768" y="9404"/>
                    <a:pt x="142505" y="11960"/>
                    <a:pt x="190345" y="0"/>
                  </a:cubicBezTo>
                  <a:cubicBezTo>
                    <a:pt x="212570" y="7938"/>
                    <a:pt x="245525" y="-11520"/>
                    <a:pt x="237661" y="66676"/>
                  </a:cubicBezTo>
                  <a:cubicBezTo>
                    <a:pt x="229797" y="144872"/>
                    <a:pt x="288997" y="151085"/>
                    <a:pt x="298036" y="187597"/>
                  </a:cubicBezTo>
                  <a:cubicBezTo>
                    <a:pt x="307075" y="224109"/>
                    <a:pt x="299804" y="259377"/>
                    <a:pt x="291893" y="285750"/>
                  </a:cubicBezTo>
                  <a:cubicBezTo>
                    <a:pt x="283982" y="312123"/>
                    <a:pt x="263267" y="326783"/>
                    <a:pt x="250567" y="345833"/>
                  </a:cubicBezTo>
                </a:path>
              </a:pathLst>
            </a:custGeom>
            <a:noFill/>
            <a:ln w="127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リーフォーム: 図形 69">
              <a:extLst>
                <a:ext uri="{FF2B5EF4-FFF2-40B4-BE49-F238E27FC236}">
                  <a16:creationId xmlns:a16="http://schemas.microsoft.com/office/drawing/2014/main" id="{4D5A06E1-FC9D-4FCA-A605-4EB84506BE33}"/>
                </a:ext>
              </a:extLst>
            </p:cNvPr>
            <p:cNvSpPr/>
            <p:nvPr/>
          </p:nvSpPr>
          <p:spPr>
            <a:xfrm>
              <a:off x="6746788" y="3558746"/>
              <a:ext cx="654909" cy="667265"/>
            </a:xfrm>
            <a:custGeom>
              <a:avLst/>
              <a:gdLst>
                <a:gd name="connsiteX0" fmla="*/ 0 w 630195"/>
                <a:gd name="connsiteY0" fmla="*/ 679622 h 679622"/>
                <a:gd name="connsiteX1" fmla="*/ 630195 w 630195"/>
                <a:gd name="connsiteY1" fmla="*/ 0 h 679622"/>
                <a:gd name="connsiteX2" fmla="*/ 630195 w 630195"/>
                <a:gd name="connsiteY2" fmla="*/ 0 h 679622"/>
                <a:gd name="connsiteX0" fmla="*/ 0 w 704336"/>
                <a:gd name="connsiteY0" fmla="*/ 778476 h 778476"/>
                <a:gd name="connsiteX1" fmla="*/ 630195 w 704336"/>
                <a:gd name="connsiteY1" fmla="*/ 98854 h 778476"/>
                <a:gd name="connsiteX2" fmla="*/ 704336 w 704336"/>
                <a:gd name="connsiteY2" fmla="*/ 0 h 778476"/>
                <a:gd name="connsiteX0" fmla="*/ 0 w 704336"/>
                <a:gd name="connsiteY0" fmla="*/ 778476 h 778476"/>
                <a:gd name="connsiteX1" fmla="*/ 518984 w 704336"/>
                <a:gd name="connsiteY1" fmla="*/ 123568 h 778476"/>
                <a:gd name="connsiteX2" fmla="*/ 704336 w 704336"/>
                <a:gd name="connsiteY2" fmla="*/ 0 h 778476"/>
                <a:gd name="connsiteX0" fmla="*/ 0 w 889688"/>
                <a:gd name="connsiteY0" fmla="*/ 716692 h 716692"/>
                <a:gd name="connsiteX1" fmla="*/ 518984 w 889688"/>
                <a:gd name="connsiteY1" fmla="*/ 61784 h 716692"/>
                <a:gd name="connsiteX2" fmla="*/ 889688 w 889688"/>
                <a:gd name="connsiteY2" fmla="*/ 0 h 716692"/>
                <a:gd name="connsiteX0" fmla="*/ 0 w 889688"/>
                <a:gd name="connsiteY0" fmla="*/ 723109 h 723109"/>
                <a:gd name="connsiteX1" fmla="*/ 518984 w 889688"/>
                <a:gd name="connsiteY1" fmla="*/ 68201 h 723109"/>
                <a:gd name="connsiteX2" fmla="*/ 889688 w 889688"/>
                <a:gd name="connsiteY2" fmla="*/ 6417 h 723109"/>
                <a:gd name="connsiteX0" fmla="*/ 0 w 889688"/>
                <a:gd name="connsiteY0" fmla="*/ 716692 h 716692"/>
                <a:gd name="connsiteX1" fmla="*/ 407773 w 889688"/>
                <a:gd name="connsiteY1" fmla="*/ 234779 h 716692"/>
                <a:gd name="connsiteX2" fmla="*/ 889688 w 889688"/>
                <a:gd name="connsiteY2" fmla="*/ 0 h 716692"/>
                <a:gd name="connsiteX0" fmla="*/ 0 w 766121"/>
                <a:gd name="connsiteY0" fmla="*/ 704336 h 704336"/>
                <a:gd name="connsiteX1" fmla="*/ 407773 w 766121"/>
                <a:gd name="connsiteY1" fmla="*/ 222423 h 704336"/>
                <a:gd name="connsiteX2" fmla="*/ 766121 w 766121"/>
                <a:gd name="connsiteY2" fmla="*/ 0 h 704336"/>
                <a:gd name="connsiteX0" fmla="*/ 0 w 766121"/>
                <a:gd name="connsiteY0" fmla="*/ 704336 h 704336"/>
                <a:gd name="connsiteX1" fmla="*/ 407773 w 766121"/>
                <a:gd name="connsiteY1" fmla="*/ 222423 h 704336"/>
                <a:gd name="connsiteX2" fmla="*/ 766121 w 766121"/>
                <a:gd name="connsiteY2" fmla="*/ 0 h 704336"/>
                <a:gd name="connsiteX0" fmla="*/ 0 w 407773"/>
                <a:gd name="connsiteY0" fmla="*/ 481913 h 481913"/>
                <a:gd name="connsiteX1" fmla="*/ 407773 w 407773"/>
                <a:gd name="connsiteY1" fmla="*/ 0 h 481913"/>
                <a:gd name="connsiteX0" fmla="*/ 0 w 667265"/>
                <a:gd name="connsiteY0" fmla="*/ 716691 h 716691"/>
                <a:gd name="connsiteX1" fmla="*/ 667265 w 667265"/>
                <a:gd name="connsiteY1" fmla="*/ 0 h 716691"/>
                <a:gd name="connsiteX0" fmla="*/ 0 w 667265"/>
                <a:gd name="connsiteY0" fmla="*/ 716691 h 716691"/>
                <a:gd name="connsiteX1" fmla="*/ 667265 w 667265"/>
                <a:gd name="connsiteY1" fmla="*/ 0 h 716691"/>
                <a:gd name="connsiteX0" fmla="*/ 0 w 667265"/>
                <a:gd name="connsiteY0" fmla="*/ 716691 h 716691"/>
                <a:gd name="connsiteX1" fmla="*/ 667265 w 667265"/>
                <a:gd name="connsiteY1" fmla="*/ 0 h 716691"/>
                <a:gd name="connsiteX0" fmla="*/ 0 w 667265"/>
                <a:gd name="connsiteY0" fmla="*/ 716691 h 716691"/>
                <a:gd name="connsiteX1" fmla="*/ 667265 w 667265"/>
                <a:gd name="connsiteY1" fmla="*/ 0 h 716691"/>
                <a:gd name="connsiteX0" fmla="*/ 0 w 630195"/>
                <a:gd name="connsiteY0" fmla="*/ 654908 h 654908"/>
                <a:gd name="connsiteX1" fmla="*/ 630195 w 630195"/>
                <a:gd name="connsiteY1" fmla="*/ 0 h 654908"/>
                <a:gd name="connsiteX0" fmla="*/ 0 w 630195"/>
                <a:gd name="connsiteY0" fmla="*/ 654908 h 654908"/>
                <a:gd name="connsiteX1" fmla="*/ 630195 w 630195"/>
                <a:gd name="connsiteY1" fmla="*/ 0 h 654908"/>
                <a:gd name="connsiteX0" fmla="*/ 0 w 679622"/>
                <a:gd name="connsiteY0" fmla="*/ 667265 h 667265"/>
                <a:gd name="connsiteX1" fmla="*/ 679622 w 679622"/>
                <a:gd name="connsiteY1" fmla="*/ 0 h 667265"/>
              </a:gdLst>
              <a:ahLst/>
              <a:cxnLst>
                <a:cxn ang="0">
                  <a:pos x="connsiteX0" y="connsiteY0"/>
                </a:cxn>
                <a:cxn ang="0">
                  <a:pos x="connsiteX1" y="connsiteY1"/>
                </a:cxn>
              </a:cxnLst>
              <a:rect l="l" t="t" r="r" b="b"/>
              <a:pathLst>
                <a:path w="679622" h="667265">
                  <a:moveTo>
                    <a:pt x="0" y="667265"/>
                  </a:moveTo>
                  <a:cubicBezTo>
                    <a:pt x="247136" y="152400"/>
                    <a:pt x="514865" y="154459"/>
                    <a:pt x="679622" y="0"/>
                  </a:cubicBezTo>
                </a:path>
              </a:pathLst>
            </a:custGeom>
            <a:noFill/>
            <a:ln w="22225">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1" name="グループ化 70">
            <a:extLst>
              <a:ext uri="{FF2B5EF4-FFF2-40B4-BE49-F238E27FC236}">
                <a16:creationId xmlns:a16="http://schemas.microsoft.com/office/drawing/2014/main" id="{06E1EE77-D5BD-4FD8-97AA-28884B414AAD}"/>
              </a:ext>
            </a:extLst>
          </p:cNvPr>
          <p:cNvGrpSpPr/>
          <p:nvPr/>
        </p:nvGrpSpPr>
        <p:grpSpPr>
          <a:xfrm>
            <a:off x="7151708" y="449203"/>
            <a:ext cx="1776936" cy="2039921"/>
            <a:chOff x="7151708" y="334823"/>
            <a:chExt cx="1820916" cy="2154302"/>
          </a:xfrm>
        </p:grpSpPr>
        <p:sp>
          <p:nvSpPr>
            <p:cNvPr id="72" name="フリーフォーム: 図形 71">
              <a:extLst>
                <a:ext uri="{FF2B5EF4-FFF2-40B4-BE49-F238E27FC236}">
                  <a16:creationId xmlns:a16="http://schemas.microsoft.com/office/drawing/2014/main" id="{62D1CC32-ECA2-454E-960F-FA7396BBC12A}"/>
                </a:ext>
              </a:extLst>
            </p:cNvPr>
            <p:cNvSpPr/>
            <p:nvPr/>
          </p:nvSpPr>
          <p:spPr>
            <a:xfrm>
              <a:off x="7151708" y="334823"/>
              <a:ext cx="1820916" cy="2154302"/>
            </a:xfrm>
            <a:custGeom>
              <a:avLst/>
              <a:gdLst>
                <a:gd name="connsiteX0" fmla="*/ 1130300 w 1130300"/>
                <a:gd name="connsiteY0" fmla="*/ 0 h 800100"/>
                <a:gd name="connsiteX1" fmla="*/ 457200 w 1130300"/>
                <a:gd name="connsiteY1" fmla="*/ 419100 h 800100"/>
                <a:gd name="connsiteX2" fmla="*/ 215900 w 1130300"/>
                <a:gd name="connsiteY2" fmla="*/ 444500 h 800100"/>
                <a:gd name="connsiteX3" fmla="*/ 0 w 1130300"/>
                <a:gd name="connsiteY3" fmla="*/ 800100 h 800100"/>
                <a:gd name="connsiteX0" fmla="*/ 1130300 w 1130300"/>
                <a:gd name="connsiteY0" fmla="*/ 0 h 800100"/>
                <a:gd name="connsiteX1" fmla="*/ 457200 w 1130300"/>
                <a:gd name="connsiteY1" fmla="*/ 419100 h 800100"/>
                <a:gd name="connsiteX2" fmla="*/ 215900 w 1130300"/>
                <a:gd name="connsiteY2" fmla="*/ 444500 h 800100"/>
                <a:gd name="connsiteX3" fmla="*/ 0 w 1130300"/>
                <a:gd name="connsiteY3" fmla="*/ 800100 h 800100"/>
                <a:gd name="connsiteX0" fmla="*/ 1130300 w 1130300"/>
                <a:gd name="connsiteY0" fmla="*/ 0 h 800100"/>
                <a:gd name="connsiteX1" fmla="*/ 457200 w 1130300"/>
                <a:gd name="connsiteY1" fmla="*/ 419100 h 800100"/>
                <a:gd name="connsiteX2" fmla="*/ 215900 w 1130300"/>
                <a:gd name="connsiteY2" fmla="*/ 444500 h 800100"/>
                <a:gd name="connsiteX3" fmla="*/ 0 w 1130300"/>
                <a:gd name="connsiteY3" fmla="*/ 800100 h 800100"/>
                <a:gd name="connsiteX0" fmla="*/ 1130300 w 1130300"/>
                <a:gd name="connsiteY0" fmla="*/ 0 h 800100"/>
                <a:gd name="connsiteX1" fmla="*/ 596900 w 1130300"/>
                <a:gd name="connsiteY1" fmla="*/ 304800 h 800100"/>
                <a:gd name="connsiteX2" fmla="*/ 215900 w 1130300"/>
                <a:gd name="connsiteY2" fmla="*/ 444500 h 800100"/>
                <a:gd name="connsiteX3" fmla="*/ 0 w 1130300"/>
                <a:gd name="connsiteY3" fmla="*/ 800100 h 800100"/>
                <a:gd name="connsiteX0" fmla="*/ 1193800 w 1193800"/>
                <a:gd name="connsiteY0" fmla="*/ 0 h 774700"/>
                <a:gd name="connsiteX1" fmla="*/ 660400 w 1193800"/>
                <a:gd name="connsiteY1" fmla="*/ 304800 h 774700"/>
                <a:gd name="connsiteX2" fmla="*/ 279400 w 1193800"/>
                <a:gd name="connsiteY2" fmla="*/ 444500 h 774700"/>
                <a:gd name="connsiteX3" fmla="*/ 0 w 1193800"/>
                <a:gd name="connsiteY3" fmla="*/ 774700 h 774700"/>
                <a:gd name="connsiteX0" fmla="*/ 1193800 w 1193800"/>
                <a:gd name="connsiteY0" fmla="*/ 0 h 774700"/>
                <a:gd name="connsiteX1" fmla="*/ 660400 w 1193800"/>
                <a:gd name="connsiteY1" fmla="*/ 304800 h 774700"/>
                <a:gd name="connsiteX2" fmla="*/ 279400 w 1193800"/>
                <a:gd name="connsiteY2" fmla="*/ 444500 h 774700"/>
                <a:gd name="connsiteX3" fmla="*/ 0 w 1193800"/>
                <a:gd name="connsiteY3" fmla="*/ 774700 h 774700"/>
                <a:gd name="connsiteX0" fmla="*/ 1193800 w 1193800"/>
                <a:gd name="connsiteY0" fmla="*/ 0 h 774700"/>
                <a:gd name="connsiteX1" fmla="*/ 723900 w 1193800"/>
                <a:gd name="connsiteY1" fmla="*/ 254000 h 774700"/>
                <a:gd name="connsiteX2" fmla="*/ 279400 w 1193800"/>
                <a:gd name="connsiteY2" fmla="*/ 444500 h 774700"/>
                <a:gd name="connsiteX3" fmla="*/ 0 w 1193800"/>
                <a:gd name="connsiteY3" fmla="*/ 774700 h 774700"/>
                <a:gd name="connsiteX0" fmla="*/ 1214135 w 1214135"/>
                <a:gd name="connsiteY0" fmla="*/ 0 h 793415"/>
                <a:gd name="connsiteX1" fmla="*/ 744235 w 1214135"/>
                <a:gd name="connsiteY1" fmla="*/ 254000 h 793415"/>
                <a:gd name="connsiteX2" fmla="*/ 299735 w 1214135"/>
                <a:gd name="connsiteY2" fmla="*/ 444500 h 793415"/>
                <a:gd name="connsiteX3" fmla="*/ 20335 w 1214135"/>
                <a:gd name="connsiteY3" fmla="*/ 774700 h 793415"/>
                <a:gd name="connsiteX4" fmla="*/ 21604 w 1214135"/>
                <a:gd name="connsiteY4" fmla="*/ 751575 h 793415"/>
                <a:gd name="connsiteX0" fmla="*/ 1204474 w 1204474"/>
                <a:gd name="connsiteY0" fmla="*/ 0 h 782086"/>
                <a:gd name="connsiteX1" fmla="*/ 734574 w 1204474"/>
                <a:gd name="connsiteY1" fmla="*/ 254000 h 782086"/>
                <a:gd name="connsiteX2" fmla="*/ 290074 w 1204474"/>
                <a:gd name="connsiteY2" fmla="*/ 444500 h 782086"/>
                <a:gd name="connsiteX3" fmla="*/ 10674 w 1204474"/>
                <a:gd name="connsiteY3" fmla="*/ 774700 h 782086"/>
                <a:gd name="connsiteX4" fmla="*/ 84217 w 1204474"/>
                <a:gd name="connsiteY4" fmla="*/ 589698 h 782086"/>
                <a:gd name="connsiteX0" fmla="*/ 1276853 w 1276853"/>
                <a:gd name="connsiteY0" fmla="*/ 0 h 1595673"/>
                <a:gd name="connsiteX1" fmla="*/ 806953 w 1276853"/>
                <a:gd name="connsiteY1" fmla="*/ 254000 h 1595673"/>
                <a:gd name="connsiteX2" fmla="*/ 362453 w 1276853"/>
                <a:gd name="connsiteY2" fmla="*/ 444500 h 1595673"/>
                <a:gd name="connsiteX3" fmla="*/ 83053 w 1276853"/>
                <a:gd name="connsiteY3" fmla="*/ 774700 h 1595673"/>
                <a:gd name="connsiteX4" fmla="*/ 1 w 1276853"/>
                <a:gd name="connsiteY4" fmla="*/ 1595651 h 1595673"/>
                <a:gd name="connsiteX0" fmla="*/ 1276853 w 1276853"/>
                <a:gd name="connsiteY0" fmla="*/ 0 h 1595673"/>
                <a:gd name="connsiteX1" fmla="*/ 806953 w 1276853"/>
                <a:gd name="connsiteY1" fmla="*/ 254000 h 1595673"/>
                <a:gd name="connsiteX2" fmla="*/ 362453 w 1276853"/>
                <a:gd name="connsiteY2" fmla="*/ 444500 h 1595673"/>
                <a:gd name="connsiteX3" fmla="*/ 83053 w 1276853"/>
                <a:gd name="connsiteY3" fmla="*/ 774700 h 1595673"/>
                <a:gd name="connsiteX4" fmla="*/ 1 w 1276853"/>
                <a:gd name="connsiteY4" fmla="*/ 1595651 h 1595673"/>
                <a:gd name="connsiteX0" fmla="*/ 1276853 w 1276853"/>
                <a:gd name="connsiteY0" fmla="*/ 0 h 1595669"/>
                <a:gd name="connsiteX1" fmla="*/ 806953 w 1276853"/>
                <a:gd name="connsiteY1" fmla="*/ 254000 h 1595669"/>
                <a:gd name="connsiteX2" fmla="*/ 362453 w 1276853"/>
                <a:gd name="connsiteY2" fmla="*/ 444500 h 1595669"/>
                <a:gd name="connsiteX3" fmla="*/ 131236 w 1276853"/>
                <a:gd name="connsiteY3" fmla="*/ 624385 h 1595669"/>
                <a:gd name="connsiteX4" fmla="*/ 1 w 1276853"/>
                <a:gd name="connsiteY4" fmla="*/ 1595651 h 1595669"/>
                <a:gd name="connsiteX0" fmla="*/ 1276853 w 1276853"/>
                <a:gd name="connsiteY0" fmla="*/ 0 h 1595675"/>
                <a:gd name="connsiteX1" fmla="*/ 806953 w 1276853"/>
                <a:gd name="connsiteY1" fmla="*/ 254000 h 1595675"/>
                <a:gd name="connsiteX2" fmla="*/ 362453 w 1276853"/>
                <a:gd name="connsiteY2" fmla="*/ 444500 h 1595675"/>
                <a:gd name="connsiteX3" fmla="*/ 119191 w 1276853"/>
                <a:gd name="connsiteY3" fmla="*/ 844076 h 1595675"/>
                <a:gd name="connsiteX4" fmla="*/ 1 w 1276853"/>
                <a:gd name="connsiteY4" fmla="*/ 1595651 h 1595675"/>
                <a:gd name="connsiteX0" fmla="*/ 1276853 w 1276853"/>
                <a:gd name="connsiteY0" fmla="*/ 0 h 1595676"/>
                <a:gd name="connsiteX1" fmla="*/ 806953 w 1276853"/>
                <a:gd name="connsiteY1" fmla="*/ 254000 h 1595676"/>
                <a:gd name="connsiteX2" fmla="*/ 362453 w 1276853"/>
                <a:gd name="connsiteY2" fmla="*/ 444500 h 1595676"/>
                <a:gd name="connsiteX3" fmla="*/ 95099 w 1276853"/>
                <a:gd name="connsiteY3" fmla="*/ 867202 h 1595676"/>
                <a:gd name="connsiteX4" fmla="*/ 1 w 1276853"/>
                <a:gd name="connsiteY4" fmla="*/ 1595651 h 1595676"/>
                <a:gd name="connsiteX0" fmla="*/ 1276854 w 1276854"/>
                <a:gd name="connsiteY0" fmla="*/ 0 h 1595687"/>
                <a:gd name="connsiteX1" fmla="*/ 806954 w 1276854"/>
                <a:gd name="connsiteY1" fmla="*/ 254000 h 1595687"/>
                <a:gd name="connsiteX2" fmla="*/ 362454 w 1276854"/>
                <a:gd name="connsiteY2" fmla="*/ 444500 h 1595687"/>
                <a:gd name="connsiteX3" fmla="*/ 95100 w 1276854"/>
                <a:gd name="connsiteY3" fmla="*/ 867202 h 1595687"/>
                <a:gd name="connsiteX4" fmla="*/ 2 w 1276854"/>
                <a:gd name="connsiteY4" fmla="*/ 1595651 h 1595687"/>
                <a:gd name="connsiteX0" fmla="*/ 1276853 w 1276853"/>
                <a:gd name="connsiteY0" fmla="*/ 0 h 1595692"/>
                <a:gd name="connsiteX1" fmla="*/ 806953 w 1276853"/>
                <a:gd name="connsiteY1" fmla="*/ 254000 h 1595692"/>
                <a:gd name="connsiteX2" fmla="*/ 362453 w 1276853"/>
                <a:gd name="connsiteY2" fmla="*/ 444500 h 1595692"/>
                <a:gd name="connsiteX3" fmla="*/ 155328 w 1276853"/>
                <a:gd name="connsiteY3" fmla="*/ 925015 h 1595692"/>
                <a:gd name="connsiteX4" fmla="*/ 1 w 1276853"/>
                <a:gd name="connsiteY4" fmla="*/ 1595651 h 1595692"/>
                <a:gd name="connsiteX0" fmla="*/ 1337081 w 1337081"/>
                <a:gd name="connsiteY0" fmla="*/ 0 h 1537877"/>
                <a:gd name="connsiteX1" fmla="*/ 867181 w 1337081"/>
                <a:gd name="connsiteY1" fmla="*/ 254000 h 1537877"/>
                <a:gd name="connsiteX2" fmla="*/ 422681 w 1337081"/>
                <a:gd name="connsiteY2" fmla="*/ 444500 h 1537877"/>
                <a:gd name="connsiteX3" fmla="*/ 215556 w 1337081"/>
                <a:gd name="connsiteY3" fmla="*/ 925015 h 1537877"/>
                <a:gd name="connsiteX4" fmla="*/ 0 w 1337081"/>
                <a:gd name="connsiteY4" fmla="*/ 1537838 h 1537877"/>
                <a:gd name="connsiteX0" fmla="*/ 1216625 w 1216625"/>
                <a:gd name="connsiteY0" fmla="*/ 0 h 1329775"/>
                <a:gd name="connsiteX1" fmla="*/ 746725 w 1216625"/>
                <a:gd name="connsiteY1" fmla="*/ 254000 h 1329775"/>
                <a:gd name="connsiteX2" fmla="*/ 302225 w 1216625"/>
                <a:gd name="connsiteY2" fmla="*/ 444500 h 1329775"/>
                <a:gd name="connsiteX3" fmla="*/ 95100 w 1216625"/>
                <a:gd name="connsiteY3" fmla="*/ 925015 h 1329775"/>
                <a:gd name="connsiteX4" fmla="*/ 2 w 1216625"/>
                <a:gd name="connsiteY4" fmla="*/ 1329710 h 1329775"/>
                <a:gd name="connsiteX0" fmla="*/ 1216624 w 1216624"/>
                <a:gd name="connsiteY0" fmla="*/ 0 h 1329757"/>
                <a:gd name="connsiteX1" fmla="*/ 746724 w 1216624"/>
                <a:gd name="connsiteY1" fmla="*/ 254000 h 1329757"/>
                <a:gd name="connsiteX2" fmla="*/ 302224 w 1216624"/>
                <a:gd name="connsiteY2" fmla="*/ 444500 h 1329757"/>
                <a:gd name="connsiteX3" fmla="*/ 119191 w 1216624"/>
                <a:gd name="connsiteY3" fmla="*/ 820950 h 1329757"/>
                <a:gd name="connsiteX4" fmla="*/ 1 w 1216624"/>
                <a:gd name="connsiteY4" fmla="*/ 1329710 h 1329757"/>
                <a:gd name="connsiteX0" fmla="*/ 1175811 w 1175811"/>
                <a:gd name="connsiteY0" fmla="*/ 0 h 1153491"/>
                <a:gd name="connsiteX1" fmla="*/ 705911 w 1175811"/>
                <a:gd name="connsiteY1" fmla="*/ 254000 h 1153491"/>
                <a:gd name="connsiteX2" fmla="*/ 261411 w 1175811"/>
                <a:gd name="connsiteY2" fmla="*/ 444500 h 1153491"/>
                <a:gd name="connsiteX3" fmla="*/ 78378 w 1175811"/>
                <a:gd name="connsiteY3" fmla="*/ 820950 h 1153491"/>
                <a:gd name="connsiteX4" fmla="*/ 2 w 1175811"/>
                <a:gd name="connsiteY4" fmla="*/ 1153413 h 1153491"/>
                <a:gd name="connsiteX0" fmla="*/ 1900538 w 1900538"/>
                <a:gd name="connsiteY0" fmla="*/ 0 h 2442176"/>
                <a:gd name="connsiteX1" fmla="*/ 705911 w 1900538"/>
                <a:gd name="connsiteY1" fmla="*/ 1542685 h 2442176"/>
                <a:gd name="connsiteX2" fmla="*/ 261411 w 1900538"/>
                <a:gd name="connsiteY2" fmla="*/ 1733185 h 2442176"/>
                <a:gd name="connsiteX3" fmla="*/ 78378 w 1900538"/>
                <a:gd name="connsiteY3" fmla="*/ 2109635 h 2442176"/>
                <a:gd name="connsiteX4" fmla="*/ 2 w 1900538"/>
                <a:gd name="connsiteY4" fmla="*/ 2442098 h 2442176"/>
                <a:gd name="connsiteX0" fmla="*/ 1900538 w 1900538"/>
                <a:gd name="connsiteY0" fmla="*/ 0 h 2442176"/>
                <a:gd name="connsiteX1" fmla="*/ 705911 w 1900538"/>
                <a:gd name="connsiteY1" fmla="*/ 1542685 h 2442176"/>
                <a:gd name="connsiteX2" fmla="*/ 261411 w 1900538"/>
                <a:gd name="connsiteY2" fmla="*/ 1733185 h 2442176"/>
                <a:gd name="connsiteX3" fmla="*/ 78378 w 1900538"/>
                <a:gd name="connsiteY3" fmla="*/ 2109635 h 2442176"/>
                <a:gd name="connsiteX4" fmla="*/ 2 w 1900538"/>
                <a:gd name="connsiteY4" fmla="*/ 2442098 h 2442176"/>
                <a:gd name="connsiteX0" fmla="*/ 1900538 w 1900538"/>
                <a:gd name="connsiteY0" fmla="*/ 0 h 2442176"/>
                <a:gd name="connsiteX1" fmla="*/ 1480930 w 1900538"/>
                <a:gd name="connsiteY1" fmla="*/ 801378 h 2442176"/>
                <a:gd name="connsiteX2" fmla="*/ 705911 w 1900538"/>
                <a:gd name="connsiteY2" fmla="*/ 1542685 h 2442176"/>
                <a:gd name="connsiteX3" fmla="*/ 261411 w 1900538"/>
                <a:gd name="connsiteY3" fmla="*/ 1733185 h 2442176"/>
                <a:gd name="connsiteX4" fmla="*/ 78378 w 1900538"/>
                <a:gd name="connsiteY4" fmla="*/ 2109635 h 2442176"/>
                <a:gd name="connsiteX5" fmla="*/ 2 w 1900538"/>
                <a:gd name="connsiteY5" fmla="*/ 2442098 h 2442176"/>
                <a:gd name="connsiteX0" fmla="*/ 1900538 w 1900538"/>
                <a:gd name="connsiteY0" fmla="*/ 0 h 2442176"/>
                <a:gd name="connsiteX1" fmla="*/ 1457169 w 1900538"/>
                <a:gd name="connsiteY1" fmla="*/ 915421 h 2442176"/>
                <a:gd name="connsiteX2" fmla="*/ 705911 w 1900538"/>
                <a:gd name="connsiteY2" fmla="*/ 1542685 h 2442176"/>
                <a:gd name="connsiteX3" fmla="*/ 261411 w 1900538"/>
                <a:gd name="connsiteY3" fmla="*/ 1733185 h 2442176"/>
                <a:gd name="connsiteX4" fmla="*/ 78378 w 1900538"/>
                <a:gd name="connsiteY4" fmla="*/ 2109635 h 2442176"/>
                <a:gd name="connsiteX5" fmla="*/ 2 w 1900538"/>
                <a:gd name="connsiteY5" fmla="*/ 2442098 h 2442176"/>
                <a:gd name="connsiteX0" fmla="*/ 1900538 w 1900538"/>
                <a:gd name="connsiteY0" fmla="*/ 0 h 2442176"/>
                <a:gd name="connsiteX1" fmla="*/ 1457169 w 1900538"/>
                <a:gd name="connsiteY1" fmla="*/ 915421 h 2442176"/>
                <a:gd name="connsiteX2" fmla="*/ 705911 w 1900538"/>
                <a:gd name="connsiteY2" fmla="*/ 1542685 h 2442176"/>
                <a:gd name="connsiteX3" fmla="*/ 261411 w 1900538"/>
                <a:gd name="connsiteY3" fmla="*/ 1733185 h 2442176"/>
                <a:gd name="connsiteX4" fmla="*/ 78378 w 1900538"/>
                <a:gd name="connsiteY4" fmla="*/ 2109635 h 2442176"/>
                <a:gd name="connsiteX5" fmla="*/ 2 w 1900538"/>
                <a:gd name="connsiteY5" fmla="*/ 2442098 h 2442176"/>
                <a:gd name="connsiteX0" fmla="*/ 1900538 w 1900538"/>
                <a:gd name="connsiteY0" fmla="*/ 0 h 2442176"/>
                <a:gd name="connsiteX1" fmla="*/ 1457169 w 1900538"/>
                <a:gd name="connsiteY1" fmla="*/ 915421 h 2442176"/>
                <a:gd name="connsiteX2" fmla="*/ 931645 w 1900538"/>
                <a:gd name="connsiteY2" fmla="*/ 1565494 h 2442176"/>
                <a:gd name="connsiteX3" fmla="*/ 261411 w 1900538"/>
                <a:gd name="connsiteY3" fmla="*/ 1733185 h 2442176"/>
                <a:gd name="connsiteX4" fmla="*/ 78378 w 1900538"/>
                <a:gd name="connsiteY4" fmla="*/ 2109635 h 2442176"/>
                <a:gd name="connsiteX5" fmla="*/ 2 w 1900538"/>
                <a:gd name="connsiteY5" fmla="*/ 2442098 h 2442176"/>
                <a:gd name="connsiteX0" fmla="*/ 1900746 w 1900746"/>
                <a:gd name="connsiteY0" fmla="*/ 0 h 2442184"/>
                <a:gd name="connsiteX1" fmla="*/ 1457377 w 1900746"/>
                <a:gd name="connsiteY1" fmla="*/ 915421 h 2442184"/>
                <a:gd name="connsiteX2" fmla="*/ 931853 w 1900746"/>
                <a:gd name="connsiteY2" fmla="*/ 1565494 h 2442184"/>
                <a:gd name="connsiteX3" fmla="*/ 511115 w 1900746"/>
                <a:gd name="connsiteY3" fmla="*/ 1607738 h 2442184"/>
                <a:gd name="connsiteX4" fmla="*/ 78586 w 1900746"/>
                <a:gd name="connsiteY4" fmla="*/ 2109635 h 2442184"/>
                <a:gd name="connsiteX5" fmla="*/ 210 w 1900746"/>
                <a:gd name="connsiteY5" fmla="*/ 2442098 h 2442184"/>
                <a:gd name="connsiteX0" fmla="*/ 1900746 w 1900746"/>
                <a:gd name="connsiteY0" fmla="*/ 0 h 2442184"/>
                <a:gd name="connsiteX1" fmla="*/ 1457377 w 1900746"/>
                <a:gd name="connsiteY1" fmla="*/ 915421 h 2442184"/>
                <a:gd name="connsiteX2" fmla="*/ 1062542 w 1900746"/>
                <a:gd name="connsiteY2" fmla="*/ 1371621 h 2442184"/>
                <a:gd name="connsiteX3" fmla="*/ 511115 w 1900746"/>
                <a:gd name="connsiteY3" fmla="*/ 1607738 h 2442184"/>
                <a:gd name="connsiteX4" fmla="*/ 78586 w 1900746"/>
                <a:gd name="connsiteY4" fmla="*/ 2109635 h 2442184"/>
                <a:gd name="connsiteX5" fmla="*/ 210 w 1900746"/>
                <a:gd name="connsiteY5" fmla="*/ 2442098 h 2442184"/>
                <a:gd name="connsiteX0" fmla="*/ 1901041 w 1901041"/>
                <a:gd name="connsiteY0" fmla="*/ 0 h 2442177"/>
                <a:gd name="connsiteX1" fmla="*/ 1457672 w 1901041"/>
                <a:gd name="connsiteY1" fmla="*/ 915421 h 2442177"/>
                <a:gd name="connsiteX2" fmla="*/ 1062837 w 1901041"/>
                <a:gd name="connsiteY2" fmla="*/ 1371621 h 2442177"/>
                <a:gd name="connsiteX3" fmla="*/ 535172 w 1901041"/>
                <a:gd name="connsiteY3" fmla="*/ 1710376 h 2442177"/>
                <a:gd name="connsiteX4" fmla="*/ 78881 w 1901041"/>
                <a:gd name="connsiteY4" fmla="*/ 2109635 h 2442177"/>
                <a:gd name="connsiteX5" fmla="*/ 505 w 1901041"/>
                <a:gd name="connsiteY5" fmla="*/ 2442098 h 2442177"/>
                <a:gd name="connsiteX0" fmla="*/ 1900537 w 1900537"/>
                <a:gd name="connsiteY0" fmla="*/ 0 h 2442150"/>
                <a:gd name="connsiteX1" fmla="*/ 1457168 w 1900537"/>
                <a:gd name="connsiteY1" fmla="*/ 915421 h 2442150"/>
                <a:gd name="connsiteX2" fmla="*/ 1062333 w 1900537"/>
                <a:gd name="connsiteY2" fmla="*/ 1371621 h 2442150"/>
                <a:gd name="connsiteX3" fmla="*/ 534668 w 1900537"/>
                <a:gd name="connsiteY3" fmla="*/ 1710376 h 2442150"/>
                <a:gd name="connsiteX4" fmla="*/ 149662 w 1900537"/>
                <a:gd name="connsiteY4" fmla="*/ 1995592 h 2442150"/>
                <a:gd name="connsiteX5" fmla="*/ 1 w 1900537"/>
                <a:gd name="connsiteY5" fmla="*/ 2442098 h 2442150"/>
                <a:gd name="connsiteX0" fmla="*/ 1774465 w 1774465"/>
                <a:gd name="connsiteY0" fmla="*/ 0 h 2396539"/>
                <a:gd name="connsiteX1" fmla="*/ 1331096 w 1774465"/>
                <a:gd name="connsiteY1" fmla="*/ 915421 h 2396539"/>
                <a:gd name="connsiteX2" fmla="*/ 936261 w 1774465"/>
                <a:gd name="connsiteY2" fmla="*/ 1371621 h 2396539"/>
                <a:gd name="connsiteX3" fmla="*/ 408596 w 1774465"/>
                <a:gd name="connsiteY3" fmla="*/ 1710376 h 2396539"/>
                <a:gd name="connsiteX4" fmla="*/ 23590 w 1774465"/>
                <a:gd name="connsiteY4" fmla="*/ 1995592 h 2396539"/>
                <a:gd name="connsiteX5" fmla="*/ 40260 w 1774465"/>
                <a:gd name="connsiteY5" fmla="*/ 2396480 h 2396539"/>
                <a:gd name="connsiteX0" fmla="*/ 1881558 w 1881558"/>
                <a:gd name="connsiteY0" fmla="*/ 0 h 2396556"/>
                <a:gd name="connsiteX1" fmla="*/ 1438189 w 1881558"/>
                <a:gd name="connsiteY1" fmla="*/ 915421 h 2396556"/>
                <a:gd name="connsiteX2" fmla="*/ 1043354 w 1881558"/>
                <a:gd name="connsiteY2" fmla="*/ 1371621 h 2396556"/>
                <a:gd name="connsiteX3" fmla="*/ 515689 w 1881558"/>
                <a:gd name="connsiteY3" fmla="*/ 1710376 h 2396556"/>
                <a:gd name="connsiteX4" fmla="*/ 11874 w 1881558"/>
                <a:gd name="connsiteY4" fmla="*/ 2064018 h 2396556"/>
                <a:gd name="connsiteX5" fmla="*/ 147353 w 1881558"/>
                <a:gd name="connsiteY5" fmla="*/ 2396480 h 2396556"/>
                <a:gd name="connsiteX0" fmla="*/ 1756433 w 1756433"/>
                <a:gd name="connsiteY0" fmla="*/ 0 h 2396532"/>
                <a:gd name="connsiteX1" fmla="*/ 1313064 w 1756433"/>
                <a:gd name="connsiteY1" fmla="*/ 915421 h 2396532"/>
                <a:gd name="connsiteX2" fmla="*/ 918229 w 1756433"/>
                <a:gd name="connsiteY2" fmla="*/ 1371621 h 2396532"/>
                <a:gd name="connsiteX3" fmla="*/ 390564 w 1756433"/>
                <a:gd name="connsiteY3" fmla="*/ 1710376 h 2396532"/>
                <a:gd name="connsiteX4" fmla="*/ 29319 w 1756433"/>
                <a:gd name="connsiteY4" fmla="*/ 1961378 h 2396532"/>
                <a:gd name="connsiteX5" fmla="*/ 22228 w 1756433"/>
                <a:gd name="connsiteY5" fmla="*/ 2396480 h 2396532"/>
                <a:gd name="connsiteX0" fmla="*/ 1809142 w 1809142"/>
                <a:gd name="connsiteY0" fmla="*/ 0 h 2396589"/>
                <a:gd name="connsiteX1" fmla="*/ 1365773 w 1809142"/>
                <a:gd name="connsiteY1" fmla="*/ 915421 h 2396589"/>
                <a:gd name="connsiteX2" fmla="*/ 970938 w 1809142"/>
                <a:gd name="connsiteY2" fmla="*/ 1371621 h 2396589"/>
                <a:gd name="connsiteX3" fmla="*/ 443273 w 1809142"/>
                <a:gd name="connsiteY3" fmla="*/ 1710376 h 2396589"/>
                <a:gd name="connsiteX4" fmla="*/ 82028 w 1809142"/>
                <a:gd name="connsiteY4" fmla="*/ 1961378 h 2396589"/>
                <a:gd name="connsiteX5" fmla="*/ 74937 w 1809142"/>
                <a:gd name="connsiteY5" fmla="*/ 2396480 h 2396589"/>
                <a:gd name="connsiteX0" fmla="*/ 1764321 w 1764321"/>
                <a:gd name="connsiteY0" fmla="*/ 0 h 2396535"/>
                <a:gd name="connsiteX1" fmla="*/ 1320952 w 1764321"/>
                <a:gd name="connsiteY1" fmla="*/ 915421 h 2396535"/>
                <a:gd name="connsiteX2" fmla="*/ 926117 w 1764321"/>
                <a:gd name="connsiteY2" fmla="*/ 1371621 h 2396535"/>
                <a:gd name="connsiteX3" fmla="*/ 505379 w 1764321"/>
                <a:gd name="connsiteY3" fmla="*/ 1619142 h 2396535"/>
                <a:gd name="connsiteX4" fmla="*/ 37207 w 1764321"/>
                <a:gd name="connsiteY4" fmla="*/ 1961378 h 2396535"/>
                <a:gd name="connsiteX5" fmla="*/ 30116 w 1764321"/>
                <a:gd name="connsiteY5" fmla="*/ 2396480 h 2396535"/>
                <a:gd name="connsiteX0" fmla="*/ 1764321 w 1764321"/>
                <a:gd name="connsiteY0" fmla="*/ 0 h 2396535"/>
                <a:gd name="connsiteX1" fmla="*/ 1320952 w 1764321"/>
                <a:gd name="connsiteY1" fmla="*/ 915421 h 2396535"/>
                <a:gd name="connsiteX2" fmla="*/ 997402 w 1764321"/>
                <a:gd name="connsiteY2" fmla="*/ 1314599 h 2396535"/>
                <a:gd name="connsiteX3" fmla="*/ 505379 w 1764321"/>
                <a:gd name="connsiteY3" fmla="*/ 1619142 h 2396535"/>
                <a:gd name="connsiteX4" fmla="*/ 37207 w 1764321"/>
                <a:gd name="connsiteY4" fmla="*/ 1961378 h 2396535"/>
                <a:gd name="connsiteX5" fmla="*/ 30116 w 1764321"/>
                <a:gd name="connsiteY5" fmla="*/ 2396480 h 2396535"/>
                <a:gd name="connsiteX0" fmla="*/ 1764321 w 1764321"/>
                <a:gd name="connsiteY0" fmla="*/ 0 h 2396535"/>
                <a:gd name="connsiteX1" fmla="*/ 1451640 w 1764321"/>
                <a:gd name="connsiteY1" fmla="*/ 778570 h 2396535"/>
                <a:gd name="connsiteX2" fmla="*/ 997402 w 1764321"/>
                <a:gd name="connsiteY2" fmla="*/ 1314599 h 2396535"/>
                <a:gd name="connsiteX3" fmla="*/ 505379 w 1764321"/>
                <a:gd name="connsiteY3" fmla="*/ 1619142 h 2396535"/>
                <a:gd name="connsiteX4" fmla="*/ 37207 w 1764321"/>
                <a:gd name="connsiteY4" fmla="*/ 1961378 h 2396535"/>
                <a:gd name="connsiteX5" fmla="*/ 30116 w 1764321"/>
                <a:gd name="connsiteY5" fmla="*/ 2396480 h 2396535"/>
                <a:gd name="connsiteX0" fmla="*/ 1764321 w 1764321"/>
                <a:gd name="connsiteY0" fmla="*/ 0 h 2396535"/>
                <a:gd name="connsiteX1" fmla="*/ 1451640 w 1764321"/>
                <a:gd name="connsiteY1" fmla="*/ 778570 h 2396535"/>
                <a:gd name="connsiteX2" fmla="*/ 997402 w 1764321"/>
                <a:gd name="connsiteY2" fmla="*/ 1314599 h 2396535"/>
                <a:gd name="connsiteX3" fmla="*/ 505379 w 1764321"/>
                <a:gd name="connsiteY3" fmla="*/ 1619142 h 2396535"/>
                <a:gd name="connsiteX4" fmla="*/ 37207 w 1764321"/>
                <a:gd name="connsiteY4" fmla="*/ 1961378 h 2396535"/>
                <a:gd name="connsiteX5" fmla="*/ 30116 w 1764321"/>
                <a:gd name="connsiteY5" fmla="*/ 2396480 h 2396535"/>
                <a:gd name="connsiteX0" fmla="*/ 1764321 w 1764321"/>
                <a:gd name="connsiteY0" fmla="*/ 0 h 2396533"/>
                <a:gd name="connsiteX1" fmla="*/ 1451640 w 1764321"/>
                <a:gd name="connsiteY1" fmla="*/ 778570 h 2396533"/>
                <a:gd name="connsiteX2" fmla="*/ 997402 w 1764321"/>
                <a:gd name="connsiteY2" fmla="*/ 1314599 h 2396533"/>
                <a:gd name="connsiteX3" fmla="*/ 505379 w 1764321"/>
                <a:gd name="connsiteY3" fmla="*/ 1687568 h 2396533"/>
                <a:gd name="connsiteX4" fmla="*/ 37207 w 1764321"/>
                <a:gd name="connsiteY4" fmla="*/ 1961378 h 2396533"/>
                <a:gd name="connsiteX5" fmla="*/ 30116 w 1764321"/>
                <a:gd name="connsiteY5" fmla="*/ 2396480 h 2396533"/>
                <a:gd name="connsiteX0" fmla="*/ 1764321 w 1764321"/>
                <a:gd name="connsiteY0" fmla="*/ 0 h 2396533"/>
                <a:gd name="connsiteX1" fmla="*/ 1451640 w 1764321"/>
                <a:gd name="connsiteY1" fmla="*/ 778570 h 2396533"/>
                <a:gd name="connsiteX2" fmla="*/ 997402 w 1764321"/>
                <a:gd name="connsiteY2" fmla="*/ 1314599 h 2396533"/>
                <a:gd name="connsiteX3" fmla="*/ 505379 w 1764321"/>
                <a:gd name="connsiteY3" fmla="*/ 1687568 h 2396533"/>
                <a:gd name="connsiteX4" fmla="*/ 37207 w 1764321"/>
                <a:gd name="connsiteY4" fmla="*/ 1961378 h 2396533"/>
                <a:gd name="connsiteX5" fmla="*/ 30116 w 1764321"/>
                <a:gd name="connsiteY5" fmla="*/ 2396480 h 2396533"/>
                <a:gd name="connsiteX0" fmla="*/ 1764321 w 1764321"/>
                <a:gd name="connsiteY0" fmla="*/ 0 h 2396533"/>
                <a:gd name="connsiteX1" fmla="*/ 1451640 w 1764321"/>
                <a:gd name="connsiteY1" fmla="*/ 778570 h 2396533"/>
                <a:gd name="connsiteX2" fmla="*/ 997402 w 1764321"/>
                <a:gd name="connsiteY2" fmla="*/ 1314599 h 2396533"/>
                <a:gd name="connsiteX3" fmla="*/ 505379 w 1764321"/>
                <a:gd name="connsiteY3" fmla="*/ 1687568 h 2396533"/>
                <a:gd name="connsiteX4" fmla="*/ 37207 w 1764321"/>
                <a:gd name="connsiteY4" fmla="*/ 1961378 h 2396533"/>
                <a:gd name="connsiteX5" fmla="*/ 30116 w 1764321"/>
                <a:gd name="connsiteY5" fmla="*/ 2396480 h 2396533"/>
                <a:gd name="connsiteX0" fmla="*/ 1764321 w 1764321"/>
                <a:gd name="connsiteY0" fmla="*/ 0 h 2396533"/>
                <a:gd name="connsiteX1" fmla="*/ 1451640 w 1764321"/>
                <a:gd name="connsiteY1" fmla="*/ 778570 h 2396533"/>
                <a:gd name="connsiteX2" fmla="*/ 1068687 w 1764321"/>
                <a:gd name="connsiteY2" fmla="*/ 1246174 h 2396533"/>
                <a:gd name="connsiteX3" fmla="*/ 505379 w 1764321"/>
                <a:gd name="connsiteY3" fmla="*/ 1687568 h 2396533"/>
                <a:gd name="connsiteX4" fmla="*/ 37207 w 1764321"/>
                <a:gd name="connsiteY4" fmla="*/ 1961378 h 2396533"/>
                <a:gd name="connsiteX5" fmla="*/ 30116 w 1764321"/>
                <a:gd name="connsiteY5" fmla="*/ 2396480 h 2396533"/>
                <a:gd name="connsiteX0" fmla="*/ 1764321 w 1764321"/>
                <a:gd name="connsiteY0" fmla="*/ 0 h 2396533"/>
                <a:gd name="connsiteX1" fmla="*/ 1451640 w 1764321"/>
                <a:gd name="connsiteY1" fmla="*/ 778570 h 2396533"/>
                <a:gd name="connsiteX2" fmla="*/ 1068687 w 1764321"/>
                <a:gd name="connsiteY2" fmla="*/ 1246174 h 2396533"/>
                <a:gd name="connsiteX3" fmla="*/ 505379 w 1764321"/>
                <a:gd name="connsiteY3" fmla="*/ 1687568 h 2396533"/>
                <a:gd name="connsiteX4" fmla="*/ 37207 w 1764321"/>
                <a:gd name="connsiteY4" fmla="*/ 1961378 h 2396533"/>
                <a:gd name="connsiteX5" fmla="*/ 30116 w 1764321"/>
                <a:gd name="connsiteY5" fmla="*/ 2396480 h 2396533"/>
                <a:gd name="connsiteX0" fmla="*/ 1764321 w 1764321"/>
                <a:gd name="connsiteY0" fmla="*/ 0 h 2396533"/>
                <a:gd name="connsiteX1" fmla="*/ 1451640 w 1764321"/>
                <a:gd name="connsiteY1" fmla="*/ 778570 h 2396533"/>
                <a:gd name="connsiteX2" fmla="*/ 1068687 w 1764321"/>
                <a:gd name="connsiteY2" fmla="*/ 1246174 h 2396533"/>
                <a:gd name="connsiteX3" fmla="*/ 505379 w 1764321"/>
                <a:gd name="connsiteY3" fmla="*/ 1687568 h 2396533"/>
                <a:gd name="connsiteX4" fmla="*/ 37207 w 1764321"/>
                <a:gd name="connsiteY4" fmla="*/ 1961378 h 2396533"/>
                <a:gd name="connsiteX5" fmla="*/ 30116 w 1764321"/>
                <a:gd name="connsiteY5" fmla="*/ 2396480 h 2396533"/>
                <a:gd name="connsiteX0" fmla="*/ 1764321 w 1764321"/>
                <a:gd name="connsiteY0" fmla="*/ 0 h 2396533"/>
                <a:gd name="connsiteX1" fmla="*/ 1451640 w 1764321"/>
                <a:gd name="connsiteY1" fmla="*/ 778570 h 2396533"/>
                <a:gd name="connsiteX2" fmla="*/ 1068687 w 1764321"/>
                <a:gd name="connsiteY2" fmla="*/ 1246174 h 2396533"/>
                <a:gd name="connsiteX3" fmla="*/ 505379 w 1764321"/>
                <a:gd name="connsiteY3" fmla="*/ 1687568 h 2396533"/>
                <a:gd name="connsiteX4" fmla="*/ 37207 w 1764321"/>
                <a:gd name="connsiteY4" fmla="*/ 1961378 h 2396533"/>
                <a:gd name="connsiteX5" fmla="*/ 30116 w 1764321"/>
                <a:gd name="connsiteY5" fmla="*/ 2396480 h 2396533"/>
                <a:gd name="connsiteX0" fmla="*/ 1727114 w 1727114"/>
                <a:gd name="connsiteY0" fmla="*/ 0 h 1961378"/>
                <a:gd name="connsiteX1" fmla="*/ 1414433 w 1727114"/>
                <a:gd name="connsiteY1" fmla="*/ 778570 h 1961378"/>
                <a:gd name="connsiteX2" fmla="*/ 1031480 w 1727114"/>
                <a:gd name="connsiteY2" fmla="*/ 1246174 h 1961378"/>
                <a:gd name="connsiteX3" fmla="*/ 468172 w 1727114"/>
                <a:gd name="connsiteY3" fmla="*/ 1687568 h 1961378"/>
                <a:gd name="connsiteX4" fmla="*/ 0 w 1727114"/>
                <a:gd name="connsiteY4" fmla="*/ 1961378 h 1961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114" h="1961378">
                  <a:moveTo>
                    <a:pt x="1727114" y="0"/>
                  </a:moveTo>
                  <a:cubicBezTo>
                    <a:pt x="1657179" y="133563"/>
                    <a:pt x="1554134" y="544264"/>
                    <a:pt x="1414433" y="778570"/>
                  </a:cubicBezTo>
                  <a:cubicBezTo>
                    <a:pt x="1274732" y="1012876"/>
                    <a:pt x="1189190" y="1094675"/>
                    <a:pt x="1031480" y="1246174"/>
                  </a:cubicBezTo>
                  <a:cubicBezTo>
                    <a:pt x="873770" y="1397673"/>
                    <a:pt x="640085" y="1568367"/>
                    <a:pt x="468172" y="1687568"/>
                  </a:cubicBezTo>
                  <a:cubicBezTo>
                    <a:pt x="296259" y="1806769"/>
                    <a:pt x="79210" y="1843226"/>
                    <a:pt x="0" y="1961378"/>
                  </a:cubicBezTo>
                </a:path>
              </a:pathLst>
            </a:custGeom>
            <a:noFill/>
            <a:ln w="38100">
              <a:solidFill>
                <a:srgbClr val="0000CC"/>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フリーフォーム: 図形 72">
              <a:extLst>
                <a:ext uri="{FF2B5EF4-FFF2-40B4-BE49-F238E27FC236}">
                  <a16:creationId xmlns:a16="http://schemas.microsoft.com/office/drawing/2014/main" id="{90E9A632-046F-438E-AD1B-4F092FEF5B2F}"/>
                </a:ext>
              </a:extLst>
            </p:cNvPr>
            <p:cNvSpPr/>
            <p:nvPr/>
          </p:nvSpPr>
          <p:spPr>
            <a:xfrm rot="14460547" flipH="1">
              <a:off x="8047086" y="1551411"/>
              <a:ext cx="654909" cy="667265"/>
            </a:xfrm>
            <a:custGeom>
              <a:avLst/>
              <a:gdLst>
                <a:gd name="connsiteX0" fmla="*/ 0 w 630195"/>
                <a:gd name="connsiteY0" fmla="*/ 679622 h 679622"/>
                <a:gd name="connsiteX1" fmla="*/ 630195 w 630195"/>
                <a:gd name="connsiteY1" fmla="*/ 0 h 679622"/>
                <a:gd name="connsiteX2" fmla="*/ 630195 w 630195"/>
                <a:gd name="connsiteY2" fmla="*/ 0 h 679622"/>
                <a:gd name="connsiteX0" fmla="*/ 0 w 704336"/>
                <a:gd name="connsiteY0" fmla="*/ 778476 h 778476"/>
                <a:gd name="connsiteX1" fmla="*/ 630195 w 704336"/>
                <a:gd name="connsiteY1" fmla="*/ 98854 h 778476"/>
                <a:gd name="connsiteX2" fmla="*/ 704336 w 704336"/>
                <a:gd name="connsiteY2" fmla="*/ 0 h 778476"/>
                <a:gd name="connsiteX0" fmla="*/ 0 w 704336"/>
                <a:gd name="connsiteY0" fmla="*/ 778476 h 778476"/>
                <a:gd name="connsiteX1" fmla="*/ 518984 w 704336"/>
                <a:gd name="connsiteY1" fmla="*/ 123568 h 778476"/>
                <a:gd name="connsiteX2" fmla="*/ 704336 w 704336"/>
                <a:gd name="connsiteY2" fmla="*/ 0 h 778476"/>
                <a:gd name="connsiteX0" fmla="*/ 0 w 889688"/>
                <a:gd name="connsiteY0" fmla="*/ 716692 h 716692"/>
                <a:gd name="connsiteX1" fmla="*/ 518984 w 889688"/>
                <a:gd name="connsiteY1" fmla="*/ 61784 h 716692"/>
                <a:gd name="connsiteX2" fmla="*/ 889688 w 889688"/>
                <a:gd name="connsiteY2" fmla="*/ 0 h 716692"/>
                <a:gd name="connsiteX0" fmla="*/ 0 w 889688"/>
                <a:gd name="connsiteY0" fmla="*/ 723109 h 723109"/>
                <a:gd name="connsiteX1" fmla="*/ 518984 w 889688"/>
                <a:gd name="connsiteY1" fmla="*/ 68201 h 723109"/>
                <a:gd name="connsiteX2" fmla="*/ 889688 w 889688"/>
                <a:gd name="connsiteY2" fmla="*/ 6417 h 723109"/>
                <a:gd name="connsiteX0" fmla="*/ 0 w 889688"/>
                <a:gd name="connsiteY0" fmla="*/ 716692 h 716692"/>
                <a:gd name="connsiteX1" fmla="*/ 407773 w 889688"/>
                <a:gd name="connsiteY1" fmla="*/ 234779 h 716692"/>
                <a:gd name="connsiteX2" fmla="*/ 889688 w 889688"/>
                <a:gd name="connsiteY2" fmla="*/ 0 h 716692"/>
                <a:gd name="connsiteX0" fmla="*/ 0 w 766121"/>
                <a:gd name="connsiteY0" fmla="*/ 704336 h 704336"/>
                <a:gd name="connsiteX1" fmla="*/ 407773 w 766121"/>
                <a:gd name="connsiteY1" fmla="*/ 222423 h 704336"/>
                <a:gd name="connsiteX2" fmla="*/ 766121 w 766121"/>
                <a:gd name="connsiteY2" fmla="*/ 0 h 704336"/>
                <a:gd name="connsiteX0" fmla="*/ 0 w 766121"/>
                <a:gd name="connsiteY0" fmla="*/ 704336 h 704336"/>
                <a:gd name="connsiteX1" fmla="*/ 407773 w 766121"/>
                <a:gd name="connsiteY1" fmla="*/ 222423 h 704336"/>
                <a:gd name="connsiteX2" fmla="*/ 766121 w 766121"/>
                <a:gd name="connsiteY2" fmla="*/ 0 h 704336"/>
                <a:gd name="connsiteX0" fmla="*/ 0 w 407773"/>
                <a:gd name="connsiteY0" fmla="*/ 481913 h 481913"/>
                <a:gd name="connsiteX1" fmla="*/ 407773 w 407773"/>
                <a:gd name="connsiteY1" fmla="*/ 0 h 481913"/>
                <a:gd name="connsiteX0" fmla="*/ 0 w 667265"/>
                <a:gd name="connsiteY0" fmla="*/ 716691 h 716691"/>
                <a:gd name="connsiteX1" fmla="*/ 667265 w 667265"/>
                <a:gd name="connsiteY1" fmla="*/ 0 h 716691"/>
                <a:gd name="connsiteX0" fmla="*/ 0 w 667265"/>
                <a:gd name="connsiteY0" fmla="*/ 716691 h 716691"/>
                <a:gd name="connsiteX1" fmla="*/ 667265 w 667265"/>
                <a:gd name="connsiteY1" fmla="*/ 0 h 716691"/>
                <a:gd name="connsiteX0" fmla="*/ 0 w 667265"/>
                <a:gd name="connsiteY0" fmla="*/ 716691 h 716691"/>
                <a:gd name="connsiteX1" fmla="*/ 667265 w 667265"/>
                <a:gd name="connsiteY1" fmla="*/ 0 h 716691"/>
                <a:gd name="connsiteX0" fmla="*/ 0 w 667265"/>
                <a:gd name="connsiteY0" fmla="*/ 716691 h 716691"/>
                <a:gd name="connsiteX1" fmla="*/ 667265 w 667265"/>
                <a:gd name="connsiteY1" fmla="*/ 0 h 716691"/>
                <a:gd name="connsiteX0" fmla="*/ 0 w 630195"/>
                <a:gd name="connsiteY0" fmla="*/ 654908 h 654908"/>
                <a:gd name="connsiteX1" fmla="*/ 630195 w 630195"/>
                <a:gd name="connsiteY1" fmla="*/ 0 h 654908"/>
                <a:gd name="connsiteX0" fmla="*/ 0 w 630195"/>
                <a:gd name="connsiteY0" fmla="*/ 654908 h 654908"/>
                <a:gd name="connsiteX1" fmla="*/ 630195 w 630195"/>
                <a:gd name="connsiteY1" fmla="*/ 0 h 654908"/>
                <a:gd name="connsiteX0" fmla="*/ 0 w 679622"/>
                <a:gd name="connsiteY0" fmla="*/ 667265 h 667265"/>
                <a:gd name="connsiteX1" fmla="*/ 679622 w 679622"/>
                <a:gd name="connsiteY1" fmla="*/ 0 h 667265"/>
              </a:gdLst>
              <a:ahLst/>
              <a:cxnLst>
                <a:cxn ang="0">
                  <a:pos x="connsiteX0" y="connsiteY0"/>
                </a:cxn>
                <a:cxn ang="0">
                  <a:pos x="connsiteX1" y="connsiteY1"/>
                </a:cxn>
              </a:cxnLst>
              <a:rect l="l" t="t" r="r" b="b"/>
              <a:pathLst>
                <a:path w="679622" h="667265">
                  <a:moveTo>
                    <a:pt x="0" y="667265"/>
                  </a:moveTo>
                  <a:cubicBezTo>
                    <a:pt x="247136" y="152400"/>
                    <a:pt x="514865" y="154459"/>
                    <a:pt x="679622" y="0"/>
                  </a:cubicBezTo>
                </a:path>
              </a:pathLst>
            </a:custGeom>
            <a:noFill/>
            <a:ln w="28575">
              <a:solidFill>
                <a:srgbClr val="0000CC"/>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4" name="テキスト ボックス 73">
            <a:extLst>
              <a:ext uri="{FF2B5EF4-FFF2-40B4-BE49-F238E27FC236}">
                <a16:creationId xmlns:a16="http://schemas.microsoft.com/office/drawing/2014/main" id="{7F3AA4D7-451B-486C-A709-096549855049}"/>
              </a:ext>
            </a:extLst>
          </p:cNvPr>
          <p:cNvSpPr txBox="1"/>
          <p:nvPr/>
        </p:nvSpPr>
        <p:spPr>
          <a:xfrm rot="19517271">
            <a:off x="7213287" y="2241871"/>
            <a:ext cx="1024639" cy="338554"/>
          </a:xfrm>
          <a:prstGeom prst="rect">
            <a:avLst/>
          </a:prstGeom>
          <a:solidFill>
            <a:schemeClr val="bg1">
              <a:alpha val="40000"/>
            </a:schemeClr>
          </a:solidFill>
        </p:spPr>
        <p:txBody>
          <a:bodyPr wrap="none" rtlCol="0">
            <a:spAutoFit/>
          </a:bodyPr>
          <a:lstStyle/>
          <a:p>
            <a:r>
              <a:rPr lang="ja-JP" altLang="en-US" sz="1600" dirty="0">
                <a:solidFill>
                  <a:srgbClr val="0000CC"/>
                </a:solidFill>
                <a:latin typeface="Meiryo UI" panose="020B0604030504040204" pitchFamily="50" charset="-128"/>
                <a:ea typeface="Meiryo UI" panose="020B0604030504040204" pitchFamily="50" charset="-128"/>
              </a:rPr>
              <a:t>リマン海流</a:t>
            </a:r>
            <a:endParaRPr lang="en-US" altLang="ja-JP" sz="1600" dirty="0">
              <a:solidFill>
                <a:srgbClr val="0000CC"/>
              </a:solidFill>
              <a:latin typeface="Meiryo UI" panose="020B0604030504040204" pitchFamily="50" charset="-128"/>
              <a:ea typeface="Meiryo UI" panose="020B0604030504040204" pitchFamily="50" charset="-128"/>
            </a:endParaRPr>
          </a:p>
        </p:txBody>
      </p:sp>
      <p:pic>
        <p:nvPicPr>
          <p:cNvPr id="3" name="オーディオ 2">
            <a:hlinkClick r:id="" action="ppaction://media"/>
            <a:extLst>
              <a:ext uri="{FF2B5EF4-FFF2-40B4-BE49-F238E27FC236}">
                <a16:creationId xmlns:a16="http://schemas.microsoft.com/office/drawing/2014/main" id="{DA81E699-7829-433B-9749-D94B282AFE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91864024"/>
      </p:ext>
    </p:extLst>
  </p:cSld>
  <p:clrMapOvr>
    <a:masterClrMapping/>
  </p:clrMapOvr>
  <mc:AlternateContent xmlns:mc="http://schemas.openxmlformats.org/markup-compatibility/2006" xmlns:p14="http://schemas.microsoft.com/office/powerpoint/2010/main">
    <mc:Choice Requires="p14">
      <p:transition spd="slow" p14:dur="2000" advTm="28555"/>
    </mc:Choice>
    <mc:Fallback xmlns="">
      <p:transition spd="slow" advTm="28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テキスト, 地図 が含まれている画像&#10;&#10;自動的に生成された説明">
            <a:extLst>
              <a:ext uri="{FF2B5EF4-FFF2-40B4-BE49-F238E27FC236}">
                <a16:creationId xmlns:a16="http://schemas.microsoft.com/office/drawing/2014/main" id="{6A18274D-BF36-48F4-9A5C-562BF59D6D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3695" y="449290"/>
            <a:ext cx="5017833" cy="6007935"/>
          </a:xfrm>
          <a:prstGeom prst="rect">
            <a:avLst/>
          </a:prstGeom>
        </p:spPr>
      </p:pic>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3926075" cy="584775"/>
          </a:xfrm>
          <a:prstGeom prst="rect">
            <a:avLst/>
          </a:prstGeom>
          <a:solidFill>
            <a:schemeClr val="bg1">
              <a:alpha val="70000"/>
            </a:schemeClr>
          </a:solidFill>
        </p:spPr>
        <p:txBody>
          <a:bodyPr wrap="none" rtlCol="0">
            <a:spAutoFit/>
          </a:bodyPr>
          <a:lstStyle/>
          <a:p>
            <a:r>
              <a:rPr lang="ja-JP" altLang="en-US" sz="3200" dirty="0">
                <a:solidFill>
                  <a:srgbClr val="002060"/>
                </a:solidFill>
                <a:latin typeface="Meiryo UI" panose="020B0604030504040204" pitchFamily="50" charset="-128"/>
                <a:ea typeface="Meiryo UI" panose="020B0604030504040204" pitchFamily="50" charset="-128"/>
              </a:rPr>
              <a:t>日本の周りの主な海流</a:t>
            </a:r>
            <a:endParaRPr lang="en-US" altLang="ja-JP" sz="3200" dirty="0">
              <a:solidFill>
                <a:srgbClr val="002060"/>
              </a:solidFill>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B7B14EA6-1A2A-40CE-AAED-085E999BC3C6}"/>
              </a:ext>
            </a:extLst>
          </p:cNvPr>
          <p:cNvSpPr txBox="1"/>
          <p:nvPr/>
        </p:nvSpPr>
        <p:spPr>
          <a:xfrm>
            <a:off x="637391" y="3720853"/>
            <a:ext cx="3685624" cy="523220"/>
          </a:xfrm>
          <a:prstGeom prst="rect">
            <a:avLst/>
          </a:prstGeom>
          <a:noFill/>
        </p:spPr>
        <p:txBody>
          <a:bodyPr wrap="none" rtlCol="0">
            <a:spAutoFit/>
          </a:bodyPr>
          <a:lstStyle/>
          <a:p>
            <a:r>
              <a:rPr lang="ja-JP" altLang="en-US" sz="2800" dirty="0">
                <a:solidFill>
                  <a:schemeClr val="bg1"/>
                </a:solidFill>
                <a:latin typeface="Meiryo UI" panose="020B0604030504040204" pitchFamily="50" charset="-128"/>
                <a:ea typeface="Meiryo UI" panose="020B0604030504040204" pitchFamily="50" charset="-128"/>
              </a:rPr>
              <a:t>寒流：親潮、リマン海流</a:t>
            </a:r>
            <a:endParaRPr lang="en-US" altLang="ja-JP" sz="2800" dirty="0">
              <a:solidFill>
                <a:schemeClr val="bg1"/>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0865BBDE-DFA9-465F-947D-AEC2AA4987F2}"/>
              </a:ext>
            </a:extLst>
          </p:cNvPr>
          <p:cNvSpPr txBox="1"/>
          <p:nvPr/>
        </p:nvSpPr>
        <p:spPr>
          <a:xfrm>
            <a:off x="637391" y="1836618"/>
            <a:ext cx="3655168" cy="523220"/>
          </a:xfrm>
          <a:prstGeom prst="rect">
            <a:avLst/>
          </a:prstGeom>
          <a:noFill/>
        </p:spPr>
        <p:txBody>
          <a:bodyPr wrap="none" rtlCol="0">
            <a:spAutoFit/>
          </a:bodyPr>
          <a:lstStyle/>
          <a:p>
            <a:r>
              <a:rPr lang="ja-JP" altLang="en-US" sz="2800" dirty="0">
                <a:solidFill>
                  <a:schemeClr val="bg1"/>
                </a:solidFill>
                <a:latin typeface="Meiryo UI" panose="020B0604030504040204" pitchFamily="50" charset="-128"/>
                <a:ea typeface="Meiryo UI" panose="020B0604030504040204" pitchFamily="50" charset="-128"/>
              </a:rPr>
              <a:t>暖流：黒潮、対馬海流</a:t>
            </a:r>
            <a:endParaRPr lang="en-US" altLang="ja-JP" sz="2800" dirty="0">
              <a:solidFill>
                <a:schemeClr val="bg1"/>
              </a:solidFill>
              <a:latin typeface="Meiryo UI" panose="020B0604030504040204" pitchFamily="50" charset="-128"/>
              <a:ea typeface="Meiryo UI" panose="020B0604030504040204" pitchFamily="50" charset="-128"/>
            </a:endParaRPr>
          </a:p>
        </p:txBody>
      </p:sp>
      <p:cxnSp>
        <p:nvCxnSpPr>
          <p:cNvPr id="35" name="直線コネクタ 34">
            <a:extLst>
              <a:ext uri="{FF2B5EF4-FFF2-40B4-BE49-F238E27FC236}">
                <a16:creationId xmlns:a16="http://schemas.microsoft.com/office/drawing/2014/main" id="{C78B868B-5210-4B11-93F2-B3C7030A6E8C}"/>
              </a:ext>
            </a:extLst>
          </p:cNvPr>
          <p:cNvCxnSpPr>
            <a:cxnSpLocks/>
          </p:cNvCxnSpPr>
          <p:nvPr/>
        </p:nvCxnSpPr>
        <p:spPr>
          <a:xfrm>
            <a:off x="637391" y="2359838"/>
            <a:ext cx="36856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4D7028C4-6223-47EC-8DC3-CD7587BF4777}"/>
              </a:ext>
            </a:extLst>
          </p:cNvPr>
          <p:cNvCxnSpPr>
            <a:cxnSpLocks/>
          </p:cNvCxnSpPr>
          <p:nvPr/>
        </p:nvCxnSpPr>
        <p:spPr>
          <a:xfrm>
            <a:off x="637391" y="4257807"/>
            <a:ext cx="3685624" cy="0"/>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77391790-F9DC-4D65-A45C-F94073762600}"/>
              </a:ext>
            </a:extLst>
          </p:cNvPr>
          <p:cNvSpPr txBox="1"/>
          <p:nvPr/>
        </p:nvSpPr>
        <p:spPr>
          <a:xfrm rot="19874720">
            <a:off x="7061483" y="2948851"/>
            <a:ext cx="1005403" cy="338554"/>
          </a:xfrm>
          <a:prstGeom prst="rect">
            <a:avLst/>
          </a:prstGeom>
          <a:solidFill>
            <a:schemeClr val="bg1">
              <a:alpha val="40000"/>
            </a:schemeClr>
          </a:solidFill>
        </p:spPr>
        <p:txBody>
          <a:bodyPr wrap="none" rtlCol="0">
            <a:spAutoFit/>
          </a:bodyPr>
          <a:lstStyle/>
          <a:p>
            <a:r>
              <a:rPr lang="ja-JP" altLang="en-US" sz="1600" dirty="0">
                <a:solidFill>
                  <a:srgbClr val="FF0000"/>
                </a:solidFill>
                <a:latin typeface="Meiryo UI" panose="020B0604030504040204" pitchFamily="50" charset="-128"/>
                <a:ea typeface="Meiryo UI" panose="020B0604030504040204" pitchFamily="50" charset="-128"/>
              </a:rPr>
              <a:t>対馬海流</a:t>
            </a:r>
            <a:endParaRPr lang="en-US" altLang="ja-JP" sz="1600" dirty="0">
              <a:solidFill>
                <a:srgbClr val="FF0000"/>
              </a:solidFill>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DF7DDF43-F4B3-4D28-8529-A8CD60B4CC40}"/>
              </a:ext>
            </a:extLst>
          </p:cNvPr>
          <p:cNvSpPr txBox="1"/>
          <p:nvPr/>
        </p:nvSpPr>
        <p:spPr>
          <a:xfrm rot="20518626">
            <a:off x="7272047" y="4577539"/>
            <a:ext cx="867545" cy="400110"/>
          </a:xfrm>
          <a:prstGeom prst="rect">
            <a:avLst/>
          </a:prstGeom>
          <a:solidFill>
            <a:schemeClr val="bg1">
              <a:alpha val="40000"/>
            </a:schemeClr>
          </a:solidFill>
        </p:spPr>
        <p:txBody>
          <a:bodyPr wrap="none" rtlCol="0">
            <a:spAutoFit/>
          </a:bodyPr>
          <a:lstStyle/>
          <a:p>
            <a:r>
              <a:rPr lang="ja-JP" altLang="en-US" sz="2000" dirty="0">
                <a:solidFill>
                  <a:srgbClr val="FF0000"/>
                </a:solidFill>
                <a:latin typeface="Meiryo UI" panose="020B0604030504040204" pitchFamily="50" charset="-128"/>
                <a:ea typeface="Meiryo UI" panose="020B0604030504040204" pitchFamily="50" charset="-128"/>
              </a:rPr>
              <a:t>黒　潮</a:t>
            </a:r>
            <a:endParaRPr lang="en-US" altLang="ja-JP" sz="2000" dirty="0">
              <a:solidFill>
                <a:srgbClr val="FF0000"/>
              </a:solidFill>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955518F4-0E64-4F0F-A8A6-A42F6ACB9610}"/>
              </a:ext>
            </a:extLst>
          </p:cNvPr>
          <p:cNvSpPr txBox="1"/>
          <p:nvPr/>
        </p:nvSpPr>
        <p:spPr>
          <a:xfrm>
            <a:off x="9273136" y="928809"/>
            <a:ext cx="1107996" cy="276999"/>
          </a:xfrm>
          <a:prstGeom prst="rect">
            <a:avLst/>
          </a:prstGeom>
          <a:noFill/>
        </p:spPr>
        <p:txBody>
          <a:bodyPr wrap="none" rtlCol="0">
            <a:spAutoFit/>
          </a:bodyPr>
          <a:lstStyle/>
          <a:p>
            <a:r>
              <a:rPr kumimoji="1" lang="ja-JP" altLang="en-US" sz="1200" b="1" dirty="0">
                <a:solidFill>
                  <a:schemeClr val="bg1"/>
                </a:solidFill>
              </a:rPr>
              <a:t>オホーツク海</a:t>
            </a:r>
          </a:p>
        </p:txBody>
      </p:sp>
      <p:sp>
        <p:nvSpPr>
          <p:cNvPr id="38" name="テキスト ボックス 37">
            <a:extLst>
              <a:ext uri="{FF2B5EF4-FFF2-40B4-BE49-F238E27FC236}">
                <a16:creationId xmlns:a16="http://schemas.microsoft.com/office/drawing/2014/main" id="{D2DF3123-11E1-4226-824C-F231DBAF7126}"/>
              </a:ext>
            </a:extLst>
          </p:cNvPr>
          <p:cNvSpPr txBox="1"/>
          <p:nvPr/>
        </p:nvSpPr>
        <p:spPr>
          <a:xfrm>
            <a:off x="5593598" y="6457311"/>
            <a:ext cx="4809330" cy="276999"/>
          </a:xfrm>
          <a:prstGeom prst="rect">
            <a:avLst/>
          </a:prstGeom>
          <a:noFill/>
        </p:spPr>
        <p:txBody>
          <a:bodyPr wrap="non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気象庁</a:t>
            </a:r>
            <a:r>
              <a:rPr lang="en-US" altLang="ja-JP" sz="1200" dirty="0">
                <a:solidFill>
                  <a:schemeClr val="bg1"/>
                </a:solidFill>
                <a:latin typeface="Meiryo UI" panose="020B0604030504040204" pitchFamily="50" charset="-128"/>
                <a:ea typeface="Meiryo UI" panose="020B0604030504040204" pitchFamily="50" charset="-128"/>
              </a:rPr>
              <a:t>HP</a:t>
            </a:r>
            <a:r>
              <a:rPr lang="ja-JP" altLang="en-US" sz="1200" dirty="0">
                <a:solidFill>
                  <a:schemeClr val="bg1"/>
                </a:solidFill>
                <a:latin typeface="Meiryo UI" panose="020B0604030504040204" pitchFamily="50" charset="-128"/>
                <a:ea typeface="Meiryo UI" panose="020B0604030504040204" pitchFamily="50" charset="-128"/>
              </a:rPr>
              <a:t>より　各種データ・資料　海面水温実況図　</a:t>
            </a:r>
            <a:r>
              <a:rPr lang="en-US" altLang="ja-JP" sz="1200" dirty="0">
                <a:solidFill>
                  <a:schemeClr val="bg1"/>
                </a:solidFill>
                <a:latin typeface="Meiryo UI" panose="020B0604030504040204" pitchFamily="50" charset="-128"/>
                <a:ea typeface="Meiryo UI" panose="020B0604030504040204" pitchFamily="50" charset="-128"/>
              </a:rPr>
              <a:t>2020</a:t>
            </a:r>
            <a:r>
              <a:rPr lang="ja-JP" altLang="en-US" sz="1200" dirty="0">
                <a:solidFill>
                  <a:schemeClr val="bg1"/>
                </a:solidFill>
                <a:latin typeface="Meiryo UI" panose="020B0604030504040204" pitchFamily="50" charset="-128"/>
                <a:ea typeface="Meiryo UI" panose="020B0604030504040204" pitchFamily="50" charset="-128"/>
              </a:rPr>
              <a:t>年</a:t>
            </a:r>
            <a:r>
              <a:rPr lang="en-US" altLang="ja-JP" sz="1200" dirty="0">
                <a:solidFill>
                  <a:schemeClr val="bg1"/>
                </a:solidFill>
                <a:latin typeface="Meiryo UI" panose="020B0604030504040204" pitchFamily="50" charset="-128"/>
                <a:ea typeface="Meiryo UI" panose="020B0604030504040204" pitchFamily="50" charset="-128"/>
              </a:rPr>
              <a:t>5</a:t>
            </a:r>
            <a:r>
              <a:rPr lang="ja-JP" altLang="en-US" sz="1200" dirty="0">
                <a:solidFill>
                  <a:schemeClr val="bg1"/>
                </a:solidFill>
                <a:latin typeface="Meiryo UI" panose="020B0604030504040204" pitchFamily="50" charset="-128"/>
                <a:ea typeface="Meiryo UI" panose="020B0604030504040204" pitchFamily="50" charset="-128"/>
              </a:rPr>
              <a:t>月</a:t>
            </a:r>
            <a:r>
              <a:rPr lang="en-US" altLang="ja-JP" sz="1200" dirty="0">
                <a:solidFill>
                  <a:schemeClr val="bg1"/>
                </a:solidFill>
                <a:latin typeface="Meiryo UI" panose="020B0604030504040204" pitchFamily="50" charset="-128"/>
                <a:ea typeface="Meiryo UI" panose="020B0604030504040204" pitchFamily="50" charset="-128"/>
              </a:rPr>
              <a:t>7</a:t>
            </a:r>
            <a:r>
              <a:rPr lang="ja-JP" altLang="en-US" sz="1200" dirty="0">
                <a:solidFill>
                  <a:schemeClr val="bg1"/>
                </a:solidFill>
                <a:latin typeface="Meiryo UI" panose="020B0604030504040204" pitchFamily="50" charset="-128"/>
                <a:ea typeface="Meiryo UI" panose="020B0604030504040204" pitchFamily="50" charset="-128"/>
              </a:rPr>
              <a:t>日付</a:t>
            </a:r>
            <a:endParaRPr lang="en-US" altLang="ja-JP" sz="1200" dirty="0">
              <a:solidFill>
                <a:schemeClr val="bg1"/>
              </a:solidFill>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F7D6A1C6-7282-40F8-A146-54B4ED8656BD}"/>
              </a:ext>
            </a:extLst>
          </p:cNvPr>
          <p:cNvSpPr txBox="1"/>
          <p:nvPr/>
        </p:nvSpPr>
        <p:spPr>
          <a:xfrm>
            <a:off x="8989848" y="4620117"/>
            <a:ext cx="918841" cy="338554"/>
          </a:xfrm>
          <a:prstGeom prst="rect">
            <a:avLst/>
          </a:prstGeom>
          <a:noFill/>
        </p:spPr>
        <p:txBody>
          <a:bodyPr wrap="none" rtlCol="0">
            <a:spAutoFit/>
          </a:bodyPr>
          <a:lstStyle/>
          <a:p>
            <a:r>
              <a:rPr kumimoji="1" lang="ja-JP" altLang="en-US" sz="1600" b="1" dirty="0">
                <a:solidFill>
                  <a:schemeClr val="bg1"/>
                </a:solidFill>
              </a:rPr>
              <a:t>太 平 洋</a:t>
            </a:r>
          </a:p>
        </p:txBody>
      </p:sp>
      <p:sp>
        <p:nvSpPr>
          <p:cNvPr id="49" name="テキスト ボックス 48">
            <a:extLst>
              <a:ext uri="{FF2B5EF4-FFF2-40B4-BE49-F238E27FC236}">
                <a16:creationId xmlns:a16="http://schemas.microsoft.com/office/drawing/2014/main" id="{40707A48-9D8C-48D1-8A7E-F51680BDC64F}"/>
              </a:ext>
            </a:extLst>
          </p:cNvPr>
          <p:cNvSpPr txBox="1"/>
          <p:nvPr/>
        </p:nvSpPr>
        <p:spPr>
          <a:xfrm>
            <a:off x="7813758" y="2503245"/>
            <a:ext cx="732893" cy="276999"/>
          </a:xfrm>
          <a:prstGeom prst="rect">
            <a:avLst/>
          </a:prstGeom>
          <a:noFill/>
        </p:spPr>
        <p:txBody>
          <a:bodyPr wrap="none" rtlCol="0">
            <a:spAutoFit/>
          </a:bodyPr>
          <a:lstStyle/>
          <a:p>
            <a:r>
              <a:rPr lang="ja-JP" altLang="en-US" sz="1200" b="1" dirty="0">
                <a:solidFill>
                  <a:schemeClr val="bg1"/>
                </a:solidFill>
              </a:rPr>
              <a:t>日 本 </a:t>
            </a:r>
            <a:r>
              <a:rPr kumimoji="1" lang="ja-JP" altLang="en-US" sz="1200" b="1" dirty="0">
                <a:solidFill>
                  <a:schemeClr val="bg1"/>
                </a:solidFill>
              </a:rPr>
              <a:t>海</a:t>
            </a:r>
          </a:p>
        </p:txBody>
      </p:sp>
      <p:sp>
        <p:nvSpPr>
          <p:cNvPr id="51" name="テキスト ボックス 50">
            <a:extLst>
              <a:ext uri="{FF2B5EF4-FFF2-40B4-BE49-F238E27FC236}">
                <a16:creationId xmlns:a16="http://schemas.microsoft.com/office/drawing/2014/main" id="{65FB32F5-49C6-44F1-BC05-84F88B342739}"/>
              </a:ext>
            </a:extLst>
          </p:cNvPr>
          <p:cNvSpPr txBox="1"/>
          <p:nvPr/>
        </p:nvSpPr>
        <p:spPr>
          <a:xfrm>
            <a:off x="5842960" y="4449323"/>
            <a:ext cx="800219" cy="276999"/>
          </a:xfrm>
          <a:prstGeom prst="rect">
            <a:avLst/>
          </a:prstGeom>
          <a:noFill/>
        </p:spPr>
        <p:txBody>
          <a:bodyPr wrap="none" rtlCol="0">
            <a:spAutoFit/>
          </a:bodyPr>
          <a:lstStyle/>
          <a:p>
            <a:r>
              <a:rPr kumimoji="1" lang="ja-JP" altLang="en-US" sz="1200" b="1" dirty="0">
                <a:solidFill>
                  <a:schemeClr val="bg1"/>
                </a:solidFill>
              </a:rPr>
              <a:t>東シナ海</a:t>
            </a:r>
          </a:p>
        </p:txBody>
      </p:sp>
      <p:sp>
        <p:nvSpPr>
          <p:cNvPr id="53" name="テキスト ボックス 52">
            <a:extLst>
              <a:ext uri="{FF2B5EF4-FFF2-40B4-BE49-F238E27FC236}">
                <a16:creationId xmlns:a16="http://schemas.microsoft.com/office/drawing/2014/main" id="{7E0BC374-CE88-4A21-A2D6-DAB1E763FAC5}"/>
              </a:ext>
            </a:extLst>
          </p:cNvPr>
          <p:cNvSpPr txBox="1"/>
          <p:nvPr/>
        </p:nvSpPr>
        <p:spPr>
          <a:xfrm>
            <a:off x="550269" y="4449323"/>
            <a:ext cx="3445174" cy="461665"/>
          </a:xfrm>
          <a:prstGeom prst="rect">
            <a:avLst/>
          </a:prstGeom>
          <a:noFill/>
        </p:spPr>
        <p:txBody>
          <a:bodyPr wrap="none" rtlCol="0">
            <a:spAutoFit/>
          </a:bodyPr>
          <a:lstStyle/>
          <a:p>
            <a:r>
              <a:rPr lang="ja-JP" altLang="en-US" sz="2400" dirty="0">
                <a:solidFill>
                  <a:schemeClr val="bg1"/>
                </a:solidFill>
                <a:latin typeface="Meiryo UI" panose="020B0604030504040204" pitchFamily="50" charset="-128"/>
                <a:ea typeface="Meiryo UI" panose="020B0604030504040204" pitchFamily="50" charset="-128"/>
              </a:rPr>
              <a:t>比較的水温が</a:t>
            </a:r>
            <a:r>
              <a:rPr lang="ja-JP" altLang="en-US" sz="2400" dirty="0">
                <a:solidFill>
                  <a:srgbClr val="0000CC"/>
                </a:solidFill>
                <a:latin typeface="Meiryo UI" panose="020B0604030504040204" pitchFamily="50" charset="-128"/>
                <a:ea typeface="Meiryo UI" panose="020B0604030504040204" pitchFamily="50" charset="-128"/>
              </a:rPr>
              <a:t>低く、冷たい</a:t>
            </a:r>
            <a:endParaRPr lang="en-US" altLang="ja-JP" sz="2400" dirty="0">
              <a:solidFill>
                <a:srgbClr val="0000CC"/>
              </a:solidFill>
              <a:latin typeface="Meiryo UI" panose="020B0604030504040204" pitchFamily="50" charset="-128"/>
              <a:ea typeface="Meiryo UI" panose="020B0604030504040204" pitchFamily="50" charset="-128"/>
            </a:endParaRPr>
          </a:p>
        </p:txBody>
      </p:sp>
      <p:sp>
        <p:nvSpPr>
          <p:cNvPr id="54" name="テキスト ボックス 53">
            <a:extLst>
              <a:ext uri="{FF2B5EF4-FFF2-40B4-BE49-F238E27FC236}">
                <a16:creationId xmlns:a16="http://schemas.microsoft.com/office/drawing/2014/main" id="{A8FD7AC8-CCF5-428E-9F29-284E801CB359}"/>
              </a:ext>
            </a:extLst>
          </p:cNvPr>
          <p:cNvSpPr txBox="1"/>
          <p:nvPr/>
        </p:nvSpPr>
        <p:spPr>
          <a:xfrm>
            <a:off x="550269" y="2489660"/>
            <a:ext cx="3454792" cy="461665"/>
          </a:xfrm>
          <a:prstGeom prst="rect">
            <a:avLst/>
          </a:prstGeom>
          <a:noFill/>
        </p:spPr>
        <p:txBody>
          <a:bodyPr wrap="none" rtlCol="0">
            <a:spAutoFit/>
          </a:bodyPr>
          <a:lstStyle/>
          <a:p>
            <a:r>
              <a:rPr lang="ja-JP" altLang="en-US" sz="2400" dirty="0">
                <a:solidFill>
                  <a:schemeClr val="bg1"/>
                </a:solidFill>
                <a:latin typeface="Meiryo UI" panose="020B0604030504040204" pitchFamily="50" charset="-128"/>
                <a:ea typeface="Meiryo UI" panose="020B0604030504040204" pitchFamily="50" charset="-128"/>
              </a:rPr>
              <a:t>比較的水温が</a:t>
            </a:r>
            <a:r>
              <a:rPr lang="ja-JP" altLang="en-US" sz="2400" dirty="0">
                <a:solidFill>
                  <a:srgbClr val="FF0000"/>
                </a:solidFill>
                <a:latin typeface="Meiryo UI" panose="020B0604030504040204" pitchFamily="50" charset="-128"/>
                <a:ea typeface="Meiryo UI" panose="020B0604030504040204" pitchFamily="50" charset="-128"/>
              </a:rPr>
              <a:t>高く、温かい</a:t>
            </a:r>
            <a:endParaRPr lang="en-US" altLang="ja-JP" sz="2400" dirty="0">
              <a:solidFill>
                <a:srgbClr val="FF0000"/>
              </a:solidFill>
              <a:latin typeface="Meiryo UI" panose="020B0604030504040204" pitchFamily="50" charset="-128"/>
              <a:ea typeface="Meiryo UI" panose="020B0604030504040204" pitchFamily="50" charset="-128"/>
            </a:endParaRPr>
          </a:p>
        </p:txBody>
      </p:sp>
      <p:sp>
        <p:nvSpPr>
          <p:cNvPr id="58" name="テキスト ボックス 57">
            <a:extLst>
              <a:ext uri="{FF2B5EF4-FFF2-40B4-BE49-F238E27FC236}">
                <a16:creationId xmlns:a16="http://schemas.microsoft.com/office/drawing/2014/main" id="{873E1F9B-7C69-4695-A173-2E00FCEB9B50}"/>
              </a:ext>
            </a:extLst>
          </p:cNvPr>
          <p:cNvSpPr txBox="1"/>
          <p:nvPr/>
        </p:nvSpPr>
        <p:spPr>
          <a:xfrm rot="20958033">
            <a:off x="9247212" y="2688291"/>
            <a:ext cx="867545" cy="400110"/>
          </a:xfrm>
          <a:prstGeom prst="rect">
            <a:avLst/>
          </a:prstGeom>
          <a:solidFill>
            <a:schemeClr val="bg1">
              <a:alpha val="40000"/>
            </a:schemeClr>
          </a:solidFill>
        </p:spPr>
        <p:txBody>
          <a:bodyPr wrap="none" rtlCol="0">
            <a:spAutoFit/>
          </a:bodyPr>
          <a:lstStyle/>
          <a:p>
            <a:r>
              <a:rPr lang="ja-JP" altLang="en-US" sz="2000" dirty="0">
                <a:solidFill>
                  <a:srgbClr val="0000CC"/>
                </a:solidFill>
                <a:latin typeface="Meiryo UI" panose="020B0604030504040204" pitchFamily="50" charset="-128"/>
                <a:ea typeface="Meiryo UI" panose="020B0604030504040204" pitchFamily="50" charset="-128"/>
              </a:rPr>
              <a:t>親　潮</a:t>
            </a:r>
            <a:endParaRPr lang="en-US" altLang="ja-JP" sz="2000" dirty="0">
              <a:solidFill>
                <a:srgbClr val="0000CC"/>
              </a:solidFill>
              <a:latin typeface="Meiryo UI" panose="020B0604030504040204" pitchFamily="50" charset="-128"/>
              <a:ea typeface="Meiryo UI" panose="020B0604030504040204" pitchFamily="50" charset="-128"/>
            </a:endParaRPr>
          </a:p>
        </p:txBody>
      </p:sp>
      <p:sp>
        <p:nvSpPr>
          <p:cNvPr id="3" name="楕円 2">
            <a:extLst>
              <a:ext uri="{FF2B5EF4-FFF2-40B4-BE49-F238E27FC236}">
                <a16:creationId xmlns:a16="http://schemas.microsoft.com/office/drawing/2014/main" id="{13725D2C-D867-4B3C-855D-3E134667D9E2}"/>
              </a:ext>
            </a:extLst>
          </p:cNvPr>
          <p:cNvSpPr/>
          <p:nvPr/>
        </p:nvSpPr>
        <p:spPr>
          <a:xfrm>
            <a:off x="8949625" y="2679378"/>
            <a:ext cx="1161184" cy="905749"/>
          </a:xfrm>
          <a:prstGeom prst="ellipse">
            <a:avLst/>
          </a:prstGeom>
          <a:solidFill>
            <a:schemeClr val="accent4">
              <a:lumMod val="75000"/>
              <a:alpha val="6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BFBA1C12-5CB7-4F37-8DFE-3FCE20E193D5}"/>
              </a:ext>
            </a:extLst>
          </p:cNvPr>
          <p:cNvSpPr txBox="1"/>
          <p:nvPr/>
        </p:nvSpPr>
        <p:spPr>
          <a:xfrm>
            <a:off x="10507590" y="3592644"/>
            <a:ext cx="1005403" cy="461665"/>
          </a:xfrm>
          <a:prstGeom prst="rect">
            <a:avLst/>
          </a:prstGeom>
          <a:solidFill>
            <a:schemeClr val="accent4">
              <a:lumMod val="75000"/>
            </a:schemeClr>
          </a:solidFill>
        </p:spPr>
        <p:txBody>
          <a:bodyPr wrap="none" rtlCol="0">
            <a:spAutoFit/>
          </a:bodyPr>
          <a:lstStyle/>
          <a:p>
            <a:r>
              <a:rPr lang="ja-JP" altLang="en-US" sz="2400" dirty="0">
                <a:solidFill>
                  <a:schemeClr val="accent4">
                    <a:lumMod val="20000"/>
                    <a:lumOff val="80000"/>
                  </a:schemeClr>
                </a:solidFill>
                <a:latin typeface="Meiryo UI" panose="020B0604030504040204" pitchFamily="50" charset="-128"/>
                <a:ea typeface="Meiryo UI" panose="020B0604030504040204" pitchFamily="50" charset="-128"/>
              </a:rPr>
              <a:t>潮　目</a:t>
            </a:r>
            <a:endParaRPr lang="en-US" altLang="ja-JP" sz="2400" dirty="0">
              <a:solidFill>
                <a:schemeClr val="accent4">
                  <a:lumMod val="20000"/>
                  <a:lumOff val="80000"/>
                </a:schemeClr>
              </a:solidFill>
              <a:latin typeface="Meiryo UI" panose="020B0604030504040204" pitchFamily="50" charset="-128"/>
              <a:ea typeface="Meiryo UI" panose="020B0604030504040204" pitchFamily="50" charset="-128"/>
            </a:endParaRPr>
          </a:p>
        </p:txBody>
      </p:sp>
      <p:sp>
        <p:nvSpPr>
          <p:cNvPr id="5" name="円弧 4">
            <a:extLst>
              <a:ext uri="{FF2B5EF4-FFF2-40B4-BE49-F238E27FC236}">
                <a16:creationId xmlns:a16="http://schemas.microsoft.com/office/drawing/2014/main" id="{CE209460-B449-41E0-A833-A44135374AD8}"/>
              </a:ext>
            </a:extLst>
          </p:cNvPr>
          <p:cNvSpPr/>
          <p:nvPr/>
        </p:nvSpPr>
        <p:spPr>
          <a:xfrm>
            <a:off x="9272300" y="3188373"/>
            <a:ext cx="1386337" cy="865936"/>
          </a:xfrm>
          <a:prstGeom prst="arc">
            <a:avLst/>
          </a:prstGeom>
          <a:ln w="38100">
            <a:solidFill>
              <a:schemeClr val="accent4">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872464A9-2661-4990-847C-B096DB413884}"/>
              </a:ext>
            </a:extLst>
          </p:cNvPr>
          <p:cNvGrpSpPr/>
          <p:nvPr/>
        </p:nvGrpSpPr>
        <p:grpSpPr>
          <a:xfrm>
            <a:off x="9148928" y="1600200"/>
            <a:ext cx="1239671" cy="1266949"/>
            <a:chOff x="9148928" y="1600200"/>
            <a:chExt cx="1239671" cy="1266949"/>
          </a:xfrm>
        </p:grpSpPr>
        <p:sp>
          <p:nvSpPr>
            <p:cNvPr id="36" name="フリーフォーム: 図形 35">
              <a:extLst>
                <a:ext uri="{FF2B5EF4-FFF2-40B4-BE49-F238E27FC236}">
                  <a16:creationId xmlns:a16="http://schemas.microsoft.com/office/drawing/2014/main" id="{05CBB47F-0CD5-452A-B82C-38F60865D574}"/>
                </a:ext>
              </a:extLst>
            </p:cNvPr>
            <p:cNvSpPr/>
            <p:nvPr/>
          </p:nvSpPr>
          <p:spPr>
            <a:xfrm>
              <a:off x="9148928" y="1600200"/>
              <a:ext cx="1239671" cy="1266949"/>
            </a:xfrm>
            <a:custGeom>
              <a:avLst/>
              <a:gdLst>
                <a:gd name="connsiteX0" fmla="*/ 1130300 w 1130300"/>
                <a:gd name="connsiteY0" fmla="*/ 0 h 800100"/>
                <a:gd name="connsiteX1" fmla="*/ 457200 w 1130300"/>
                <a:gd name="connsiteY1" fmla="*/ 419100 h 800100"/>
                <a:gd name="connsiteX2" fmla="*/ 215900 w 1130300"/>
                <a:gd name="connsiteY2" fmla="*/ 444500 h 800100"/>
                <a:gd name="connsiteX3" fmla="*/ 0 w 1130300"/>
                <a:gd name="connsiteY3" fmla="*/ 800100 h 800100"/>
                <a:gd name="connsiteX0" fmla="*/ 1130300 w 1130300"/>
                <a:gd name="connsiteY0" fmla="*/ 0 h 800100"/>
                <a:gd name="connsiteX1" fmla="*/ 457200 w 1130300"/>
                <a:gd name="connsiteY1" fmla="*/ 419100 h 800100"/>
                <a:gd name="connsiteX2" fmla="*/ 215900 w 1130300"/>
                <a:gd name="connsiteY2" fmla="*/ 444500 h 800100"/>
                <a:gd name="connsiteX3" fmla="*/ 0 w 1130300"/>
                <a:gd name="connsiteY3" fmla="*/ 800100 h 800100"/>
                <a:gd name="connsiteX0" fmla="*/ 1130300 w 1130300"/>
                <a:gd name="connsiteY0" fmla="*/ 0 h 800100"/>
                <a:gd name="connsiteX1" fmla="*/ 457200 w 1130300"/>
                <a:gd name="connsiteY1" fmla="*/ 419100 h 800100"/>
                <a:gd name="connsiteX2" fmla="*/ 215900 w 1130300"/>
                <a:gd name="connsiteY2" fmla="*/ 444500 h 800100"/>
                <a:gd name="connsiteX3" fmla="*/ 0 w 1130300"/>
                <a:gd name="connsiteY3" fmla="*/ 800100 h 800100"/>
                <a:gd name="connsiteX0" fmla="*/ 1130300 w 1130300"/>
                <a:gd name="connsiteY0" fmla="*/ 0 h 800100"/>
                <a:gd name="connsiteX1" fmla="*/ 596900 w 1130300"/>
                <a:gd name="connsiteY1" fmla="*/ 304800 h 800100"/>
                <a:gd name="connsiteX2" fmla="*/ 215900 w 1130300"/>
                <a:gd name="connsiteY2" fmla="*/ 444500 h 800100"/>
                <a:gd name="connsiteX3" fmla="*/ 0 w 1130300"/>
                <a:gd name="connsiteY3" fmla="*/ 800100 h 800100"/>
                <a:gd name="connsiteX0" fmla="*/ 1193800 w 1193800"/>
                <a:gd name="connsiteY0" fmla="*/ 0 h 774700"/>
                <a:gd name="connsiteX1" fmla="*/ 660400 w 1193800"/>
                <a:gd name="connsiteY1" fmla="*/ 304800 h 774700"/>
                <a:gd name="connsiteX2" fmla="*/ 279400 w 1193800"/>
                <a:gd name="connsiteY2" fmla="*/ 444500 h 774700"/>
                <a:gd name="connsiteX3" fmla="*/ 0 w 1193800"/>
                <a:gd name="connsiteY3" fmla="*/ 774700 h 774700"/>
                <a:gd name="connsiteX0" fmla="*/ 1193800 w 1193800"/>
                <a:gd name="connsiteY0" fmla="*/ 0 h 774700"/>
                <a:gd name="connsiteX1" fmla="*/ 660400 w 1193800"/>
                <a:gd name="connsiteY1" fmla="*/ 304800 h 774700"/>
                <a:gd name="connsiteX2" fmla="*/ 279400 w 1193800"/>
                <a:gd name="connsiteY2" fmla="*/ 444500 h 774700"/>
                <a:gd name="connsiteX3" fmla="*/ 0 w 1193800"/>
                <a:gd name="connsiteY3" fmla="*/ 774700 h 774700"/>
                <a:gd name="connsiteX0" fmla="*/ 1193800 w 1193800"/>
                <a:gd name="connsiteY0" fmla="*/ 0 h 774700"/>
                <a:gd name="connsiteX1" fmla="*/ 723900 w 1193800"/>
                <a:gd name="connsiteY1" fmla="*/ 254000 h 774700"/>
                <a:gd name="connsiteX2" fmla="*/ 279400 w 1193800"/>
                <a:gd name="connsiteY2" fmla="*/ 444500 h 774700"/>
                <a:gd name="connsiteX3" fmla="*/ 0 w 1193800"/>
                <a:gd name="connsiteY3" fmla="*/ 774700 h 774700"/>
                <a:gd name="connsiteX0" fmla="*/ 1214135 w 1214135"/>
                <a:gd name="connsiteY0" fmla="*/ 0 h 793415"/>
                <a:gd name="connsiteX1" fmla="*/ 744235 w 1214135"/>
                <a:gd name="connsiteY1" fmla="*/ 254000 h 793415"/>
                <a:gd name="connsiteX2" fmla="*/ 299735 w 1214135"/>
                <a:gd name="connsiteY2" fmla="*/ 444500 h 793415"/>
                <a:gd name="connsiteX3" fmla="*/ 20335 w 1214135"/>
                <a:gd name="connsiteY3" fmla="*/ 774700 h 793415"/>
                <a:gd name="connsiteX4" fmla="*/ 21604 w 1214135"/>
                <a:gd name="connsiteY4" fmla="*/ 751575 h 793415"/>
                <a:gd name="connsiteX0" fmla="*/ 1204474 w 1204474"/>
                <a:gd name="connsiteY0" fmla="*/ 0 h 782086"/>
                <a:gd name="connsiteX1" fmla="*/ 734574 w 1204474"/>
                <a:gd name="connsiteY1" fmla="*/ 254000 h 782086"/>
                <a:gd name="connsiteX2" fmla="*/ 290074 w 1204474"/>
                <a:gd name="connsiteY2" fmla="*/ 444500 h 782086"/>
                <a:gd name="connsiteX3" fmla="*/ 10674 w 1204474"/>
                <a:gd name="connsiteY3" fmla="*/ 774700 h 782086"/>
                <a:gd name="connsiteX4" fmla="*/ 84217 w 1204474"/>
                <a:gd name="connsiteY4" fmla="*/ 589698 h 782086"/>
                <a:gd name="connsiteX0" fmla="*/ 1276853 w 1276853"/>
                <a:gd name="connsiteY0" fmla="*/ 0 h 1595673"/>
                <a:gd name="connsiteX1" fmla="*/ 806953 w 1276853"/>
                <a:gd name="connsiteY1" fmla="*/ 254000 h 1595673"/>
                <a:gd name="connsiteX2" fmla="*/ 362453 w 1276853"/>
                <a:gd name="connsiteY2" fmla="*/ 444500 h 1595673"/>
                <a:gd name="connsiteX3" fmla="*/ 83053 w 1276853"/>
                <a:gd name="connsiteY3" fmla="*/ 774700 h 1595673"/>
                <a:gd name="connsiteX4" fmla="*/ 1 w 1276853"/>
                <a:gd name="connsiteY4" fmla="*/ 1595651 h 1595673"/>
                <a:gd name="connsiteX0" fmla="*/ 1276853 w 1276853"/>
                <a:gd name="connsiteY0" fmla="*/ 0 h 1595673"/>
                <a:gd name="connsiteX1" fmla="*/ 806953 w 1276853"/>
                <a:gd name="connsiteY1" fmla="*/ 254000 h 1595673"/>
                <a:gd name="connsiteX2" fmla="*/ 362453 w 1276853"/>
                <a:gd name="connsiteY2" fmla="*/ 444500 h 1595673"/>
                <a:gd name="connsiteX3" fmla="*/ 83053 w 1276853"/>
                <a:gd name="connsiteY3" fmla="*/ 774700 h 1595673"/>
                <a:gd name="connsiteX4" fmla="*/ 1 w 1276853"/>
                <a:gd name="connsiteY4" fmla="*/ 1595651 h 1595673"/>
                <a:gd name="connsiteX0" fmla="*/ 1276853 w 1276853"/>
                <a:gd name="connsiteY0" fmla="*/ 0 h 1595669"/>
                <a:gd name="connsiteX1" fmla="*/ 806953 w 1276853"/>
                <a:gd name="connsiteY1" fmla="*/ 254000 h 1595669"/>
                <a:gd name="connsiteX2" fmla="*/ 362453 w 1276853"/>
                <a:gd name="connsiteY2" fmla="*/ 444500 h 1595669"/>
                <a:gd name="connsiteX3" fmla="*/ 131236 w 1276853"/>
                <a:gd name="connsiteY3" fmla="*/ 624385 h 1595669"/>
                <a:gd name="connsiteX4" fmla="*/ 1 w 1276853"/>
                <a:gd name="connsiteY4" fmla="*/ 1595651 h 1595669"/>
                <a:gd name="connsiteX0" fmla="*/ 1276853 w 1276853"/>
                <a:gd name="connsiteY0" fmla="*/ 0 h 1595675"/>
                <a:gd name="connsiteX1" fmla="*/ 806953 w 1276853"/>
                <a:gd name="connsiteY1" fmla="*/ 254000 h 1595675"/>
                <a:gd name="connsiteX2" fmla="*/ 362453 w 1276853"/>
                <a:gd name="connsiteY2" fmla="*/ 444500 h 1595675"/>
                <a:gd name="connsiteX3" fmla="*/ 119191 w 1276853"/>
                <a:gd name="connsiteY3" fmla="*/ 844076 h 1595675"/>
                <a:gd name="connsiteX4" fmla="*/ 1 w 1276853"/>
                <a:gd name="connsiteY4" fmla="*/ 1595651 h 1595675"/>
                <a:gd name="connsiteX0" fmla="*/ 1276853 w 1276853"/>
                <a:gd name="connsiteY0" fmla="*/ 0 h 1595676"/>
                <a:gd name="connsiteX1" fmla="*/ 806953 w 1276853"/>
                <a:gd name="connsiteY1" fmla="*/ 254000 h 1595676"/>
                <a:gd name="connsiteX2" fmla="*/ 362453 w 1276853"/>
                <a:gd name="connsiteY2" fmla="*/ 444500 h 1595676"/>
                <a:gd name="connsiteX3" fmla="*/ 95099 w 1276853"/>
                <a:gd name="connsiteY3" fmla="*/ 867202 h 1595676"/>
                <a:gd name="connsiteX4" fmla="*/ 1 w 1276853"/>
                <a:gd name="connsiteY4" fmla="*/ 1595651 h 1595676"/>
                <a:gd name="connsiteX0" fmla="*/ 1276854 w 1276854"/>
                <a:gd name="connsiteY0" fmla="*/ 0 h 1595687"/>
                <a:gd name="connsiteX1" fmla="*/ 806954 w 1276854"/>
                <a:gd name="connsiteY1" fmla="*/ 254000 h 1595687"/>
                <a:gd name="connsiteX2" fmla="*/ 362454 w 1276854"/>
                <a:gd name="connsiteY2" fmla="*/ 444500 h 1595687"/>
                <a:gd name="connsiteX3" fmla="*/ 95100 w 1276854"/>
                <a:gd name="connsiteY3" fmla="*/ 867202 h 1595687"/>
                <a:gd name="connsiteX4" fmla="*/ 2 w 1276854"/>
                <a:gd name="connsiteY4" fmla="*/ 1595651 h 1595687"/>
                <a:gd name="connsiteX0" fmla="*/ 1276853 w 1276853"/>
                <a:gd name="connsiteY0" fmla="*/ 0 h 1595692"/>
                <a:gd name="connsiteX1" fmla="*/ 806953 w 1276853"/>
                <a:gd name="connsiteY1" fmla="*/ 254000 h 1595692"/>
                <a:gd name="connsiteX2" fmla="*/ 362453 w 1276853"/>
                <a:gd name="connsiteY2" fmla="*/ 444500 h 1595692"/>
                <a:gd name="connsiteX3" fmla="*/ 155328 w 1276853"/>
                <a:gd name="connsiteY3" fmla="*/ 925015 h 1595692"/>
                <a:gd name="connsiteX4" fmla="*/ 1 w 1276853"/>
                <a:gd name="connsiteY4" fmla="*/ 1595651 h 1595692"/>
                <a:gd name="connsiteX0" fmla="*/ 1337081 w 1337081"/>
                <a:gd name="connsiteY0" fmla="*/ 0 h 1537877"/>
                <a:gd name="connsiteX1" fmla="*/ 867181 w 1337081"/>
                <a:gd name="connsiteY1" fmla="*/ 254000 h 1537877"/>
                <a:gd name="connsiteX2" fmla="*/ 422681 w 1337081"/>
                <a:gd name="connsiteY2" fmla="*/ 444500 h 1537877"/>
                <a:gd name="connsiteX3" fmla="*/ 215556 w 1337081"/>
                <a:gd name="connsiteY3" fmla="*/ 925015 h 1537877"/>
                <a:gd name="connsiteX4" fmla="*/ 0 w 1337081"/>
                <a:gd name="connsiteY4" fmla="*/ 1537838 h 1537877"/>
                <a:gd name="connsiteX0" fmla="*/ 1216625 w 1216625"/>
                <a:gd name="connsiteY0" fmla="*/ 0 h 1329775"/>
                <a:gd name="connsiteX1" fmla="*/ 746725 w 1216625"/>
                <a:gd name="connsiteY1" fmla="*/ 254000 h 1329775"/>
                <a:gd name="connsiteX2" fmla="*/ 302225 w 1216625"/>
                <a:gd name="connsiteY2" fmla="*/ 444500 h 1329775"/>
                <a:gd name="connsiteX3" fmla="*/ 95100 w 1216625"/>
                <a:gd name="connsiteY3" fmla="*/ 925015 h 1329775"/>
                <a:gd name="connsiteX4" fmla="*/ 2 w 1216625"/>
                <a:gd name="connsiteY4" fmla="*/ 1329710 h 1329775"/>
                <a:gd name="connsiteX0" fmla="*/ 1216624 w 1216624"/>
                <a:gd name="connsiteY0" fmla="*/ 0 h 1329757"/>
                <a:gd name="connsiteX1" fmla="*/ 746724 w 1216624"/>
                <a:gd name="connsiteY1" fmla="*/ 254000 h 1329757"/>
                <a:gd name="connsiteX2" fmla="*/ 302224 w 1216624"/>
                <a:gd name="connsiteY2" fmla="*/ 444500 h 1329757"/>
                <a:gd name="connsiteX3" fmla="*/ 119191 w 1216624"/>
                <a:gd name="connsiteY3" fmla="*/ 820950 h 1329757"/>
                <a:gd name="connsiteX4" fmla="*/ 1 w 1216624"/>
                <a:gd name="connsiteY4" fmla="*/ 1329710 h 1329757"/>
                <a:gd name="connsiteX0" fmla="*/ 1175811 w 1175811"/>
                <a:gd name="connsiteY0" fmla="*/ 0 h 1153491"/>
                <a:gd name="connsiteX1" fmla="*/ 705911 w 1175811"/>
                <a:gd name="connsiteY1" fmla="*/ 254000 h 1153491"/>
                <a:gd name="connsiteX2" fmla="*/ 261411 w 1175811"/>
                <a:gd name="connsiteY2" fmla="*/ 444500 h 1153491"/>
                <a:gd name="connsiteX3" fmla="*/ 78378 w 1175811"/>
                <a:gd name="connsiteY3" fmla="*/ 820950 h 1153491"/>
                <a:gd name="connsiteX4" fmla="*/ 2 w 1175811"/>
                <a:gd name="connsiteY4" fmla="*/ 1153413 h 1153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811" h="1153491">
                  <a:moveTo>
                    <a:pt x="1175811" y="0"/>
                  </a:moveTo>
                  <a:cubicBezTo>
                    <a:pt x="951444" y="139700"/>
                    <a:pt x="858311" y="179917"/>
                    <a:pt x="705911" y="254000"/>
                  </a:cubicBezTo>
                  <a:cubicBezTo>
                    <a:pt x="553511" y="328083"/>
                    <a:pt x="366000" y="350008"/>
                    <a:pt x="261411" y="444500"/>
                  </a:cubicBezTo>
                  <a:cubicBezTo>
                    <a:pt x="156822" y="538992"/>
                    <a:pt x="121946" y="702798"/>
                    <a:pt x="78378" y="820950"/>
                  </a:cubicBezTo>
                  <a:cubicBezTo>
                    <a:pt x="34810" y="939102"/>
                    <a:pt x="-262" y="1158231"/>
                    <a:pt x="2" y="1153413"/>
                  </a:cubicBezTo>
                </a:path>
              </a:pathLst>
            </a:custGeom>
            <a:noFill/>
            <a:ln w="38100">
              <a:solidFill>
                <a:srgbClr val="0000CC"/>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リーフォーム: 図形 40">
              <a:extLst>
                <a:ext uri="{FF2B5EF4-FFF2-40B4-BE49-F238E27FC236}">
                  <a16:creationId xmlns:a16="http://schemas.microsoft.com/office/drawing/2014/main" id="{C6A15CDA-FBF1-4FA1-8C0A-C0C85987912E}"/>
                </a:ext>
              </a:extLst>
            </p:cNvPr>
            <p:cNvSpPr/>
            <p:nvPr/>
          </p:nvSpPr>
          <p:spPr>
            <a:xfrm>
              <a:off x="9766299" y="1750264"/>
              <a:ext cx="364945" cy="865936"/>
            </a:xfrm>
            <a:custGeom>
              <a:avLst/>
              <a:gdLst>
                <a:gd name="connsiteX0" fmla="*/ 292100 w 292100"/>
                <a:gd name="connsiteY0" fmla="*/ 0 h 406400"/>
                <a:gd name="connsiteX1" fmla="*/ 0 w 292100"/>
                <a:gd name="connsiteY1" fmla="*/ 406400 h 406400"/>
                <a:gd name="connsiteX2" fmla="*/ 0 w 292100"/>
                <a:gd name="connsiteY2" fmla="*/ 406400 h 406400"/>
                <a:gd name="connsiteX0" fmla="*/ 292100 w 292100"/>
                <a:gd name="connsiteY0" fmla="*/ 0 h 406400"/>
                <a:gd name="connsiteX1" fmla="*/ 0 w 292100"/>
                <a:gd name="connsiteY1" fmla="*/ 406400 h 406400"/>
                <a:gd name="connsiteX2" fmla="*/ 0 w 292100"/>
                <a:gd name="connsiteY2" fmla="*/ 406400 h 406400"/>
                <a:gd name="connsiteX0" fmla="*/ 292100 w 292100"/>
                <a:gd name="connsiteY0" fmla="*/ 0 h 406400"/>
                <a:gd name="connsiteX1" fmla="*/ 0 w 292100"/>
                <a:gd name="connsiteY1" fmla="*/ 406400 h 406400"/>
                <a:gd name="connsiteX2" fmla="*/ 0 w 292100"/>
                <a:gd name="connsiteY2" fmla="*/ 406400 h 406400"/>
              </a:gdLst>
              <a:ahLst/>
              <a:cxnLst>
                <a:cxn ang="0">
                  <a:pos x="connsiteX0" y="connsiteY0"/>
                </a:cxn>
                <a:cxn ang="0">
                  <a:pos x="connsiteX1" y="connsiteY1"/>
                </a:cxn>
                <a:cxn ang="0">
                  <a:pos x="connsiteX2" y="connsiteY2"/>
                </a:cxn>
              </a:cxnLst>
              <a:rect l="l" t="t" r="r" b="b"/>
              <a:pathLst>
                <a:path w="292100" h="406400">
                  <a:moveTo>
                    <a:pt x="292100" y="0"/>
                  </a:moveTo>
                  <a:cubicBezTo>
                    <a:pt x="194733" y="135467"/>
                    <a:pt x="33867" y="93133"/>
                    <a:pt x="0" y="406400"/>
                  </a:cubicBezTo>
                  <a:lnTo>
                    <a:pt x="0" y="406400"/>
                  </a:lnTo>
                </a:path>
              </a:pathLst>
            </a:custGeom>
            <a:noFill/>
            <a:ln w="38100">
              <a:solidFill>
                <a:srgbClr val="0000CC"/>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 name="グループ化 41">
            <a:extLst>
              <a:ext uri="{FF2B5EF4-FFF2-40B4-BE49-F238E27FC236}">
                <a16:creationId xmlns:a16="http://schemas.microsoft.com/office/drawing/2014/main" id="{E40142E0-8D4F-4F92-9A43-C9FD64A205D7}"/>
              </a:ext>
            </a:extLst>
          </p:cNvPr>
          <p:cNvGrpSpPr/>
          <p:nvPr/>
        </p:nvGrpSpPr>
        <p:grpSpPr>
          <a:xfrm>
            <a:off x="5745694" y="3486507"/>
            <a:ext cx="3516060" cy="2732397"/>
            <a:chOff x="5745694" y="3486507"/>
            <a:chExt cx="3516060" cy="2732397"/>
          </a:xfrm>
        </p:grpSpPr>
        <p:sp>
          <p:nvSpPr>
            <p:cNvPr id="43" name="フリーフォーム: 図形 42">
              <a:extLst>
                <a:ext uri="{FF2B5EF4-FFF2-40B4-BE49-F238E27FC236}">
                  <a16:creationId xmlns:a16="http://schemas.microsoft.com/office/drawing/2014/main" id="{A3F2BCEA-ABEC-440F-87A4-8348C332000F}"/>
                </a:ext>
              </a:extLst>
            </p:cNvPr>
            <p:cNvSpPr/>
            <p:nvPr/>
          </p:nvSpPr>
          <p:spPr>
            <a:xfrm>
              <a:off x="5745694" y="3486507"/>
              <a:ext cx="3516060" cy="2732397"/>
            </a:xfrm>
            <a:custGeom>
              <a:avLst/>
              <a:gdLst>
                <a:gd name="connsiteX0" fmla="*/ 2641600 w 2686755"/>
                <a:gd name="connsiteY0" fmla="*/ 2731911 h 2743200"/>
                <a:gd name="connsiteX1" fmla="*/ 270933 w 2686755"/>
                <a:gd name="connsiteY1" fmla="*/ 2743200 h 2743200"/>
                <a:gd name="connsiteX2" fmla="*/ 0 w 2686755"/>
                <a:gd name="connsiteY2" fmla="*/ 1591734 h 2743200"/>
                <a:gd name="connsiteX3" fmla="*/ 575733 w 2686755"/>
                <a:gd name="connsiteY3" fmla="*/ 891822 h 2743200"/>
                <a:gd name="connsiteX4" fmla="*/ 1478844 w 2686755"/>
                <a:gd name="connsiteY4" fmla="*/ 237067 h 2743200"/>
                <a:gd name="connsiteX5" fmla="*/ 2686755 w 2686755"/>
                <a:gd name="connsiteY5" fmla="*/ 0 h 2743200"/>
                <a:gd name="connsiteX0" fmla="*/ 3138311 w 3183466"/>
                <a:gd name="connsiteY0" fmla="*/ 2731911 h 2743200"/>
                <a:gd name="connsiteX1" fmla="*/ 767644 w 3183466"/>
                <a:gd name="connsiteY1" fmla="*/ 2743200 h 2743200"/>
                <a:gd name="connsiteX2" fmla="*/ 0 w 3183466"/>
                <a:gd name="connsiteY2" fmla="*/ 1659467 h 2743200"/>
                <a:gd name="connsiteX3" fmla="*/ 1072444 w 3183466"/>
                <a:gd name="connsiteY3" fmla="*/ 891822 h 2743200"/>
                <a:gd name="connsiteX4" fmla="*/ 1975555 w 3183466"/>
                <a:gd name="connsiteY4" fmla="*/ 237067 h 2743200"/>
                <a:gd name="connsiteX5" fmla="*/ 3183466 w 3183466"/>
                <a:gd name="connsiteY5" fmla="*/ 0 h 2743200"/>
                <a:gd name="connsiteX0" fmla="*/ 3138311 w 3183466"/>
                <a:gd name="connsiteY0" fmla="*/ 2731911 h 2743200"/>
                <a:gd name="connsiteX1" fmla="*/ 767644 w 3183466"/>
                <a:gd name="connsiteY1" fmla="*/ 2743200 h 2743200"/>
                <a:gd name="connsiteX2" fmla="*/ 0 w 3183466"/>
                <a:gd name="connsiteY2" fmla="*/ 1659467 h 2743200"/>
                <a:gd name="connsiteX3" fmla="*/ 1072444 w 3183466"/>
                <a:gd name="connsiteY3" fmla="*/ 891822 h 2743200"/>
                <a:gd name="connsiteX4" fmla="*/ 1975555 w 3183466"/>
                <a:gd name="connsiteY4" fmla="*/ 237067 h 2743200"/>
                <a:gd name="connsiteX5" fmla="*/ 3183466 w 3183466"/>
                <a:gd name="connsiteY5" fmla="*/ 0 h 2743200"/>
                <a:gd name="connsiteX0" fmla="*/ 3138311 w 3183466"/>
                <a:gd name="connsiteY0" fmla="*/ 2731911 h 2743200"/>
                <a:gd name="connsiteX1" fmla="*/ 767644 w 3183466"/>
                <a:gd name="connsiteY1" fmla="*/ 2743200 h 2743200"/>
                <a:gd name="connsiteX2" fmla="*/ 0 w 3183466"/>
                <a:gd name="connsiteY2" fmla="*/ 1659467 h 2743200"/>
                <a:gd name="connsiteX3" fmla="*/ 1072444 w 3183466"/>
                <a:gd name="connsiteY3" fmla="*/ 891822 h 2743200"/>
                <a:gd name="connsiteX4" fmla="*/ 1975555 w 3183466"/>
                <a:gd name="connsiteY4" fmla="*/ 237067 h 2743200"/>
                <a:gd name="connsiteX5" fmla="*/ 3183466 w 3183466"/>
                <a:gd name="connsiteY5" fmla="*/ 0 h 2743200"/>
                <a:gd name="connsiteX0" fmla="*/ 3140547 w 3185702"/>
                <a:gd name="connsiteY0" fmla="*/ 2731911 h 2743200"/>
                <a:gd name="connsiteX1" fmla="*/ 769880 w 3185702"/>
                <a:gd name="connsiteY1" fmla="*/ 2743200 h 2743200"/>
                <a:gd name="connsiteX2" fmla="*/ 2236 w 3185702"/>
                <a:gd name="connsiteY2" fmla="*/ 1659467 h 2743200"/>
                <a:gd name="connsiteX3" fmla="*/ 1074680 w 3185702"/>
                <a:gd name="connsiteY3" fmla="*/ 891822 h 2743200"/>
                <a:gd name="connsiteX4" fmla="*/ 1977791 w 3185702"/>
                <a:gd name="connsiteY4" fmla="*/ 237067 h 2743200"/>
                <a:gd name="connsiteX5" fmla="*/ 3185702 w 3185702"/>
                <a:gd name="connsiteY5" fmla="*/ 0 h 2743200"/>
                <a:gd name="connsiteX0" fmla="*/ 3140547 w 3185702"/>
                <a:gd name="connsiteY0" fmla="*/ 2731911 h 2743200"/>
                <a:gd name="connsiteX1" fmla="*/ 769880 w 3185702"/>
                <a:gd name="connsiteY1" fmla="*/ 2743200 h 2743200"/>
                <a:gd name="connsiteX2" fmla="*/ 2236 w 3185702"/>
                <a:gd name="connsiteY2" fmla="*/ 1659467 h 2743200"/>
                <a:gd name="connsiteX3" fmla="*/ 950502 w 3185702"/>
                <a:gd name="connsiteY3" fmla="*/ 745067 h 2743200"/>
                <a:gd name="connsiteX4" fmla="*/ 1977791 w 3185702"/>
                <a:gd name="connsiteY4" fmla="*/ 237067 h 2743200"/>
                <a:gd name="connsiteX5" fmla="*/ 3185702 w 3185702"/>
                <a:gd name="connsiteY5" fmla="*/ 0 h 2743200"/>
                <a:gd name="connsiteX0" fmla="*/ 3140547 w 3185702"/>
                <a:gd name="connsiteY0" fmla="*/ 2731911 h 2743200"/>
                <a:gd name="connsiteX1" fmla="*/ 769880 w 3185702"/>
                <a:gd name="connsiteY1" fmla="*/ 2743200 h 2743200"/>
                <a:gd name="connsiteX2" fmla="*/ 2236 w 3185702"/>
                <a:gd name="connsiteY2" fmla="*/ 1659467 h 2743200"/>
                <a:gd name="connsiteX3" fmla="*/ 950502 w 3185702"/>
                <a:gd name="connsiteY3" fmla="*/ 745067 h 2743200"/>
                <a:gd name="connsiteX4" fmla="*/ 1977791 w 3185702"/>
                <a:gd name="connsiteY4" fmla="*/ 237067 h 2743200"/>
                <a:gd name="connsiteX5" fmla="*/ 3185702 w 3185702"/>
                <a:gd name="connsiteY5" fmla="*/ 0 h 2743200"/>
                <a:gd name="connsiteX0" fmla="*/ 3140547 w 3185702"/>
                <a:gd name="connsiteY0" fmla="*/ 2731911 h 2743200"/>
                <a:gd name="connsiteX1" fmla="*/ 769880 w 3185702"/>
                <a:gd name="connsiteY1" fmla="*/ 2743200 h 2743200"/>
                <a:gd name="connsiteX2" fmla="*/ 2236 w 3185702"/>
                <a:gd name="connsiteY2" fmla="*/ 1659467 h 2743200"/>
                <a:gd name="connsiteX3" fmla="*/ 950502 w 3185702"/>
                <a:gd name="connsiteY3" fmla="*/ 745067 h 2743200"/>
                <a:gd name="connsiteX4" fmla="*/ 1977791 w 3185702"/>
                <a:gd name="connsiteY4" fmla="*/ 237067 h 2743200"/>
                <a:gd name="connsiteX5" fmla="*/ 3185702 w 3185702"/>
                <a:gd name="connsiteY5" fmla="*/ 0 h 2743200"/>
                <a:gd name="connsiteX0" fmla="*/ 3140547 w 3185702"/>
                <a:gd name="connsiteY0" fmla="*/ 2731911 h 2743200"/>
                <a:gd name="connsiteX1" fmla="*/ 769880 w 3185702"/>
                <a:gd name="connsiteY1" fmla="*/ 2743200 h 2743200"/>
                <a:gd name="connsiteX2" fmla="*/ 2236 w 3185702"/>
                <a:gd name="connsiteY2" fmla="*/ 1659467 h 2743200"/>
                <a:gd name="connsiteX3" fmla="*/ 950502 w 3185702"/>
                <a:gd name="connsiteY3" fmla="*/ 745067 h 2743200"/>
                <a:gd name="connsiteX4" fmla="*/ 1977791 w 3185702"/>
                <a:gd name="connsiteY4" fmla="*/ 237067 h 2743200"/>
                <a:gd name="connsiteX5" fmla="*/ 3185702 w 3185702"/>
                <a:gd name="connsiteY5" fmla="*/ 0 h 2743200"/>
                <a:gd name="connsiteX0" fmla="*/ 3140547 w 3185702"/>
                <a:gd name="connsiteY0" fmla="*/ 2731911 h 2743200"/>
                <a:gd name="connsiteX1" fmla="*/ 769880 w 3185702"/>
                <a:gd name="connsiteY1" fmla="*/ 2743200 h 2743200"/>
                <a:gd name="connsiteX2" fmla="*/ 2236 w 3185702"/>
                <a:gd name="connsiteY2" fmla="*/ 1659467 h 2743200"/>
                <a:gd name="connsiteX3" fmla="*/ 950502 w 3185702"/>
                <a:gd name="connsiteY3" fmla="*/ 745067 h 2743200"/>
                <a:gd name="connsiteX4" fmla="*/ 1977791 w 3185702"/>
                <a:gd name="connsiteY4" fmla="*/ 237067 h 2743200"/>
                <a:gd name="connsiteX5" fmla="*/ 3185702 w 3185702"/>
                <a:gd name="connsiteY5" fmla="*/ 0 h 2743200"/>
                <a:gd name="connsiteX0" fmla="*/ 3139436 w 3184591"/>
                <a:gd name="connsiteY0" fmla="*/ 2731911 h 2743200"/>
                <a:gd name="connsiteX1" fmla="*/ 768769 w 3184591"/>
                <a:gd name="connsiteY1" fmla="*/ 2743200 h 2743200"/>
                <a:gd name="connsiteX2" fmla="*/ 1125 w 3184591"/>
                <a:gd name="connsiteY2" fmla="*/ 1659467 h 2743200"/>
                <a:gd name="connsiteX3" fmla="*/ 892947 w 3184591"/>
                <a:gd name="connsiteY3" fmla="*/ 790223 h 2743200"/>
                <a:gd name="connsiteX4" fmla="*/ 1976680 w 3184591"/>
                <a:gd name="connsiteY4" fmla="*/ 237067 h 2743200"/>
                <a:gd name="connsiteX5" fmla="*/ 3184591 w 3184591"/>
                <a:gd name="connsiteY5" fmla="*/ 0 h 2743200"/>
                <a:gd name="connsiteX0" fmla="*/ 3139436 w 3184591"/>
                <a:gd name="connsiteY0" fmla="*/ 2731911 h 2743200"/>
                <a:gd name="connsiteX1" fmla="*/ 768769 w 3184591"/>
                <a:gd name="connsiteY1" fmla="*/ 2743200 h 2743200"/>
                <a:gd name="connsiteX2" fmla="*/ 1125 w 3184591"/>
                <a:gd name="connsiteY2" fmla="*/ 1659467 h 2743200"/>
                <a:gd name="connsiteX3" fmla="*/ 892947 w 3184591"/>
                <a:gd name="connsiteY3" fmla="*/ 790223 h 2743200"/>
                <a:gd name="connsiteX4" fmla="*/ 1976680 w 3184591"/>
                <a:gd name="connsiteY4" fmla="*/ 237067 h 2743200"/>
                <a:gd name="connsiteX5" fmla="*/ 3184591 w 3184591"/>
                <a:gd name="connsiteY5" fmla="*/ 0 h 2743200"/>
                <a:gd name="connsiteX0" fmla="*/ 3139916 w 3185071"/>
                <a:gd name="connsiteY0" fmla="*/ 2731911 h 2743200"/>
                <a:gd name="connsiteX1" fmla="*/ 769249 w 3185071"/>
                <a:gd name="connsiteY1" fmla="*/ 2743200 h 2743200"/>
                <a:gd name="connsiteX2" fmla="*/ 1605 w 3185071"/>
                <a:gd name="connsiteY2" fmla="*/ 1659467 h 2743200"/>
                <a:gd name="connsiteX3" fmla="*/ 893427 w 3185071"/>
                <a:gd name="connsiteY3" fmla="*/ 790223 h 2743200"/>
                <a:gd name="connsiteX4" fmla="*/ 1977160 w 3185071"/>
                <a:gd name="connsiteY4" fmla="*/ 237067 h 2743200"/>
                <a:gd name="connsiteX5" fmla="*/ 3185071 w 3185071"/>
                <a:gd name="connsiteY5" fmla="*/ 0 h 2743200"/>
                <a:gd name="connsiteX0" fmla="*/ 3140846 w 3186001"/>
                <a:gd name="connsiteY0" fmla="*/ 2731911 h 2743200"/>
                <a:gd name="connsiteX1" fmla="*/ 770179 w 3186001"/>
                <a:gd name="connsiteY1" fmla="*/ 2743200 h 2743200"/>
                <a:gd name="connsiteX2" fmla="*/ 2535 w 3186001"/>
                <a:gd name="connsiteY2" fmla="*/ 1659467 h 2743200"/>
                <a:gd name="connsiteX3" fmla="*/ 894357 w 3186001"/>
                <a:gd name="connsiteY3" fmla="*/ 790223 h 2743200"/>
                <a:gd name="connsiteX4" fmla="*/ 1978090 w 3186001"/>
                <a:gd name="connsiteY4" fmla="*/ 237067 h 2743200"/>
                <a:gd name="connsiteX5" fmla="*/ 3186001 w 3186001"/>
                <a:gd name="connsiteY5" fmla="*/ 0 h 2743200"/>
                <a:gd name="connsiteX0" fmla="*/ 3140699 w 3185854"/>
                <a:gd name="connsiteY0" fmla="*/ 2731911 h 2743200"/>
                <a:gd name="connsiteX1" fmla="*/ 770032 w 3185854"/>
                <a:gd name="connsiteY1" fmla="*/ 2743200 h 2743200"/>
                <a:gd name="connsiteX2" fmla="*/ 2388 w 3185854"/>
                <a:gd name="connsiteY2" fmla="*/ 1659467 h 2743200"/>
                <a:gd name="connsiteX3" fmla="*/ 894210 w 3185854"/>
                <a:gd name="connsiteY3" fmla="*/ 790223 h 2743200"/>
                <a:gd name="connsiteX4" fmla="*/ 1673143 w 3185854"/>
                <a:gd name="connsiteY4" fmla="*/ 395111 h 2743200"/>
                <a:gd name="connsiteX5" fmla="*/ 3185854 w 3185854"/>
                <a:gd name="connsiteY5" fmla="*/ 0 h 2743200"/>
                <a:gd name="connsiteX0" fmla="*/ 3140699 w 3185854"/>
                <a:gd name="connsiteY0" fmla="*/ 2731911 h 2743200"/>
                <a:gd name="connsiteX1" fmla="*/ 770032 w 3185854"/>
                <a:gd name="connsiteY1" fmla="*/ 2743200 h 2743200"/>
                <a:gd name="connsiteX2" fmla="*/ 2388 w 3185854"/>
                <a:gd name="connsiteY2" fmla="*/ 1659467 h 2743200"/>
                <a:gd name="connsiteX3" fmla="*/ 894210 w 3185854"/>
                <a:gd name="connsiteY3" fmla="*/ 790223 h 2743200"/>
                <a:gd name="connsiteX4" fmla="*/ 1673143 w 3185854"/>
                <a:gd name="connsiteY4" fmla="*/ 395111 h 2743200"/>
                <a:gd name="connsiteX5" fmla="*/ 3185854 w 3185854"/>
                <a:gd name="connsiteY5" fmla="*/ 0 h 2743200"/>
                <a:gd name="connsiteX0" fmla="*/ 3140601 w 3185756"/>
                <a:gd name="connsiteY0" fmla="*/ 2731911 h 2743200"/>
                <a:gd name="connsiteX1" fmla="*/ 769934 w 3185756"/>
                <a:gd name="connsiteY1" fmla="*/ 2743200 h 2743200"/>
                <a:gd name="connsiteX2" fmla="*/ 2290 w 3185756"/>
                <a:gd name="connsiteY2" fmla="*/ 1659467 h 2743200"/>
                <a:gd name="connsiteX3" fmla="*/ 894112 w 3185756"/>
                <a:gd name="connsiteY3" fmla="*/ 790223 h 2743200"/>
                <a:gd name="connsiteX4" fmla="*/ 1492423 w 3185756"/>
                <a:gd name="connsiteY4" fmla="*/ 541867 h 2743200"/>
                <a:gd name="connsiteX5" fmla="*/ 3185756 w 3185756"/>
                <a:gd name="connsiteY5" fmla="*/ 0 h 2743200"/>
                <a:gd name="connsiteX0" fmla="*/ 3140601 w 3185756"/>
                <a:gd name="connsiteY0" fmla="*/ 2731911 h 2743200"/>
                <a:gd name="connsiteX1" fmla="*/ 769934 w 3185756"/>
                <a:gd name="connsiteY1" fmla="*/ 2743200 h 2743200"/>
                <a:gd name="connsiteX2" fmla="*/ 2290 w 3185756"/>
                <a:gd name="connsiteY2" fmla="*/ 1659467 h 2743200"/>
                <a:gd name="connsiteX3" fmla="*/ 894112 w 3185756"/>
                <a:gd name="connsiteY3" fmla="*/ 790223 h 2743200"/>
                <a:gd name="connsiteX4" fmla="*/ 1492423 w 3185756"/>
                <a:gd name="connsiteY4" fmla="*/ 541867 h 2743200"/>
                <a:gd name="connsiteX5" fmla="*/ 3185756 w 3185756"/>
                <a:gd name="connsiteY5" fmla="*/ 0 h 2743200"/>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490614 w 3183947"/>
                <a:gd name="connsiteY4" fmla="*/ 541867 h 2743200"/>
                <a:gd name="connsiteX5" fmla="*/ 3183947 w 3183947"/>
                <a:gd name="connsiteY5" fmla="*/ 0 h 2743200"/>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490614 w 3183947"/>
                <a:gd name="connsiteY4" fmla="*/ 541867 h 2743200"/>
                <a:gd name="connsiteX5" fmla="*/ 3183947 w 3183947"/>
                <a:gd name="connsiteY5" fmla="*/ 0 h 2743200"/>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490614 w 3183947"/>
                <a:gd name="connsiteY4" fmla="*/ 541867 h 2743200"/>
                <a:gd name="connsiteX5" fmla="*/ 2100213 w 3183947"/>
                <a:gd name="connsiteY5" fmla="*/ 451556 h 2743200"/>
                <a:gd name="connsiteX6" fmla="*/ 3183947 w 3183947"/>
                <a:gd name="connsiteY6" fmla="*/ 0 h 2743200"/>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490614 w 3183947"/>
                <a:gd name="connsiteY4" fmla="*/ 541867 h 2743200"/>
                <a:gd name="connsiteX5" fmla="*/ 1806702 w 3183947"/>
                <a:gd name="connsiteY5" fmla="*/ 180623 h 2743200"/>
                <a:gd name="connsiteX6" fmla="*/ 3183947 w 3183947"/>
                <a:gd name="connsiteY6" fmla="*/ 0 h 2743200"/>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490614 w 3183947"/>
                <a:gd name="connsiteY4" fmla="*/ 541867 h 2743200"/>
                <a:gd name="connsiteX5" fmla="*/ 1806702 w 3183947"/>
                <a:gd name="connsiteY5" fmla="*/ 180623 h 2743200"/>
                <a:gd name="connsiteX6" fmla="*/ 3183947 w 3183947"/>
                <a:gd name="connsiteY6" fmla="*/ 0 h 2743200"/>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490614 w 3183947"/>
                <a:gd name="connsiteY4" fmla="*/ 541867 h 2743200"/>
                <a:gd name="connsiteX5" fmla="*/ 1806702 w 3183947"/>
                <a:gd name="connsiteY5" fmla="*/ 180623 h 2743200"/>
                <a:gd name="connsiteX6" fmla="*/ 3183947 w 3183947"/>
                <a:gd name="connsiteY6" fmla="*/ 0 h 2743200"/>
                <a:gd name="connsiteX0" fmla="*/ 3138792 w 3183947"/>
                <a:gd name="connsiteY0" fmla="*/ 2764562 h 2775851"/>
                <a:gd name="connsiteX1" fmla="*/ 768125 w 3183947"/>
                <a:gd name="connsiteY1" fmla="*/ 2775851 h 2775851"/>
                <a:gd name="connsiteX2" fmla="*/ 481 w 3183947"/>
                <a:gd name="connsiteY2" fmla="*/ 1692118 h 2775851"/>
                <a:gd name="connsiteX3" fmla="*/ 847148 w 3183947"/>
                <a:gd name="connsiteY3" fmla="*/ 789007 h 2775851"/>
                <a:gd name="connsiteX4" fmla="*/ 1490614 w 3183947"/>
                <a:gd name="connsiteY4" fmla="*/ 574518 h 2775851"/>
                <a:gd name="connsiteX5" fmla="*/ 1806702 w 3183947"/>
                <a:gd name="connsiteY5" fmla="*/ 213274 h 2775851"/>
                <a:gd name="connsiteX6" fmla="*/ 3183947 w 3183947"/>
                <a:gd name="connsiteY6" fmla="*/ 32651 h 2775851"/>
                <a:gd name="connsiteX0" fmla="*/ 3138792 w 3183947"/>
                <a:gd name="connsiteY0" fmla="*/ 2764562 h 2775851"/>
                <a:gd name="connsiteX1" fmla="*/ 768125 w 3183947"/>
                <a:gd name="connsiteY1" fmla="*/ 2775851 h 2775851"/>
                <a:gd name="connsiteX2" fmla="*/ 481 w 3183947"/>
                <a:gd name="connsiteY2" fmla="*/ 1692118 h 2775851"/>
                <a:gd name="connsiteX3" fmla="*/ 847148 w 3183947"/>
                <a:gd name="connsiteY3" fmla="*/ 789007 h 2775851"/>
                <a:gd name="connsiteX4" fmla="*/ 1490614 w 3183947"/>
                <a:gd name="connsiteY4" fmla="*/ 574518 h 2775851"/>
                <a:gd name="connsiteX5" fmla="*/ 1806702 w 3183947"/>
                <a:gd name="connsiteY5" fmla="*/ 213274 h 2775851"/>
                <a:gd name="connsiteX6" fmla="*/ 3183947 w 3183947"/>
                <a:gd name="connsiteY6" fmla="*/ 32651 h 2775851"/>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524481 w 3183947"/>
                <a:gd name="connsiteY4" fmla="*/ 485422 h 2743200"/>
                <a:gd name="connsiteX5" fmla="*/ 1806702 w 3183947"/>
                <a:gd name="connsiteY5" fmla="*/ 180623 h 2743200"/>
                <a:gd name="connsiteX6" fmla="*/ 3183947 w 3183947"/>
                <a:gd name="connsiteY6" fmla="*/ 0 h 2743200"/>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524481 w 3183947"/>
                <a:gd name="connsiteY4" fmla="*/ 485422 h 2743200"/>
                <a:gd name="connsiteX5" fmla="*/ 1806702 w 3183947"/>
                <a:gd name="connsiteY5" fmla="*/ 180623 h 2743200"/>
                <a:gd name="connsiteX6" fmla="*/ 2405013 w 3183947"/>
                <a:gd name="connsiteY6" fmla="*/ 101600 h 2743200"/>
                <a:gd name="connsiteX7" fmla="*/ 3183947 w 3183947"/>
                <a:gd name="connsiteY7" fmla="*/ 0 h 2743200"/>
                <a:gd name="connsiteX0" fmla="*/ 3138792 w 3183947"/>
                <a:gd name="connsiteY0" fmla="*/ 2822222 h 2833511"/>
                <a:gd name="connsiteX1" fmla="*/ 768125 w 3183947"/>
                <a:gd name="connsiteY1" fmla="*/ 2833511 h 2833511"/>
                <a:gd name="connsiteX2" fmla="*/ 481 w 3183947"/>
                <a:gd name="connsiteY2" fmla="*/ 1749778 h 2833511"/>
                <a:gd name="connsiteX3" fmla="*/ 847148 w 3183947"/>
                <a:gd name="connsiteY3" fmla="*/ 846667 h 2833511"/>
                <a:gd name="connsiteX4" fmla="*/ 1524481 w 3183947"/>
                <a:gd name="connsiteY4" fmla="*/ 575733 h 2833511"/>
                <a:gd name="connsiteX5" fmla="*/ 1806702 w 3183947"/>
                <a:gd name="connsiteY5" fmla="*/ 270934 h 2833511"/>
                <a:gd name="connsiteX6" fmla="*/ 2258258 w 3183947"/>
                <a:gd name="connsiteY6" fmla="*/ 0 h 2833511"/>
                <a:gd name="connsiteX7" fmla="*/ 3183947 w 3183947"/>
                <a:gd name="connsiteY7" fmla="*/ 90311 h 2833511"/>
                <a:gd name="connsiteX0" fmla="*/ 3138792 w 3138792"/>
                <a:gd name="connsiteY0" fmla="*/ 2822222 h 2833511"/>
                <a:gd name="connsiteX1" fmla="*/ 768125 w 3138792"/>
                <a:gd name="connsiteY1" fmla="*/ 2833511 h 2833511"/>
                <a:gd name="connsiteX2" fmla="*/ 481 w 3138792"/>
                <a:gd name="connsiteY2" fmla="*/ 1749778 h 2833511"/>
                <a:gd name="connsiteX3" fmla="*/ 847148 w 3138792"/>
                <a:gd name="connsiteY3" fmla="*/ 846667 h 2833511"/>
                <a:gd name="connsiteX4" fmla="*/ 1524481 w 3138792"/>
                <a:gd name="connsiteY4" fmla="*/ 575733 h 2833511"/>
                <a:gd name="connsiteX5" fmla="*/ 1806702 w 3138792"/>
                <a:gd name="connsiteY5" fmla="*/ 270934 h 2833511"/>
                <a:gd name="connsiteX6" fmla="*/ 2258258 w 3138792"/>
                <a:gd name="connsiteY6" fmla="*/ 0 h 2833511"/>
                <a:gd name="connsiteX7" fmla="*/ 2980747 w 3138792"/>
                <a:gd name="connsiteY7" fmla="*/ 225778 h 2833511"/>
                <a:gd name="connsiteX0" fmla="*/ 3138792 w 3138792"/>
                <a:gd name="connsiteY0" fmla="*/ 2822222 h 2833511"/>
                <a:gd name="connsiteX1" fmla="*/ 768125 w 3138792"/>
                <a:gd name="connsiteY1" fmla="*/ 2833511 h 2833511"/>
                <a:gd name="connsiteX2" fmla="*/ 481 w 3138792"/>
                <a:gd name="connsiteY2" fmla="*/ 1749778 h 2833511"/>
                <a:gd name="connsiteX3" fmla="*/ 847148 w 3138792"/>
                <a:gd name="connsiteY3" fmla="*/ 846667 h 2833511"/>
                <a:gd name="connsiteX4" fmla="*/ 1524481 w 3138792"/>
                <a:gd name="connsiteY4" fmla="*/ 575733 h 2833511"/>
                <a:gd name="connsiteX5" fmla="*/ 1806702 w 3138792"/>
                <a:gd name="connsiteY5" fmla="*/ 270934 h 2833511"/>
                <a:gd name="connsiteX6" fmla="*/ 2258258 w 3138792"/>
                <a:gd name="connsiteY6" fmla="*/ 0 h 2833511"/>
                <a:gd name="connsiteX7" fmla="*/ 2980747 w 3138792"/>
                <a:gd name="connsiteY7" fmla="*/ 225778 h 2833511"/>
                <a:gd name="connsiteX0" fmla="*/ 3138792 w 3138792"/>
                <a:gd name="connsiteY0" fmla="*/ 2822222 h 2910918"/>
                <a:gd name="connsiteX1" fmla="*/ 768125 w 3138792"/>
                <a:gd name="connsiteY1" fmla="*/ 2833511 h 2910918"/>
                <a:gd name="connsiteX2" fmla="*/ 481 w 3138792"/>
                <a:gd name="connsiteY2" fmla="*/ 1749778 h 2910918"/>
                <a:gd name="connsiteX3" fmla="*/ 847148 w 3138792"/>
                <a:gd name="connsiteY3" fmla="*/ 846667 h 2910918"/>
                <a:gd name="connsiteX4" fmla="*/ 1524481 w 3138792"/>
                <a:gd name="connsiteY4" fmla="*/ 575733 h 2910918"/>
                <a:gd name="connsiteX5" fmla="*/ 1806702 w 3138792"/>
                <a:gd name="connsiteY5" fmla="*/ 270934 h 2910918"/>
                <a:gd name="connsiteX6" fmla="*/ 2258258 w 3138792"/>
                <a:gd name="connsiteY6" fmla="*/ 0 h 2910918"/>
                <a:gd name="connsiteX7" fmla="*/ 2980747 w 3138792"/>
                <a:gd name="connsiteY7" fmla="*/ 225778 h 2910918"/>
                <a:gd name="connsiteX0" fmla="*/ 3138792 w 3138792"/>
                <a:gd name="connsiteY0" fmla="*/ 2912533 h 2947566"/>
                <a:gd name="connsiteX1" fmla="*/ 768125 w 3138792"/>
                <a:gd name="connsiteY1" fmla="*/ 2833511 h 2947566"/>
                <a:gd name="connsiteX2" fmla="*/ 481 w 3138792"/>
                <a:gd name="connsiteY2" fmla="*/ 1749778 h 2947566"/>
                <a:gd name="connsiteX3" fmla="*/ 847148 w 3138792"/>
                <a:gd name="connsiteY3" fmla="*/ 846667 h 2947566"/>
                <a:gd name="connsiteX4" fmla="*/ 1524481 w 3138792"/>
                <a:gd name="connsiteY4" fmla="*/ 575733 h 2947566"/>
                <a:gd name="connsiteX5" fmla="*/ 1806702 w 3138792"/>
                <a:gd name="connsiteY5" fmla="*/ 270934 h 2947566"/>
                <a:gd name="connsiteX6" fmla="*/ 2258258 w 3138792"/>
                <a:gd name="connsiteY6" fmla="*/ 0 h 2947566"/>
                <a:gd name="connsiteX7" fmla="*/ 2980747 w 3138792"/>
                <a:gd name="connsiteY7" fmla="*/ 225778 h 2947566"/>
                <a:gd name="connsiteX0" fmla="*/ 3138792 w 3138792"/>
                <a:gd name="connsiteY0" fmla="*/ 2912533 h 2947566"/>
                <a:gd name="connsiteX1" fmla="*/ 768125 w 3138792"/>
                <a:gd name="connsiteY1" fmla="*/ 2833511 h 2947566"/>
                <a:gd name="connsiteX2" fmla="*/ 481 w 3138792"/>
                <a:gd name="connsiteY2" fmla="*/ 1749778 h 2947566"/>
                <a:gd name="connsiteX3" fmla="*/ 847148 w 3138792"/>
                <a:gd name="connsiteY3" fmla="*/ 846667 h 2947566"/>
                <a:gd name="connsiteX4" fmla="*/ 1434170 w 3138792"/>
                <a:gd name="connsiteY4" fmla="*/ 609599 h 2947566"/>
                <a:gd name="connsiteX5" fmla="*/ 1806702 w 3138792"/>
                <a:gd name="connsiteY5" fmla="*/ 270934 h 2947566"/>
                <a:gd name="connsiteX6" fmla="*/ 2258258 w 3138792"/>
                <a:gd name="connsiteY6" fmla="*/ 0 h 2947566"/>
                <a:gd name="connsiteX7" fmla="*/ 2980747 w 3138792"/>
                <a:gd name="connsiteY7" fmla="*/ 225778 h 2947566"/>
                <a:gd name="connsiteX0" fmla="*/ 3138792 w 3138792"/>
                <a:gd name="connsiteY0" fmla="*/ 2912533 h 2947566"/>
                <a:gd name="connsiteX1" fmla="*/ 768125 w 3138792"/>
                <a:gd name="connsiteY1" fmla="*/ 2833511 h 2947566"/>
                <a:gd name="connsiteX2" fmla="*/ 481 w 3138792"/>
                <a:gd name="connsiteY2" fmla="*/ 1749778 h 2947566"/>
                <a:gd name="connsiteX3" fmla="*/ 847148 w 3138792"/>
                <a:gd name="connsiteY3" fmla="*/ 846667 h 2947566"/>
                <a:gd name="connsiteX4" fmla="*/ 1434170 w 3138792"/>
                <a:gd name="connsiteY4" fmla="*/ 609599 h 2947566"/>
                <a:gd name="connsiteX5" fmla="*/ 1626080 w 3138792"/>
                <a:gd name="connsiteY5" fmla="*/ 327378 h 2947566"/>
                <a:gd name="connsiteX6" fmla="*/ 2258258 w 3138792"/>
                <a:gd name="connsiteY6" fmla="*/ 0 h 2947566"/>
                <a:gd name="connsiteX7" fmla="*/ 2980747 w 3138792"/>
                <a:gd name="connsiteY7" fmla="*/ 225778 h 2947566"/>
                <a:gd name="connsiteX0" fmla="*/ 3138488 w 3138488"/>
                <a:gd name="connsiteY0" fmla="*/ 2912533 h 2947566"/>
                <a:gd name="connsiteX1" fmla="*/ 767821 w 3138488"/>
                <a:gd name="connsiteY1" fmla="*/ 2833511 h 2947566"/>
                <a:gd name="connsiteX2" fmla="*/ 177 w 3138488"/>
                <a:gd name="connsiteY2" fmla="*/ 1749778 h 2947566"/>
                <a:gd name="connsiteX3" fmla="*/ 703775 w 3138488"/>
                <a:gd name="connsiteY3" fmla="*/ 846667 h 2947566"/>
                <a:gd name="connsiteX4" fmla="*/ 1433866 w 3138488"/>
                <a:gd name="connsiteY4" fmla="*/ 609599 h 2947566"/>
                <a:gd name="connsiteX5" fmla="*/ 1625776 w 3138488"/>
                <a:gd name="connsiteY5" fmla="*/ 327378 h 2947566"/>
                <a:gd name="connsiteX6" fmla="*/ 2257954 w 3138488"/>
                <a:gd name="connsiteY6" fmla="*/ 0 h 2947566"/>
                <a:gd name="connsiteX7" fmla="*/ 2980443 w 3138488"/>
                <a:gd name="connsiteY7" fmla="*/ 225778 h 2947566"/>
                <a:gd name="connsiteX0" fmla="*/ 3138460 w 3138460"/>
                <a:gd name="connsiteY0" fmla="*/ 2912533 h 2947566"/>
                <a:gd name="connsiteX1" fmla="*/ 767793 w 3138460"/>
                <a:gd name="connsiteY1" fmla="*/ 2833511 h 2947566"/>
                <a:gd name="connsiteX2" fmla="*/ 149 w 3138460"/>
                <a:gd name="connsiteY2" fmla="*/ 1749778 h 2947566"/>
                <a:gd name="connsiteX3" fmla="*/ 703747 w 3138460"/>
                <a:gd name="connsiteY3" fmla="*/ 846667 h 2947566"/>
                <a:gd name="connsiteX4" fmla="*/ 1433838 w 3138460"/>
                <a:gd name="connsiteY4" fmla="*/ 609599 h 2947566"/>
                <a:gd name="connsiteX5" fmla="*/ 1625748 w 3138460"/>
                <a:gd name="connsiteY5" fmla="*/ 327378 h 2947566"/>
                <a:gd name="connsiteX6" fmla="*/ 2257926 w 3138460"/>
                <a:gd name="connsiteY6" fmla="*/ 0 h 2947566"/>
                <a:gd name="connsiteX7" fmla="*/ 2980415 w 3138460"/>
                <a:gd name="connsiteY7" fmla="*/ 225778 h 2947566"/>
                <a:gd name="connsiteX0" fmla="*/ 3161676 w 3161676"/>
                <a:gd name="connsiteY0" fmla="*/ 2912533 h 2947566"/>
                <a:gd name="connsiteX1" fmla="*/ 791009 w 3161676"/>
                <a:gd name="connsiteY1" fmla="*/ 2833511 h 2947566"/>
                <a:gd name="connsiteX2" fmla="*/ 23365 w 3161676"/>
                <a:gd name="connsiteY2" fmla="*/ 1749778 h 2947566"/>
                <a:gd name="connsiteX3" fmla="*/ 245455 w 3161676"/>
                <a:gd name="connsiteY3" fmla="*/ 1197313 h 2947566"/>
                <a:gd name="connsiteX4" fmla="*/ 726963 w 3161676"/>
                <a:gd name="connsiteY4" fmla="*/ 846667 h 2947566"/>
                <a:gd name="connsiteX5" fmla="*/ 1457054 w 3161676"/>
                <a:gd name="connsiteY5" fmla="*/ 609599 h 2947566"/>
                <a:gd name="connsiteX6" fmla="*/ 1648964 w 3161676"/>
                <a:gd name="connsiteY6" fmla="*/ 327378 h 2947566"/>
                <a:gd name="connsiteX7" fmla="*/ 2281142 w 3161676"/>
                <a:gd name="connsiteY7" fmla="*/ 0 h 2947566"/>
                <a:gd name="connsiteX8" fmla="*/ 3003631 w 3161676"/>
                <a:gd name="connsiteY8" fmla="*/ 225778 h 2947566"/>
                <a:gd name="connsiteX0" fmla="*/ 3161676 w 3161676"/>
                <a:gd name="connsiteY0" fmla="*/ 2912533 h 2947566"/>
                <a:gd name="connsiteX1" fmla="*/ 791009 w 3161676"/>
                <a:gd name="connsiteY1" fmla="*/ 2833511 h 2947566"/>
                <a:gd name="connsiteX2" fmla="*/ 23365 w 3161676"/>
                <a:gd name="connsiteY2" fmla="*/ 1749778 h 2947566"/>
                <a:gd name="connsiteX3" fmla="*/ 245455 w 3161676"/>
                <a:gd name="connsiteY3" fmla="*/ 1197313 h 2947566"/>
                <a:gd name="connsiteX4" fmla="*/ 726963 w 3161676"/>
                <a:gd name="connsiteY4" fmla="*/ 846667 h 2947566"/>
                <a:gd name="connsiteX5" fmla="*/ 1457054 w 3161676"/>
                <a:gd name="connsiteY5" fmla="*/ 609599 h 2947566"/>
                <a:gd name="connsiteX6" fmla="*/ 1648964 w 3161676"/>
                <a:gd name="connsiteY6" fmla="*/ 327378 h 2947566"/>
                <a:gd name="connsiteX7" fmla="*/ 2281142 w 3161676"/>
                <a:gd name="connsiteY7" fmla="*/ 0 h 2947566"/>
                <a:gd name="connsiteX8" fmla="*/ 3003631 w 3161676"/>
                <a:gd name="connsiteY8" fmla="*/ 225778 h 2947566"/>
                <a:gd name="connsiteX0" fmla="*/ 3164976 w 3164976"/>
                <a:gd name="connsiteY0" fmla="*/ 2912533 h 2947566"/>
                <a:gd name="connsiteX1" fmla="*/ 794309 w 3164976"/>
                <a:gd name="connsiteY1" fmla="*/ 2833511 h 2947566"/>
                <a:gd name="connsiteX2" fmla="*/ 26665 w 3164976"/>
                <a:gd name="connsiteY2" fmla="*/ 1749778 h 2947566"/>
                <a:gd name="connsiteX3" fmla="*/ 248755 w 3164976"/>
                <a:gd name="connsiteY3" fmla="*/ 1197313 h 2947566"/>
                <a:gd name="connsiteX4" fmla="*/ 730263 w 3164976"/>
                <a:gd name="connsiteY4" fmla="*/ 846667 h 2947566"/>
                <a:gd name="connsiteX5" fmla="*/ 1460354 w 3164976"/>
                <a:gd name="connsiteY5" fmla="*/ 609599 h 2947566"/>
                <a:gd name="connsiteX6" fmla="*/ 1652264 w 3164976"/>
                <a:gd name="connsiteY6" fmla="*/ 327378 h 2947566"/>
                <a:gd name="connsiteX7" fmla="*/ 2284442 w 3164976"/>
                <a:gd name="connsiteY7" fmla="*/ 0 h 2947566"/>
                <a:gd name="connsiteX8" fmla="*/ 3006931 w 3164976"/>
                <a:gd name="connsiteY8" fmla="*/ 225778 h 2947566"/>
                <a:gd name="connsiteX0" fmla="*/ 3163234 w 3163234"/>
                <a:gd name="connsiteY0" fmla="*/ 2912533 h 2947566"/>
                <a:gd name="connsiteX1" fmla="*/ 792567 w 3163234"/>
                <a:gd name="connsiteY1" fmla="*/ 2833511 h 2947566"/>
                <a:gd name="connsiteX2" fmla="*/ 24923 w 3163234"/>
                <a:gd name="connsiteY2" fmla="*/ 1749778 h 2947566"/>
                <a:gd name="connsiteX3" fmla="*/ 247013 w 3163234"/>
                <a:gd name="connsiteY3" fmla="*/ 1197313 h 2947566"/>
                <a:gd name="connsiteX4" fmla="*/ 728521 w 3163234"/>
                <a:gd name="connsiteY4" fmla="*/ 846667 h 2947566"/>
                <a:gd name="connsiteX5" fmla="*/ 1458612 w 3163234"/>
                <a:gd name="connsiteY5" fmla="*/ 609599 h 2947566"/>
                <a:gd name="connsiteX6" fmla="*/ 1650522 w 3163234"/>
                <a:gd name="connsiteY6" fmla="*/ 327378 h 2947566"/>
                <a:gd name="connsiteX7" fmla="*/ 2282700 w 3163234"/>
                <a:gd name="connsiteY7" fmla="*/ 0 h 2947566"/>
                <a:gd name="connsiteX8" fmla="*/ 3005189 w 3163234"/>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462307 w 3166929"/>
                <a:gd name="connsiteY5" fmla="*/ 609599 h 2947566"/>
                <a:gd name="connsiteX6" fmla="*/ 1654217 w 3166929"/>
                <a:gd name="connsiteY6" fmla="*/ 327378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462307 w 3166929"/>
                <a:gd name="connsiteY5" fmla="*/ 609599 h 2947566"/>
                <a:gd name="connsiteX6" fmla="*/ 1654217 w 3166929"/>
                <a:gd name="connsiteY6" fmla="*/ 327378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462307 w 3166929"/>
                <a:gd name="connsiteY5" fmla="*/ 609599 h 2947566"/>
                <a:gd name="connsiteX6" fmla="*/ 1654217 w 3166929"/>
                <a:gd name="connsiteY6" fmla="*/ 327378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462307 w 3166929"/>
                <a:gd name="connsiteY5" fmla="*/ 609599 h 2947566"/>
                <a:gd name="connsiteX6" fmla="*/ 1654217 w 3166929"/>
                <a:gd name="connsiteY6" fmla="*/ 327378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462307 w 3166929"/>
                <a:gd name="connsiteY5" fmla="*/ 609599 h 2947566"/>
                <a:gd name="connsiteX6" fmla="*/ 1654217 w 3166929"/>
                <a:gd name="connsiteY6" fmla="*/ 327378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654217 w 3166929"/>
                <a:gd name="connsiteY6" fmla="*/ 327378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654217 w 3166929"/>
                <a:gd name="connsiteY6" fmla="*/ 327378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679098 w 3166929"/>
                <a:gd name="connsiteY6" fmla="*/ 383362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679098 w 3166929"/>
                <a:gd name="connsiteY6" fmla="*/ 383362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679098 w 3166929"/>
                <a:gd name="connsiteY6" fmla="*/ 383362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722641 w 3166929"/>
                <a:gd name="connsiteY6" fmla="*/ 383362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722641 w 3166929"/>
                <a:gd name="connsiteY6" fmla="*/ 383362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722641 w 3166929"/>
                <a:gd name="connsiteY6" fmla="*/ 383362 h 2947566"/>
                <a:gd name="connsiteX7" fmla="*/ 2286395 w 3166929"/>
                <a:gd name="connsiteY7" fmla="*/ 0 h 2947566"/>
                <a:gd name="connsiteX8" fmla="*/ 3008884 w 3166929"/>
                <a:gd name="connsiteY8" fmla="*/ 225778 h 2947566"/>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393883 w 3166929"/>
                <a:gd name="connsiteY5" fmla="*/ 354562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362781 w 3166929"/>
                <a:gd name="connsiteY5" fmla="*/ 323460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362781 w 3166929"/>
                <a:gd name="connsiteY5" fmla="*/ 323460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362781 w 3166929"/>
                <a:gd name="connsiteY5" fmla="*/ 323460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437426 w 3166929"/>
                <a:gd name="connsiteY5" fmla="*/ 354562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443647 w 3166929"/>
                <a:gd name="connsiteY5" fmla="*/ 379444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443647 w 3166929"/>
                <a:gd name="connsiteY5" fmla="*/ 379444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443647 w 3166929"/>
                <a:gd name="connsiteY5" fmla="*/ 379444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89991 w 3166929"/>
                <a:gd name="connsiteY5" fmla="*/ 307795 h 2767174"/>
                <a:gd name="connsiteX6" fmla="*/ 1443647 w 3166929"/>
                <a:gd name="connsiteY6" fmla="*/ 379444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34008 w 3166929"/>
                <a:gd name="connsiteY5" fmla="*/ 295354 h 2767174"/>
                <a:gd name="connsiteX6" fmla="*/ 1443647 w 3166929"/>
                <a:gd name="connsiteY6" fmla="*/ 379444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34008 w 3166929"/>
                <a:gd name="connsiteY5" fmla="*/ 295354 h 2767174"/>
                <a:gd name="connsiteX6" fmla="*/ 1456088 w 3166929"/>
                <a:gd name="connsiteY6" fmla="*/ 435428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34008 w 3166929"/>
                <a:gd name="connsiteY5" fmla="*/ 295354 h 2767174"/>
                <a:gd name="connsiteX6" fmla="*/ 1456088 w 3166929"/>
                <a:gd name="connsiteY6" fmla="*/ 435428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34008 w 3166929"/>
                <a:gd name="connsiteY5" fmla="*/ 295354 h 2767174"/>
                <a:gd name="connsiteX6" fmla="*/ 1456088 w 3166929"/>
                <a:gd name="connsiteY6" fmla="*/ 435428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34008 w 3166929"/>
                <a:gd name="connsiteY5" fmla="*/ 295354 h 2767174"/>
                <a:gd name="connsiteX6" fmla="*/ 1456088 w 3166929"/>
                <a:gd name="connsiteY6" fmla="*/ 435428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34008 w 3166929"/>
                <a:gd name="connsiteY5" fmla="*/ 295354 h 2767174"/>
                <a:gd name="connsiteX6" fmla="*/ 1456088 w 3166929"/>
                <a:gd name="connsiteY6" fmla="*/ 435428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09127 w 3166929"/>
                <a:gd name="connsiteY5" fmla="*/ 301574 h 2767174"/>
                <a:gd name="connsiteX6" fmla="*/ 1456088 w 3166929"/>
                <a:gd name="connsiteY6" fmla="*/ 435428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07260 h 2742293"/>
                <a:gd name="connsiteX1" fmla="*/ 796262 w 3166929"/>
                <a:gd name="connsiteY1" fmla="*/ 2628238 h 2742293"/>
                <a:gd name="connsiteX2" fmla="*/ 28618 w 3166929"/>
                <a:gd name="connsiteY2" fmla="*/ 1544505 h 2742293"/>
                <a:gd name="connsiteX3" fmla="*/ 250708 w 3166929"/>
                <a:gd name="connsiteY3" fmla="*/ 992040 h 2742293"/>
                <a:gd name="connsiteX4" fmla="*/ 732216 w 3166929"/>
                <a:gd name="connsiteY4" fmla="*/ 641394 h 2742293"/>
                <a:gd name="connsiteX5" fmla="*/ 1109127 w 3166929"/>
                <a:gd name="connsiteY5" fmla="*/ 276693 h 2742293"/>
                <a:gd name="connsiteX6" fmla="*/ 1456088 w 3166929"/>
                <a:gd name="connsiteY6" fmla="*/ 410547 h 2742293"/>
                <a:gd name="connsiteX7" fmla="*/ 1722641 w 3166929"/>
                <a:gd name="connsiteY7" fmla="*/ 178089 h 2742293"/>
                <a:gd name="connsiteX8" fmla="*/ 2255294 w 3166929"/>
                <a:gd name="connsiteY8" fmla="*/ 0 h 2742293"/>
                <a:gd name="connsiteX9" fmla="*/ 3008884 w 3166929"/>
                <a:gd name="connsiteY9" fmla="*/ 20505 h 2742293"/>
                <a:gd name="connsiteX0" fmla="*/ 3166929 w 3166929"/>
                <a:gd name="connsiteY0" fmla="*/ 2724955 h 2759988"/>
                <a:gd name="connsiteX1" fmla="*/ 796262 w 3166929"/>
                <a:gd name="connsiteY1" fmla="*/ 2645933 h 2759988"/>
                <a:gd name="connsiteX2" fmla="*/ 28618 w 3166929"/>
                <a:gd name="connsiteY2" fmla="*/ 1562200 h 2759988"/>
                <a:gd name="connsiteX3" fmla="*/ 250708 w 3166929"/>
                <a:gd name="connsiteY3" fmla="*/ 1009735 h 2759988"/>
                <a:gd name="connsiteX4" fmla="*/ 732216 w 3166929"/>
                <a:gd name="connsiteY4" fmla="*/ 659089 h 2759988"/>
                <a:gd name="connsiteX5" fmla="*/ 1109127 w 3166929"/>
                <a:gd name="connsiteY5" fmla="*/ 294388 h 2759988"/>
                <a:gd name="connsiteX6" fmla="*/ 1456088 w 3166929"/>
                <a:gd name="connsiteY6" fmla="*/ 428242 h 2759988"/>
                <a:gd name="connsiteX7" fmla="*/ 1722641 w 3166929"/>
                <a:gd name="connsiteY7" fmla="*/ 195784 h 2759988"/>
                <a:gd name="connsiteX8" fmla="*/ 2255294 w 3166929"/>
                <a:gd name="connsiteY8" fmla="*/ 17695 h 2759988"/>
                <a:gd name="connsiteX9" fmla="*/ 3008884 w 3166929"/>
                <a:gd name="connsiteY9" fmla="*/ 38200 h 2759988"/>
                <a:gd name="connsiteX0" fmla="*/ 3166929 w 3166929"/>
                <a:gd name="connsiteY0" fmla="*/ 2736671 h 2771704"/>
                <a:gd name="connsiteX1" fmla="*/ 796262 w 3166929"/>
                <a:gd name="connsiteY1" fmla="*/ 2657649 h 2771704"/>
                <a:gd name="connsiteX2" fmla="*/ 28618 w 3166929"/>
                <a:gd name="connsiteY2" fmla="*/ 1573916 h 2771704"/>
                <a:gd name="connsiteX3" fmla="*/ 250708 w 3166929"/>
                <a:gd name="connsiteY3" fmla="*/ 1021451 h 2771704"/>
                <a:gd name="connsiteX4" fmla="*/ 732216 w 3166929"/>
                <a:gd name="connsiteY4" fmla="*/ 670805 h 2771704"/>
                <a:gd name="connsiteX5" fmla="*/ 1109127 w 3166929"/>
                <a:gd name="connsiteY5" fmla="*/ 306104 h 2771704"/>
                <a:gd name="connsiteX6" fmla="*/ 1456088 w 3166929"/>
                <a:gd name="connsiteY6" fmla="*/ 439958 h 2771704"/>
                <a:gd name="connsiteX7" fmla="*/ 1722641 w 3166929"/>
                <a:gd name="connsiteY7" fmla="*/ 207500 h 2771704"/>
                <a:gd name="connsiteX8" fmla="*/ 2099784 w 3166929"/>
                <a:gd name="connsiteY8" fmla="*/ 16970 h 2771704"/>
                <a:gd name="connsiteX9" fmla="*/ 3008884 w 3166929"/>
                <a:gd name="connsiteY9" fmla="*/ 49916 h 2771704"/>
                <a:gd name="connsiteX0" fmla="*/ 3166929 w 3166929"/>
                <a:gd name="connsiteY0" fmla="*/ 2721513 h 2756546"/>
                <a:gd name="connsiteX1" fmla="*/ 796262 w 3166929"/>
                <a:gd name="connsiteY1" fmla="*/ 2642491 h 2756546"/>
                <a:gd name="connsiteX2" fmla="*/ 28618 w 3166929"/>
                <a:gd name="connsiteY2" fmla="*/ 1558758 h 2756546"/>
                <a:gd name="connsiteX3" fmla="*/ 250708 w 3166929"/>
                <a:gd name="connsiteY3" fmla="*/ 1006293 h 2756546"/>
                <a:gd name="connsiteX4" fmla="*/ 732216 w 3166929"/>
                <a:gd name="connsiteY4" fmla="*/ 655647 h 2756546"/>
                <a:gd name="connsiteX5" fmla="*/ 1109127 w 3166929"/>
                <a:gd name="connsiteY5" fmla="*/ 290946 h 2756546"/>
                <a:gd name="connsiteX6" fmla="*/ 1456088 w 3166929"/>
                <a:gd name="connsiteY6" fmla="*/ 424800 h 2756546"/>
                <a:gd name="connsiteX7" fmla="*/ 1722641 w 3166929"/>
                <a:gd name="connsiteY7" fmla="*/ 192342 h 2756546"/>
                <a:gd name="connsiteX8" fmla="*/ 2099784 w 3166929"/>
                <a:gd name="connsiteY8" fmla="*/ 1812 h 2756546"/>
                <a:gd name="connsiteX9" fmla="*/ 3008884 w 3166929"/>
                <a:gd name="connsiteY9" fmla="*/ 34758 h 2756546"/>
                <a:gd name="connsiteX0" fmla="*/ 3166929 w 3166929"/>
                <a:gd name="connsiteY0" fmla="*/ 2722183 h 2757216"/>
                <a:gd name="connsiteX1" fmla="*/ 796262 w 3166929"/>
                <a:gd name="connsiteY1" fmla="*/ 2643161 h 2757216"/>
                <a:gd name="connsiteX2" fmla="*/ 28618 w 3166929"/>
                <a:gd name="connsiteY2" fmla="*/ 1559428 h 2757216"/>
                <a:gd name="connsiteX3" fmla="*/ 250708 w 3166929"/>
                <a:gd name="connsiteY3" fmla="*/ 1006963 h 2757216"/>
                <a:gd name="connsiteX4" fmla="*/ 732216 w 3166929"/>
                <a:gd name="connsiteY4" fmla="*/ 656317 h 2757216"/>
                <a:gd name="connsiteX5" fmla="*/ 1109127 w 3166929"/>
                <a:gd name="connsiteY5" fmla="*/ 291616 h 2757216"/>
                <a:gd name="connsiteX6" fmla="*/ 1456088 w 3166929"/>
                <a:gd name="connsiteY6" fmla="*/ 425470 h 2757216"/>
                <a:gd name="connsiteX7" fmla="*/ 1722641 w 3166929"/>
                <a:gd name="connsiteY7" fmla="*/ 193012 h 2757216"/>
                <a:gd name="connsiteX8" fmla="*/ 2099784 w 3166929"/>
                <a:gd name="connsiteY8" fmla="*/ 2482 h 2757216"/>
                <a:gd name="connsiteX9" fmla="*/ 3008884 w 3166929"/>
                <a:gd name="connsiteY9" fmla="*/ 35428 h 2757216"/>
                <a:gd name="connsiteX0" fmla="*/ 3166929 w 3166929"/>
                <a:gd name="connsiteY0" fmla="*/ 2723301 h 2758334"/>
                <a:gd name="connsiteX1" fmla="*/ 796262 w 3166929"/>
                <a:gd name="connsiteY1" fmla="*/ 2644279 h 2758334"/>
                <a:gd name="connsiteX2" fmla="*/ 28618 w 3166929"/>
                <a:gd name="connsiteY2" fmla="*/ 1560546 h 2758334"/>
                <a:gd name="connsiteX3" fmla="*/ 250708 w 3166929"/>
                <a:gd name="connsiteY3" fmla="*/ 1008081 h 2758334"/>
                <a:gd name="connsiteX4" fmla="*/ 732216 w 3166929"/>
                <a:gd name="connsiteY4" fmla="*/ 657435 h 2758334"/>
                <a:gd name="connsiteX5" fmla="*/ 1109127 w 3166929"/>
                <a:gd name="connsiteY5" fmla="*/ 292734 h 2758334"/>
                <a:gd name="connsiteX6" fmla="*/ 1456088 w 3166929"/>
                <a:gd name="connsiteY6" fmla="*/ 426588 h 2758334"/>
                <a:gd name="connsiteX7" fmla="*/ 1504277 w 3166929"/>
                <a:gd name="connsiteY7" fmla="*/ 221426 h 2758334"/>
                <a:gd name="connsiteX8" fmla="*/ 2099784 w 3166929"/>
                <a:gd name="connsiteY8" fmla="*/ 3600 h 2758334"/>
                <a:gd name="connsiteX9" fmla="*/ 3008884 w 3166929"/>
                <a:gd name="connsiteY9" fmla="*/ 36546 h 2758334"/>
                <a:gd name="connsiteX0" fmla="*/ 3166929 w 3166929"/>
                <a:gd name="connsiteY0" fmla="*/ 2720877 h 2755910"/>
                <a:gd name="connsiteX1" fmla="*/ 796262 w 3166929"/>
                <a:gd name="connsiteY1" fmla="*/ 2641855 h 2755910"/>
                <a:gd name="connsiteX2" fmla="*/ 28618 w 3166929"/>
                <a:gd name="connsiteY2" fmla="*/ 1558122 h 2755910"/>
                <a:gd name="connsiteX3" fmla="*/ 250708 w 3166929"/>
                <a:gd name="connsiteY3" fmla="*/ 1005657 h 2755910"/>
                <a:gd name="connsiteX4" fmla="*/ 732216 w 3166929"/>
                <a:gd name="connsiteY4" fmla="*/ 655011 h 2755910"/>
                <a:gd name="connsiteX5" fmla="*/ 1109127 w 3166929"/>
                <a:gd name="connsiteY5" fmla="*/ 290310 h 2755910"/>
                <a:gd name="connsiteX6" fmla="*/ 1456088 w 3166929"/>
                <a:gd name="connsiteY6" fmla="*/ 424164 h 2755910"/>
                <a:gd name="connsiteX7" fmla="*/ 1454035 w 3166929"/>
                <a:gd name="connsiteY7" fmla="*/ 133591 h 2755910"/>
                <a:gd name="connsiteX8" fmla="*/ 2099784 w 3166929"/>
                <a:gd name="connsiteY8" fmla="*/ 1176 h 2755910"/>
                <a:gd name="connsiteX9" fmla="*/ 3008884 w 3166929"/>
                <a:gd name="connsiteY9" fmla="*/ 34122 h 2755910"/>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109127 w 3166929"/>
                <a:gd name="connsiteY5" fmla="*/ 256188 h 2721788"/>
                <a:gd name="connsiteX6" fmla="*/ 1456088 w 3166929"/>
                <a:gd name="connsiteY6" fmla="*/ 390042 h 2721788"/>
                <a:gd name="connsiteX7" fmla="*/ 1454035 w 3166929"/>
                <a:gd name="connsiteY7" fmla="*/ 99469 h 2721788"/>
                <a:gd name="connsiteX8" fmla="*/ 1928962 w 3166929"/>
                <a:gd name="connsiteY8" fmla="*/ 218263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109127 w 3166929"/>
                <a:gd name="connsiteY5" fmla="*/ 256188 h 2721788"/>
                <a:gd name="connsiteX6" fmla="*/ 1456088 w 3166929"/>
                <a:gd name="connsiteY6" fmla="*/ 390042 h 2721788"/>
                <a:gd name="connsiteX7" fmla="*/ 1454035 w 3166929"/>
                <a:gd name="connsiteY7" fmla="*/ 99469 h 2721788"/>
                <a:gd name="connsiteX8" fmla="*/ 1928962 w 3166929"/>
                <a:gd name="connsiteY8" fmla="*/ 218263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109127 w 3166929"/>
                <a:gd name="connsiteY5" fmla="*/ 256188 h 2721788"/>
                <a:gd name="connsiteX6" fmla="*/ 1456088 w 3166929"/>
                <a:gd name="connsiteY6" fmla="*/ 390042 h 2721788"/>
                <a:gd name="connsiteX7" fmla="*/ 1454035 w 3166929"/>
                <a:gd name="connsiteY7" fmla="*/ 99469 h 2721788"/>
                <a:gd name="connsiteX8" fmla="*/ 1974180 w 3166929"/>
                <a:gd name="connsiteY8" fmla="*/ 142900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109127 w 3166929"/>
                <a:gd name="connsiteY5" fmla="*/ 256188 h 2721788"/>
                <a:gd name="connsiteX6" fmla="*/ 1456088 w 3166929"/>
                <a:gd name="connsiteY6" fmla="*/ 390042 h 2721788"/>
                <a:gd name="connsiteX7" fmla="*/ 1454035 w 3166929"/>
                <a:gd name="connsiteY7" fmla="*/ 99469 h 2721788"/>
                <a:gd name="connsiteX8" fmla="*/ 1974180 w 3166929"/>
                <a:gd name="connsiteY8" fmla="*/ 142900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456088 w 3166929"/>
                <a:gd name="connsiteY6" fmla="*/ 390042 h 2721788"/>
                <a:gd name="connsiteX7" fmla="*/ 1454035 w 3166929"/>
                <a:gd name="connsiteY7" fmla="*/ 99469 h 2721788"/>
                <a:gd name="connsiteX8" fmla="*/ 1974180 w 3166929"/>
                <a:gd name="connsiteY8" fmla="*/ 142900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415895 w 3166929"/>
                <a:gd name="connsiteY6" fmla="*/ 440284 h 2721788"/>
                <a:gd name="connsiteX7" fmla="*/ 1454035 w 3166929"/>
                <a:gd name="connsiteY7" fmla="*/ 99469 h 2721788"/>
                <a:gd name="connsiteX8" fmla="*/ 1974180 w 3166929"/>
                <a:gd name="connsiteY8" fmla="*/ 142900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415895 w 3166929"/>
                <a:gd name="connsiteY6" fmla="*/ 440284 h 2721788"/>
                <a:gd name="connsiteX7" fmla="*/ 1454035 w 3166929"/>
                <a:gd name="connsiteY7" fmla="*/ 99469 h 2721788"/>
                <a:gd name="connsiteX8" fmla="*/ 1979204 w 3166929"/>
                <a:gd name="connsiteY8" fmla="*/ 72562 h 2721788"/>
                <a:gd name="connsiteX9" fmla="*/ 3008884 w 3166929"/>
                <a:gd name="connsiteY9" fmla="*/ 0 h 2721788"/>
                <a:gd name="connsiteX0" fmla="*/ 3166929 w 3166929"/>
                <a:gd name="connsiteY0" fmla="*/ 2745452 h 2780485"/>
                <a:gd name="connsiteX1" fmla="*/ 796262 w 3166929"/>
                <a:gd name="connsiteY1" fmla="*/ 2666430 h 2780485"/>
                <a:gd name="connsiteX2" fmla="*/ 28618 w 3166929"/>
                <a:gd name="connsiteY2" fmla="*/ 1582697 h 2780485"/>
                <a:gd name="connsiteX3" fmla="*/ 250708 w 3166929"/>
                <a:gd name="connsiteY3" fmla="*/ 1030232 h 2780485"/>
                <a:gd name="connsiteX4" fmla="*/ 732216 w 3166929"/>
                <a:gd name="connsiteY4" fmla="*/ 679586 h 2780485"/>
                <a:gd name="connsiteX5" fmla="*/ 1058885 w 3166929"/>
                <a:gd name="connsiteY5" fmla="*/ 334982 h 2780485"/>
                <a:gd name="connsiteX6" fmla="*/ 1415895 w 3166929"/>
                <a:gd name="connsiteY6" fmla="*/ 498981 h 2780485"/>
                <a:gd name="connsiteX7" fmla="*/ 1454035 w 3166929"/>
                <a:gd name="connsiteY7" fmla="*/ 158166 h 2780485"/>
                <a:gd name="connsiteX8" fmla="*/ 1979204 w 3166929"/>
                <a:gd name="connsiteY8" fmla="*/ 15703 h 2780485"/>
                <a:gd name="connsiteX9" fmla="*/ 3008884 w 3166929"/>
                <a:gd name="connsiteY9" fmla="*/ 58697 h 2780485"/>
                <a:gd name="connsiteX0" fmla="*/ 3166929 w 3166929"/>
                <a:gd name="connsiteY0" fmla="*/ 2796660 h 2831693"/>
                <a:gd name="connsiteX1" fmla="*/ 796262 w 3166929"/>
                <a:gd name="connsiteY1" fmla="*/ 2717638 h 2831693"/>
                <a:gd name="connsiteX2" fmla="*/ 28618 w 3166929"/>
                <a:gd name="connsiteY2" fmla="*/ 1633905 h 2831693"/>
                <a:gd name="connsiteX3" fmla="*/ 250708 w 3166929"/>
                <a:gd name="connsiteY3" fmla="*/ 1081440 h 2831693"/>
                <a:gd name="connsiteX4" fmla="*/ 732216 w 3166929"/>
                <a:gd name="connsiteY4" fmla="*/ 730794 h 2831693"/>
                <a:gd name="connsiteX5" fmla="*/ 1058885 w 3166929"/>
                <a:gd name="connsiteY5" fmla="*/ 386190 h 2831693"/>
                <a:gd name="connsiteX6" fmla="*/ 1415895 w 3166929"/>
                <a:gd name="connsiteY6" fmla="*/ 550189 h 2831693"/>
                <a:gd name="connsiteX7" fmla="*/ 1454035 w 3166929"/>
                <a:gd name="connsiteY7" fmla="*/ 209374 h 2831693"/>
                <a:gd name="connsiteX8" fmla="*/ 1979204 w 3166929"/>
                <a:gd name="connsiteY8" fmla="*/ 66911 h 2831693"/>
                <a:gd name="connsiteX9" fmla="*/ 3008884 w 3166929"/>
                <a:gd name="connsiteY9" fmla="*/ 109905 h 2831693"/>
                <a:gd name="connsiteX0" fmla="*/ 3166929 w 3166929"/>
                <a:gd name="connsiteY0" fmla="*/ 2758179 h 2793212"/>
                <a:gd name="connsiteX1" fmla="*/ 796262 w 3166929"/>
                <a:gd name="connsiteY1" fmla="*/ 2679157 h 2793212"/>
                <a:gd name="connsiteX2" fmla="*/ 28618 w 3166929"/>
                <a:gd name="connsiteY2" fmla="*/ 1595424 h 2793212"/>
                <a:gd name="connsiteX3" fmla="*/ 250708 w 3166929"/>
                <a:gd name="connsiteY3" fmla="*/ 1042959 h 2793212"/>
                <a:gd name="connsiteX4" fmla="*/ 732216 w 3166929"/>
                <a:gd name="connsiteY4" fmla="*/ 692313 h 2793212"/>
                <a:gd name="connsiteX5" fmla="*/ 1058885 w 3166929"/>
                <a:gd name="connsiteY5" fmla="*/ 347709 h 2793212"/>
                <a:gd name="connsiteX6" fmla="*/ 1415895 w 3166929"/>
                <a:gd name="connsiteY6" fmla="*/ 511708 h 2793212"/>
                <a:gd name="connsiteX7" fmla="*/ 1454035 w 3166929"/>
                <a:gd name="connsiteY7" fmla="*/ 170893 h 2793212"/>
                <a:gd name="connsiteX8" fmla="*/ 1923938 w 3166929"/>
                <a:gd name="connsiteY8" fmla="*/ 73647 h 2793212"/>
                <a:gd name="connsiteX9" fmla="*/ 3008884 w 3166929"/>
                <a:gd name="connsiteY9" fmla="*/ 71424 h 2793212"/>
                <a:gd name="connsiteX0" fmla="*/ 3166929 w 3166929"/>
                <a:gd name="connsiteY0" fmla="*/ 2766611 h 2801644"/>
                <a:gd name="connsiteX1" fmla="*/ 796262 w 3166929"/>
                <a:gd name="connsiteY1" fmla="*/ 2687589 h 2801644"/>
                <a:gd name="connsiteX2" fmla="*/ 28618 w 3166929"/>
                <a:gd name="connsiteY2" fmla="*/ 1603856 h 2801644"/>
                <a:gd name="connsiteX3" fmla="*/ 250708 w 3166929"/>
                <a:gd name="connsiteY3" fmla="*/ 1051391 h 2801644"/>
                <a:gd name="connsiteX4" fmla="*/ 732216 w 3166929"/>
                <a:gd name="connsiteY4" fmla="*/ 700745 h 2801644"/>
                <a:gd name="connsiteX5" fmla="*/ 1058885 w 3166929"/>
                <a:gd name="connsiteY5" fmla="*/ 356141 h 2801644"/>
                <a:gd name="connsiteX6" fmla="*/ 1415895 w 3166929"/>
                <a:gd name="connsiteY6" fmla="*/ 520140 h 2801644"/>
                <a:gd name="connsiteX7" fmla="*/ 1454035 w 3166929"/>
                <a:gd name="connsiteY7" fmla="*/ 179325 h 2801644"/>
                <a:gd name="connsiteX8" fmla="*/ 1813406 w 3166929"/>
                <a:gd name="connsiteY8" fmla="*/ 72030 h 2801644"/>
                <a:gd name="connsiteX9" fmla="*/ 3008884 w 3166929"/>
                <a:gd name="connsiteY9" fmla="*/ 79856 h 2801644"/>
                <a:gd name="connsiteX0" fmla="*/ 3166929 w 3166929"/>
                <a:gd name="connsiteY0" fmla="*/ 2697447 h 2732480"/>
                <a:gd name="connsiteX1" fmla="*/ 796262 w 3166929"/>
                <a:gd name="connsiteY1" fmla="*/ 2618425 h 2732480"/>
                <a:gd name="connsiteX2" fmla="*/ 28618 w 3166929"/>
                <a:gd name="connsiteY2" fmla="*/ 1534692 h 2732480"/>
                <a:gd name="connsiteX3" fmla="*/ 250708 w 3166929"/>
                <a:gd name="connsiteY3" fmla="*/ 982227 h 2732480"/>
                <a:gd name="connsiteX4" fmla="*/ 732216 w 3166929"/>
                <a:gd name="connsiteY4" fmla="*/ 631581 h 2732480"/>
                <a:gd name="connsiteX5" fmla="*/ 1058885 w 3166929"/>
                <a:gd name="connsiteY5" fmla="*/ 286977 h 2732480"/>
                <a:gd name="connsiteX6" fmla="*/ 1415895 w 3166929"/>
                <a:gd name="connsiteY6" fmla="*/ 450976 h 2732480"/>
                <a:gd name="connsiteX7" fmla="*/ 1403794 w 3166929"/>
                <a:gd name="connsiteY7" fmla="*/ 160403 h 2732480"/>
                <a:gd name="connsiteX8" fmla="*/ 1813406 w 3166929"/>
                <a:gd name="connsiteY8" fmla="*/ 2866 h 2732480"/>
                <a:gd name="connsiteX9" fmla="*/ 3008884 w 3166929"/>
                <a:gd name="connsiteY9" fmla="*/ 10692 h 2732480"/>
                <a:gd name="connsiteX0" fmla="*/ 3166929 w 3166929"/>
                <a:gd name="connsiteY0" fmla="*/ 2697447 h 2732480"/>
                <a:gd name="connsiteX1" fmla="*/ 796262 w 3166929"/>
                <a:gd name="connsiteY1" fmla="*/ 2618425 h 2732480"/>
                <a:gd name="connsiteX2" fmla="*/ 28618 w 3166929"/>
                <a:gd name="connsiteY2" fmla="*/ 1534692 h 2732480"/>
                <a:gd name="connsiteX3" fmla="*/ 250708 w 3166929"/>
                <a:gd name="connsiteY3" fmla="*/ 982227 h 2732480"/>
                <a:gd name="connsiteX4" fmla="*/ 732216 w 3166929"/>
                <a:gd name="connsiteY4" fmla="*/ 631581 h 2732480"/>
                <a:gd name="connsiteX5" fmla="*/ 1058885 w 3166929"/>
                <a:gd name="connsiteY5" fmla="*/ 286977 h 2732480"/>
                <a:gd name="connsiteX6" fmla="*/ 1415895 w 3166929"/>
                <a:gd name="connsiteY6" fmla="*/ 450976 h 2732480"/>
                <a:gd name="connsiteX7" fmla="*/ 1403794 w 3166929"/>
                <a:gd name="connsiteY7" fmla="*/ 160403 h 2732480"/>
                <a:gd name="connsiteX8" fmla="*/ 1813406 w 3166929"/>
                <a:gd name="connsiteY8" fmla="*/ 2866 h 2732480"/>
                <a:gd name="connsiteX9" fmla="*/ 3008884 w 3166929"/>
                <a:gd name="connsiteY9" fmla="*/ 10692 h 2732480"/>
                <a:gd name="connsiteX0" fmla="*/ 3166929 w 3166929"/>
                <a:gd name="connsiteY0" fmla="*/ 2697447 h 2732480"/>
                <a:gd name="connsiteX1" fmla="*/ 796262 w 3166929"/>
                <a:gd name="connsiteY1" fmla="*/ 2618425 h 2732480"/>
                <a:gd name="connsiteX2" fmla="*/ 28618 w 3166929"/>
                <a:gd name="connsiteY2" fmla="*/ 1534692 h 2732480"/>
                <a:gd name="connsiteX3" fmla="*/ 250708 w 3166929"/>
                <a:gd name="connsiteY3" fmla="*/ 982227 h 2732480"/>
                <a:gd name="connsiteX4" fmla="*/ 732216 w 3166929"/>
                <a:gd name="connsiteY4" fmla="*/ 631581 h 2732480"/>
                <a:gd name="connsiteX5" fmla="*/ 1058885 w 3166929"/>
                <a:gd name="connsiteY5" fmla="*/ 286977 h 2732480"/>
                <a:gd name="connsiteX6" fmla="*/ 1415895 w 3166929"/>
                <a:gd name="connsiteY6" fmla="*/ 450976 h 2732480"/>
                <a:gd name="connsiteX7" fmla="*/ 1403794 w 3166929"/>
                <a:gd name="connsiteY7" fmla="*/ 160403 h 2732480"/>
                <a:gd name="connsiteX8" fmla="*/ 1813406 w 3166929"/>
                <a:gd name="connsiteY8" fmla="*/ 2866 h 2732480"/>
                <a:gd name="connsiteX9" fmla="*/ 3008884 w 3166929"/>
                <a:gd name="connsiteY9" fmla="*/ 10692 h 2732480"/>
                <a:gd name="connsiteX0" fmla="*/ 3166929 w 3166929"/>
                <a:gd name="connsiteY0" fmla="*/ 2697447 h 2732480"/>
                <a:gd name="connsiteX1" fmla="*/ 796262 w 3166929"/>
                <a:gd name="connsiteY1" fmla="*/ 2618425 h 2732480"/>
                <a:gd name="connsiteX2" fmla="*/ 28618 w 3166929"/>
                <a:gd name="connsiteY2" fmla="*/ 1534692 h 2732480"/>
                <a:gd name="connsiteX3" fmla="*/ 250708 w 3166929"/>
                <a:gd name="connsiteY3" fmla="*/ 982227 h 2732480"/>
                <a:gd name="connsiteX4" fmla="*/ 732216 w 3166929"/>
                <a:gd name="connsiteY4" fmla="*/ 631581 h 2732480"/>
                <a:gd name="connsiteX5" fmla="*/ 1058885 w 3166929"/>
                <a:gd name="connsiteY5" fmla="*/ 286977 h 2732480"/>
                <a:gd name="connsiteX6" fmla="*/ 1415895 w 3166929"/>
                <a:gd name="connsiteY6" fmla="*/ 450976 h 2732480"/>
                <a:gd name="connsiteX7" fmla="*/ 1403794 w 3166929"/>
                <a:gd name="connsiteY7" fmla="*/ 160403 h 2732480"/>
                <a:gd name="connsiteX8" fmla="*/ 1813406 w 3166929"/>
                <a:gd name="connsiteY8" fmla="*/ 2866 h 2732480"/>
                <a:gd name="connsiteX9" fmla="*/ 3008884 w 3166929"/>
                <a:gd name="connsiteY9" fmla="*/ 10692 h 2732480"/>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415895 w 3166929"/>
                <a:gd name="connsiteY6" fmla="*/ 440284 h 2721788"/>
                <a:gd name="connsiteX7" fmla="*/ 1403794 w 3166929"/>
                <a:gd name="connsiteY7" fmla="*/ 149711 h 2721788"/>
                <a:gd name="connsiteX8" fmla="*/ 1843551 w 3166929"/>
                <a:gd name="connsiteY8" fmla="*/ 32367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415895 w 3166929"/>
                <a:gd name="connsiteY6" fmla="*/ 440284 h 2721788"/>
                <a:gd name="connsiteX7" fmla="*/ 1363601 w 3166929"/>
                <a:gd name="connsiteY7" fmla="*/ 174832 h 2721788"/>
                <a:gd name="connsiteX8" fmla="*/ 1843551 w 3166929"/>
                <a:gd name="connsiteY8" fmla="*/ 32367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320436 w 3166929"/>
                <a:gd name="connsiteY6" fmla="*/ 475453 h 2721788"/>
                <a:gd name="connsiteX7" fmla="*/ 1363601 w 3166929"/>
                <a:gd name="connsiteY7" fmla="*/ 174832 h 2721788"/>
                <a:gd name="connsiteX8" fmla="*/ 1843551 w 3166929"/>
                <a:gd name="connsiteY8" fmla="*/ 32367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320436 w 3166929"/>
                <a:gd name="connsiteY6" fmla="*/ 475453 h 2721788"/>
                <a:gd name="connsiteX7" fmla="*/ 1363601 w 3166929"/>
                <a:gd name="connsiteY7" fmla="*/ 174832 h 2721788"/>
                <a:gd name="connsiteX8" fmla="*/ 1843551 w 3166929"/>
                <a:gd name="connsiteY8" fmla="*/ 32367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380726 w 3166929"/>
                <a:gd name="connsiteY6" fmla="*/ 450332 h 2721788"/>
                <a:gd name="connsiteX7" fmla="*/ 1363601 w 3166929"/>
                <a:gd name="connsiteY7" fmla="*/ 174832 h 2721788"/>
                <a:gd name="connsiteX8" fmla="*/ 1843551 w 3166929"/>
                <a:gd name="connsiteY8" fmla="*/ 32367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380726 w 3166929"/>
                <a:gd name="connsiteY6" fmla="*/ 450332 h 2721788"/>
                <a:gd name="connsiteX7" fmla="*/ 1363601 w 3166929"/>
                <a:gd name="connsiteY7" fmla="*/ 174832 h 2721788"/>
                <a:gd name="connsiteX8" fmla="*/ 1843551 w 3166929"/>
                <a:gd name="connsiteY8" fmla="*/ 67537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380726 w 3166929"/>
                <a:gd name="connsiteY6" fmla="*/ 450332 h 2721788"/>
                <a:gd name="connsiteX7" fmla="*/ 1393746 w 3166929"/>
                <a:gd name="connsiteY7" fmla="*/ 154736 h 2721788"/>
                <a:gd name="connsiteX8" fmla="*/ 1843551 w 3166929"/>
                <a:gd name="connsiteY8" fmla="*/ 67537 h 2721788"/>
                <a:gd name="connsiteX9" fmla="*/ 3008884 w 3166929"/>
                <a:gd name="connsiteY9" fmla="*/ 0 h 2721788"/>
                <a:gd name="connsiteX0" fmla="*/ 796262 w 3008884"/>
                <a:gd name="connsiteY0" fmla="*/ 2607733 h 2607733"/>
                <a:gd name="connsiteX1" fmla="*/ 28618 w 3008884"/>
                <a:gd name="connsiteY1" fmla="*/ 1524000 h 2607733"/>
                <a:gd name="connsiteX2" fmla="*/ 250708 w 3008884"/>
                <a:gd name="connsiteY2" fmla="*/ 971535 h 2607733"/>
                <a:gd name="connsiteX3" fmla="*/ 732216 w 3008884"/>
                <a:gd name="connsiteY3" fmla="*/ 620889 h 2607733"/>
                <a:gd name="connsiteX4" fmla="*/ 1058885 w 3008884"/>
                <a:gd name="connsiteY4" fmla="*/ 276285 h 2607733"/>
                <a:gd name="connsiteX5" fmla="*/ 1380726 w 3008884"/>
                <a:gd name="connsiteY5" fmla="*/ 450332 h 2607733"/>
                <a:gd name="connsiteX6" fmla="*/ 1393746 w 3008884"/>
                <a:gd name="connsiteY6" fmla="*/ 154736 h 2607733"/>
                <a:gd name="connsiteX7" fmla="*/ 1843551 w 3008884"/>
                <a:gd name="connsiteY7" fmla="*/ 67537 h 2607733"/>
                <a:gd name="connsiteX8" fmla="*/ 3008884 w 3008884"/>
                <a:gd name="connsiteY8" fmla="*/ 0 h 2607733"/>
                <a:gd name="connsiteX0" fmla="*/ 28618 w 3008884"/>
                <a:gd name="connsiteY0" fmla="*/ 1524000 h 1524000"/>
                <a:gd name="connsiteX1" fmla="*/ 250708 w 3008884"/>
                <a:gd name="connsiteY1" fmla="*/ 971535 h 1524000"/>
                <a:gd name="connsiteX2" fmla="*/ 732216 w 3008884"/>
                <a:gd name="connsiteY2" fmla="*/ 620889 h 1524000"/>
                <a:gd name="connsiteX3" fmla="*/ 1058885 w 3008884"/>
                <a:gd name="connsiteY3" fmla="*/ 276285 h 1524000"/>
                <a:gd name="connsiteX4" fmla="*/ 1380726 w 3008884"/>
                <a:gd name="connsiteY4" fmla="*/ 450332 h 1524000"/>
                <a:gd name="connsiteX5" fmla="*/ 1393746 w 3008884"/>
                <a:gd name="connsiteY5" fmla="*/ 154736 h 1524000"/>
                <a:gd name="connsiteX6" fmla="*/ 1843551 w 3008884"/>
                <a:gd name="connsiteY6" fmla="*/ 67537 h 1524000"/>
                <a:gd name="connsiteX7" fmla="*/ 3008884 w 3008884"/>
                <a:gd name="connsiteY7" fmla="*/ 0 h 1524000"/>
                <a:gd name="connsiteX0" fmla="*/ 28618 w 1843551"/>
                <a:gd name="connsiteY0" fmla="*/ 1456463 h 1456463"/>
                <a:gd name="connsiteX1" fmla="*/ 250708 w 1843551"/>
                <a:gd name="connsiteY1" fmla="*/ 903998 h 1456463"/>
                <a:gd name="connsiteX2" fmla="*/ 732216 w 1843551"/>
                <a:gd name="connsiteY2" fmla="*/ 553352 h 1456463"/>
                <a:gd name="connsiteX3" fmla="*/ 1058885 w 1843551"/>
                <a:gd name="connsiteY3" fmla="*/ 208748 h 1456463"/>
                <a:gd name="connsiteX4" fmla="*/ 1380726 w 1843551"/>
                <a:gd name="connsiteY4" fmla="*/ 382795 h 1456463"/>
                <a:gd name="connsiteX5" fmla="*/ 1393746 w 1843551"/>
                <a:gd name="connsiteY5" fmla="*/ 87199 h 1456463"/>
                <a:gd name="connsiteX6" fmla="*/ 1843551 w 1843551"/>
                <a:gd name="connsiteY6" fmla="*/ 0 h 1456463"/>
                <a:gd name="connsiteX0" fmla="*/ 28618 w 1843551"/>
                <a:gd name="connsiteY0" fmla="*/ 1382149 h 1382149"/>
                <a:gd name="connsiteX1" fmla="*/ 250708 w 1843551"/>
                <a:gd name="connsiteY1" fmla="*/ 829684 h 1382149"/>
                <a:gd name="connsiteX2" fmla="*/ 732216 w 1843551"/>
                <a:gd name="connsiteY2" fmla="*/ 479038 h 1382149"/>
                <a:gd name="connsiteX3" fmla="*/ 1058885 w 1843551"/>
                <a:gd name="connsiteY3" fmla="*/ 134434 h 1382149"/>
                <a:gd name="connsiteX4" fmla="*/ 1380726 w 1843551"/>
                <a:gd name="connsiteY4" fmla="*/ 308481 h 1382149"/>
                <a:gd name="connsiteX5" fmla="*/ 1393746 w 1843551"/>
                <a:gd name="connsiteY5" fmla="*/ 12885 h 1382149"/>
                <a:gd name="connsiteX6" fmla="*/ 1843551 w 1843551"/>
                <a:gd name="connsiteY6" fmla="*/ 34084 h 1382149"/>
                <a:gd name="connsiteX0" fmla="*/ 28618 w 1843551"/>
                <a:gd name="connsiteY0" fmla="*/ 1348065 h 1348065"/>
                <a:gd name="connsiteX1" fmla="*/ 250708 w 1843551"/>
                <a:gd name="connsiteY1" fmla="*/ 795600 h 1348065"/>
                <a:gd name="connsiteX2" fmla="*/ 732216 w 1843551"/>
                <a:gd name="connsiteY2" fmla="*/ 444954 h 1348065"/>
                <a:gd name="connsiteX3" fmla="*/ 1058885 w 1843551"/>
                <a:gd name="connsiteY3" fmla="*/ 100350 h 1348065"/>
                <a:gd name="connsiteX4" fmla="*/ 1380726 w 1843551"/>
                <a:gd name="connsiteY4" fmla="*/ 274397 h 1348065"/>
                <a:gd name="connsiteX5" fmla="*/ 1400554 w 1843551"/>
                <a:gd name="connsiteY5" fmla="*/ 22160 h 1348065"/>
                <a:gd name="connsiteX6" fmla="*/ 1843551 w 1843551"/>
                <a:gd name="connsiteY6" fmla="*/ 0 h 1348065"/>
                <a:gd name="connsiteX0" fmla="*/ 28618 w 1843551"/>
                <a:gd name="connsiteY0" fmla="*/ 1348065 h 1348065"/>
                <a:gd name="connsiteX1" fmla="*/ 250708 w 1843551"/>
                <a:gd name="connsiteY1" fmla="*/ 795600 h 1348065"/>
                <a:gd name="connsiteX2" fmla="*/ 732216 w 1843551"/>
                <a:gd name="connsiteY2" fmla="*/ 444954 h 1348065"/>
                <a:gd name="connsiteX3" fmla="*/ 1160996 w 1843551"/>
                <a:gd name="connsiteY3" fmla="*/ 107577 h 1348065"/>
                <a:gd name="connsiteX4" fmla="*/ 1380726 w 1843551"/>
                <a:gd name="connsiteY4" fmla="*/ 274397 h 1348065"/>
                <a:gd name="connsiteX5" fmla="*/ 1400554 w 1843551"/>
                <a:gd name="connsiteY5" fmla="*/ 22160 h 1348065"/>
                <a:gd name="connsiteX6" fmla="*/ 1843551 w 1843551"/>
                <a:gd name="connsiteY6" fmla="*/ 0 h 1348065"/>
                <a:gd name="connsiteX0" fmla="*/ 28618 w 1843551"/>
                <a:gd name="connsiteY0" fmla="*/ 1348065 h 1348065"/>
                <a:gd name="connsiteX1" fmla="*/ 250708 w 1843551"/>
                <a:gd name="connsiteY1" fmla="*/ 795600 h 1348065"/>
                <a:gd name="connsiteX2" fmla="*/ 732216 w 1843551"/>
                <a:gd name="connsiteY2" fmla="*/ 444954 h 1348065"/>
                <a:gd name="connsiteX3" fmla="*/ 1160996 w 1843551"/>
                <a:gd name="connsiteY3" fmla="*/ 107577 h 1348065"/>
                <a:gd name="connsiteX4" fmla="*/ 1441993 w 1843551"/>
                <a:gd name="connsiteY4" fmla="*/ 274397 h 1348065"/>
                <a:gd name="connsiteX5" fmla="*/ 1400554 w 1843551"/>
                <a:gd name="connsiteY5" fmla="*/ 22160 h 1348065"/>
                <a:gd name="connsiteX6" fmla="*/ 1843551 w 1843551"/>
                <a:gd name="connsiteY6" fmla="*/ 0 h 1348065"/>
                <a:gd name="connsiteX0" fmla="*/ 28618 w 1843551"/>
                <a:gd name="connsiteY0" fmla="*/ 1348065 h 1348065"/>
                <a:gd name="connsiteX1" fmla="*/ 250708 w 1843551"/>
                <a:gd name="connsiteY1" fmla="*/ 795600 h 1348065"/>
                <a:gd name="connsiteX2" fmla="*/ 732216 w 1843551"/>
                <a:gd name="connsiteY2" fmla="*/ 444954 h 1348065"/>
                <a:gd name="connsiteX3" fmla="*/ 1140574 w 1843551"/>
                <a:gd name="connsiteY3" fmla="*/ 129257 h 1348065"/>
                <a:gd name="connsiteX4" fmla="*/ 1441993 w 1843551"/>
                <a:gd name="connsiteY4" fmla="*/ 274397 h 1348065"/>
                <a:gd name="connsiteX5" fmla="*/ 1400554 w 1843551"/>
                <a:gd name="connsiteY5" fmla="*/ 22160 h 1348065"/>
                <a:gd name="connsiteX6" fmla="*/ 1843551 w 1843551"/>
                <a:gd name="connsiteY6" fmla="*/ 0 h 1348065"/>
                <a:gd name="connsiteX0" fmla="*/ 28618 w 1843551"/>
                <a:gd name="connsiteY0" fmla="*/ 1357379 h 1357379"/>
                <a:gd name="connsiteX1" fmla="*/ 250708 w 1843551"/>
                <a:gd name="connsiteY1" fmla="*/ 804914 h 1357379"/>
                <a:gd name="connsiteX2" fmla="*/ 732216 w 1843551"/>
                <a:gd name="connsiteY2" fmla="*/ 454268 h 1357379"/>
                <a:gd name="connsiteX3" fmla="*/ 1140574 w 1843551"/>
                <a:gd name="connsiteY3" fmla="*/ 138571 h 1357379"/>
                <a:gd name="connsiteX4" fmla="*/ 1441993 w 1843551"/>
                <a:gd name="connsiteY4" fmla="*/ 283711 h 1357379"/>
                <a:gd name="connsiteX5" fmla="*/ 1455013 w 1843551"/>
                <a:gd name="connsiteY5" fmla="*/ 17021 h 1357379"/>
                <a:gd name="connsiteX6" fmla="*/ 1843551 w 1843551"/>
                <a:gd name="connsiteY6" fmla="*/ 9314 h 1357379"/>
                <a:gd name="connsiteX0" fmla="*/ 28618 w 1843551"/>
                <a:gd name="connsiteY0" fmla="*/ 1348065 h 1348065"/>
                <a:gd name="connsiteX1" fmla="*/ 250708 w 1843551"/>
                <a:gd name="connsiteY1" fmla="*/ 795600 h 1348065"/>
                <a:gd name="connsiteX2" fmla="*/ 732216 w 1843551"/>
                <a:gd name="connsiteY2" fmla="*/ 444954 h 1348065"/>
                <a:gd name="connsiteX3" fmla="*/ 1140574 w 1843551"/>
                <a:gd name="connsiteY3" fmla="*/ 129257 h 1348065"/>
                <a:gd name="connsiteX4" fmla="*/ 1441993 w 1843551"/>
                <a:gd name="connsiteY4" fmla="*/ 274397 h 1348065"/>
                <a:gd name="connsiteX5" fmla="*/ 1584354 w 1843551"/>
                <a:gd name="connsiteY5" fmla="*/ 65520 h 1348065"/>
                <a:gd name="connsiteX6" fmla="*/ 1843551 w 1843551"/>
                <a:gd name="connsiteY6" fmla="*/ 0 h 1348065"/>
                <a:gd name="connsiteX0" fmla="*/ 28618 w 1843551"/>
                <a:gd name="connsiteY0" fmla="*/ 1507049 h 1507049"/>
                <a:gd name="connsiteX1" fmla="*/ 250708 w 1843551"/>
                <a:gd name="connsiteY1" fmla="*/ 954584 h 1507049"/>
                <a:gd name="connsiteX2" fmla="*/ 732216 w 1843551"/>
                <a:gd name="connsiteY2" fmla="*/ 603938 h 1507049"/>
                <a:gd name="connsiteX3" fmla="*/ 1140574 w 1843551"/>
                <a:gd name="connsiteY3" fmla="*/ 288241 h 1507049"/>
                <a:gd name="connsiteX4" fmla="*/ 1441993 w 1843551"/>
                <a:gd name="connsiteY4" fmla="*/ 433381 h 1507049"/>
                <a:gd name="connsiteX5" fmla="*/ 1584354 w 1843551"/>
                <a:gd name="connsiteY5" fmla="*/ 224504 h 1507049"/>
                <a:gd name="connsiteX6" fmla="*/ 1843551 w 1843551"/>
                <a:gd name="connsiteY6" fmla="*/ 0 h 1507049"/>
                <a:gd name="connsiteX0" fmla="*/ 28618 w 1843551"/>
                <a:gd name="connsiteY0" fmla="*/ 1507049 h 1507049"/>
                <a:gd name="connsiteX1" fmla="*/ 250708 w 1843551"/>
                <a:gd name="connsiteY1" fmla="*/ 954584 h 1507049"/>
                <a:gd name="connsiteX2" fmla="*/ 732216 w 1843551"/>
                <a:gd name="connsiteY2" fmla="*/ 603938 h 1507049"/>
                <a:gd name="connsiteX3" fmla="*/ 1140574 w 1843551"/>
                <a:gd name="connsiteY3" fmla="*/ 288241 h 1507049"/>
                <a:gd name="connsiteX4" fmla="*/ 1441993 w 1843551"/>
                <a:gd name="connsiteY4" fmla="*/ 433381 h 1507049"/>
                <a:gd name="connsiteX5" fmla="*/ 1584354 w 1843551"/>
                <a:gd name="connsiteY5" fmla="*/ 224504 h 1507049"/>
                <a:gd name="connsiteX6" fmla="*/ 1843551 w 1843551"/>
                <a:gd name="connsiteY6" fmla="*/ 0 h 1507049"/>
                <a:gd name="connsiteX0" fmla="*/ 28618 w 1843551"/>
                <a:gd name="connsiteY0" fmla="*/ 1507049 h 1507049"/>
                <a:gd name="connsiteX1" fmla="*/ 250708 w 1843551"/>
                <a:gd name="connsiteY1" fmla="*/ 954584 h 1507049"/>
                <a:gd name="connsiteX2" fmla="*/ 732216 w 1843551"/>
                <a:gd name="connsiteY2" fmla="*/ 603938 h 1507049"/>
                <a:gd name="connsiteX3" fmla="*/ 1140574 w 1843551"/>
                <a:gd name="connsiteY3" fmla="*/ 288241 h 1507049"/>
                <a:gd name="connsiteX4" fmla="*/ 1441993 w 1843551"/>
                <a:gd name="connsiteY4" fmla="*/ 433381 h 1507049"/>
                <a:gd name="connsiteX5" fmla="*/ 1584354 w 1843551"/>
                <a:gd name="connsiteY5" fmla="*/ 224504 h 1507049"/>
                <a:gd name="connsiteX6" fmla="*/ 1843551 w 1843551"/>
                <a:gd name="connsiteY6" fmla="*/ 0 h 1507049"/>
                <a:gd name="connsiteX0" fmla="*/ 28618 w 1843551"/>
                <a:gd name="connsiteY0" fmla="*/ 1507049 h 1507049"/>
                <a:gd name="connsiteX1" fmla="*/ 250708 w 1843551"/>
                <a:gd name="connsiteY1" fmla="*/ 954584 h 1507049"/>
                <a:gd name="connsiteX2" fmla="*/ 732216 w 1843551"/>
                <a:gd name="connsiteY2" fmla="*/ 603938 h 1507049"/>
                <a:gd name="connsiteX3" fmla="*/ 1140574 w 1843551"/>
                <a:gd name="connsiteY3" fmla="*/ 288241 h 1507049"/>
                <a:gd name="connsiteX4" fmla="*/ 1441993 w 1843551"/>
                <a:gd name="connsiteY4" fmla="*/ 433381 h 1507049"/>
                <a:gd name="connsiteX5" fmla="*/ 1502665 w 1843551"/>
                <a:gd name="connsiteY5" fmla="*/ 238957 h 1507049"/>
                <a:gd name="connsiteX6" fmla="*/ 1843551 w 1843551"/>
                <a:gd name="connsiteY6" fmla="*/ 0 h 1507049"/>
                <a:gd name="connsiteX0" fmla="*/ 28618 w 1843551"/>
                <a:gd name="connsiteY0" fmla="*/ 1507049 h 1507049"/>
                <a:gd name="connsiteX1" fmla="*/ 250708 w 1843551"/>
                <a:gd name="connsiteY1" fmla="*/ 954584 h 1507049"/>
                <a:gd name="connsiteX2" fmla="*/ 732216 w 1843551"/>
                <a:gd name="connsiteY2" fmla="*/ 603938 h 1507049"/>
                <a:gd name="connsiteX3" fmla="*/ 1140574 w 1843551"/>
                <a:gd name="connsiteY3" fmla="*/ 288241 h 1507049"/>
                <a:gd name="connsiteX4" fmla="*/ 1441993 w 1843551"/>
                <a:gd name="connsiteY4" fmla="*/ 433381 h 1507049"/>
                <a:gd name="connsiteX5" fmla="*/ 1482243 w 1843551"/>
                <a:gd name="connsiteY5" fmla="*/ 217277 h 1507049"/>
                <a:gd name="connsiteX6" fmla="*/ 1843551 w 1843551"/>
                <a:gd name="connsiteY6" fmla="*/ 0 h 1507049"/>
                <a:gd name="connsiteX0" fmla="*/ 28618 w 1843551"/>
                <a:gd name="connsiteY0" fmla="*/ 1507049 h 1507049"/>
                <a:gd name="connsiteX1" fmla="*/ 250708 w 1843551"/>
                <a:gd name="connsiteY1" fmla="*/ 954584 h 1507049"/>
                <a:gd name="connsiteX2" fmla="*/ 732216 w 1843551"/>
                <a:gd name="connsiteY2" fmla="*/ 603938 h 1507049"/>
                <a:gd name="connsiteX3" fmla="*/ 1140574 w 1843551"/>
                <a:gd name="connsiteY3" fmla="*/ 288241 h 1507049"/>
                <a:gd name="connsiteX4" fmla="*/ 1441993 w 1843551"/>
                <a:gd name="connsiteY4" fmla="*/ 433381 h 1507049"/>
                <a:gd name="connsiteX5" fmla="*/ 1482243 w 1843551"/>
                <a:gd name="connsiteY5" fmla="*/ 217277 h 1507049"/>
                <a:gd name="connsiteX6" fmla="*/ 1843551 w 1843551"/>
                <a:gd name="connsiteY6" fmla="*/ 0 h 1507049"/>
                <a:gd name="connsiteX0" fmla="*/ 28618 w 1857166"/>
                <a:gd name="connsiteY0" fmla="*/ 1485369 h 1485369"/>
                <a:gd name="connsiteX1" fmla="*/ 250708 w 1857166"/>
                <a:gd name="connsiteY1" fmla="*/ 932904 h 1485369"/>
                <a:gd name="connsiteX2" fmla="*/ 732216 w 1857166"/>
                <a:gd name="connsiteY2" fmla="*/ 582258 h 1485369"/>
                <a:gd name="connsiteX3" fmla="*/ 1140574 w 1857166"/>
                <a:gd name="connsiteY3" fmla="*/ 266561 h 1485369"/>
                <a:gd name="connsiteX4" fmla="*/ 1441993 w 1857166"/>
                <a:gd name="connsiteY4" fmla="*/ 411701 h 1485369"/>
                <a:gd name="connsiteX5" fmla="*/ 1482243 w 1857166"/>
                <a:gd name="connsiteY5" fmla="*/ 195597 h 1485369"/>
                <a:gd name="connsiteX6" fmla="*/ 1857166 w 1857166"/>
                <a:gd name="connsiteY6" fmla="*/ 0 h 1485369"/>
                <a:gd name="connsiteX0" fmla="*/ 28618 w 1857166"/>
                <a:gd name="connsiteY0" fmla="*/ 1485369 h 1485369"/>
                <a:gd name="connsiteX1" fmla="*/ 250708 w 1857166"/>
                <a:gd name="connsiteY1" fmla="*/ 932904 h 1485369"/>
                <a:gd name="connsiteX2" fmla="*/ 732216 w 1857166"/>
                <a:gd name="connsiteY2" fmla="*/ 582258 h 1485369"/>
                <a:gd name="connsiteX3" fmla="*/ 1140574 w 1857166"/>
                <a:gd name="connsiteY3" fmla="*/ 266561 h 1485369"/>
                <a:gd name="connsiteX4" fmla="*/ 1482243 w 1857166"/>
                <a:gd name="connsiteY4" fmla="*/ 195597 h 1485369"/>
                <a:gd name="connsiteX5" fmla="*/ 1857166 w 1857166"/>
                <a:gd name="connsiteY5" fmla="*/ 0 h 1485369"/>
                <a:gd name="connsiteX0" fmla="*/ 28618 w 1857166"/>
                <a:gd name="connsiteY0" fmla="*/ 1485369 h 1485369"/>
                <a:gd name="connsiteX1" fmla="*/ 250708 w 1857166"/>
                <a:gd name="connsiteY1" fmla="*/ 932904 h 1485369"/>
                <a:gd name="connsiteX2" fmla="*/ 732216 w 1857166"/>
                <a:gd name="connsiteY2" fmla="*/ 582258 h 1485369"/>
                <a:gd name="connsiteX3" fmla="*/ 1140574 w 1857166"/>
                <a:gd name="connsiteY3" fmla="*/ 266561 h 1485369"/>
                <a:gd name="connsiteX4" fmla="*/ 1470710 w 1857166"/>
                <a:gd name="connsiteY4" fmla="*/ 122142 h 1485369"/>
                <a:gd name="connsiteX5" fmla="*/ 1857166 w 1857166"/>
                <a:gd name="connsiteY5" fmla="*/ 0 h 1485369"/>
                <a:gd name="connsiteX0" fmla="*/ 28618 w 1857166"/>
                <a:gd name="connsiteY0" fmla="*/ 1485369 h 1485369"/>
                <a:gd name="connsiteX1" fmla="*/ 250708 w 1857166"/>
                <a:gd name="connsiteY1" fmla="*/ 932904 h 1485369"/>
                <a:gd name="connsiteX2" fmla="*/ 732216 w 1857166"/>
                <a:gd name="connsiteY2" fmla="*/ 582258 h 1485369"/>
                <a:gd name="connsiteX3" fmla="*/ 1140574 w 1857166"/>
                <a:gd name="connsiteY3" fmla="*/ 266561 h 1485369"/>
                <a:gd name="connsiteX4" fmla="*/ 1470710 w 1857166"/>
                <a:gd name="connsiteY4" fmla="*/ 122142 h 1485369"/>
                <a:gd name="connsiteX5" fmla="*/ 1857166 w 1857166"/>
                <a:gd name="connsiteY5" fmla="*/ 0 h 1485369"/>
                <a:gd name="connsiteX0" fmla="*/ 28618 w 1857166"/>
                <a:gd name="connsiteY0" fmla="*/ 1485369 h 1485369"/>
                <a:gd name="connsiteX1" fmla="*/ 250708 w 1857166"/>
                <a:gd name="connsiteY1" fmla="*/ 932904 h 1485369"/>
                <a:gd name="connsiteX2" fmla="*/ 732216 w 1857166"/>
                <a:gd name="connsiteY2" fmla="*/ 582258 h 1485369"/>
                <a:gd name="connsiteX3" fmla="*/ 1140574 w 1857166"/>
                <a:gd name="connsiteY3" fmla="*/ 266561 h 1485369"/>
                <a:gd name="connsiteX4" fmla="*/ 1470710 w 1857166"/>
                <a:gd name="connsiteY4" fmla="*/ 122142 h 1485369"/>
                <a:gd name="connsiteX5" fmla="*/ 1857166 w 1857166"/>
                <a:gd name="connsiteY5" fmla="*/ 0 h 1485369"/>
                <a:gd name="connsiteX0" fmla="*/ 28618 w 1860049"/>
                <a:gd name="connsiteY0" fmla="*/ 1592492 h 1592492"/>
                <a:gd name="connsiteX1" fmla="*/ 250708 w 1860049"/>
                <a:gd name="connsiteY1" fmla="*/ 1040027 h 1592492"/>
                <a:gd name="connsiteX2" fmla="*/ 732216 w 1860049"/>
                <a:gd name="connsiteY2" fmla="*/ 689381 h 1592492"/>
                <a:gd name="connsiteX3" fmla="*/ 1140574 w 1860049"/>
                <a:gd name="connsiteY3" fmla="*/ 373684 h 1592492"/>
                <a:gd name="connsiteX4" fmla="*/ 1470710 w 1860049"/>
                <a:gd name="connsiteY4" fmla="*/ 229265 h 1592492"/>
                <a:gd name="connsiteX5" fmla="*/ 1860049 w 1860049"/>
                <a:gd name="connsiteY5" fmla="*/ 0 h 1592492"/>
                <a:gd name="connsiteX0" fmla="*/ 28618 w 1860049"/>
                <a:gd name="connsiteY0" fmla="*/ 1592492 h 1592492"/>
                <a:gd name="connsiteX1" fmla="*/ 250708 w 1860049"/>
                <a:gd name="connsiteY1" fmla="*/ 1040027 h 1592492"/>
                <a:gd name="connsiteX2" fmla="*/ 732216 w 1860049"/>
                <a:gd name="connsiteY2" fmla="*/ 689381 h 1592492"/>
                <a:gd name="connsiteX3" fmla="*/ 1140574 w 1860049"/>
                <a:gd name="connsiteY3" fmla="*/ 373684 h 1592492"/>
                <a:gd name="connsiteX4" fmla="*/ 1470710 w 1860049"/>
                <a:gd name="connsiteY4" fmla="*/ 229265 h 1592492"/>
                <a:gd name="connsiteX5" fmla="*/ 1860049 w 1860049"/>
                <a:gd name="connsiteY5" fmla="*/ 0 h 1592492"/>
                <a:gd name="connsiteX0" fmla="*/ 28618 w 1860049"/>
                <a:gd name="connsiteY0" fmla="*/ 1592492 h 1592492"/>
                <a:gd name="connsiteX1" fmla="*/ 250708 w 1860049"/>
                <a:gd name="connsiteY1" fmla="*/ 1040027 h 1592492"/>
                <a:gd name="connsiteX2" fmla="*/ 732216 w 1860049"/>
                <a:gd name="connsiteY2" fmla="*/ 689381 h 1592492"/>
                <a:gd name="connsiteX3" fmla="*/ 1140574 w 1860049"/>
                <a:gd name="connsiteY3" fmla="*/ 373684 h 1592492"/>
                <a:gd name="connsiteX4" fmla="*/ 1470710 w 1860049"/>
                <a:gd name="connsiteY4" fmla="*/ 229265 h 1592492"/>
                <a:gd name="connsiteX5" fmla="*/ 1860049 w 1860049"/>
                <a:gd name="connsiteY5" fmla="*/ 0 h 1592492"/>
                <a:gd name="connsiteX0" fmla="*/ 28618 w 1874465"/>
                <a:gd name="connsiteY0" fmla="*/ 1546582 h 1546582"/>
                <a:gd name="connsiteX1" fmla="*/ 250708 w 1874465"/>
                <a:gd name="connsiteY1" fmla="*/ 994117 h 1546582"/>
                <a:gd name="connsiteX2" fmla="*/ 732216 w 1874465"/>
                <a:gd name="connsiteY2" fmla="*/ 643471 h 1546582"/>
                <a:gd name="connsiteX3" fmla="*/ 1140574 w 1874465"/>
                <a:gd name="connsiteY3" fmla="*/ 327774 h 1546582"/>
                <a:gd name="connsiteX4" fmla="*/ 1470710 w 1874465"/>
                <a:gd name="connsiteY4" fmla="*/ 183355 h 1546582"/>
                <a:gd name="connsiteX5" fmla="*/ 1874465 w 1874465"/>
                <a:gd name="connsiteY5" fmla="*/ 0 h 1546582"/>
                <a:gd name="connsiteX0" fmla="*/ 28618 w 1874465"/>
                <a:gd name="connsiteY0" fmla="*/ 1565073 h 1565073"/>
                <a:gd name="connsiteX1" fmla="*/ 250708 w 1874465"/>
                <a:gd name="connsiteY1" fmla="*/ 1012608 h 1565073"/>
                <a:gd name="connsiteX2" fmla="*/ 732216 w 1874465"/>
                <a:gd name="connsiteY2" fmla="*/ 661962 h 1565073"/>
                <a:gd name="connsiteX3" fmla="*/ 1140574 w 1874465"/>
                <a:gd name="connsiteY3" fmla="*/ 346265 h 1565073"/>
                <a:gd name="connsiteX4" fmla="*/ 1470710 w 1874465"/>
                <a:gd name="connsiteY4" fmla="*/ 201846 h 1565073"/>
                <a:gd name="connsiteX5" fmla="*/ 1874465 w 1874465"/>
                <a:gd name="connsiteY5" fmla="*/ 18491 h 1565073"/>
                <a:gd name="connsiteX0" fmla="*/ 28618 w 1874465"/>
                <a:gd name="connsiteY0" fmla="*/ 1564472 h 1564472"/>
                <a:gd name="connsiteX1" fmla="*/ 250708 w 1874465"/>
                <a:gd name="connsiteY1" fmla="*/ 1012007 h 1564472"/>
                <a:gd name="connsiteX2" fmla="*/ 732216 w 1874465"/>
                <a:gd name="connsiteY2" fmla="*/ 661361 h 1564472"/>
                <a:gd name="connsiteX3" fmla="*/ 1140574 w 1874465"/>
                <a:gd name="connsiteY3" fmla="*/ 345664 h 1564472"/>
                <a:gd name="connsiteX4" fmla="*/ 1499541 w 1874465"/>
                <a:gd name="connsiteY4" fmla="*/ 210427 h 1564472"/>
                <a:gd name="connsiteX5" fmla="*/ 1874465 w 1874465"/>
                <a:gd name="connsiteY5" fmla="*/ 17890 h 1564472"/>
                <a:gd name="connsiteX0" fmla="*/ 28618 w 1891763"/>
                <a:gd name="connsiteY0" fmla="*/ 1552910 h 1552910"/>
                <a:gd name="connsiteX1" fmla="*/ 250708 w 1891763"/>
                <a:gd name="connsiteY1" fmla="*/ 1000445 h 1552910"/>
                <a:gd name="connsiteX2" fmla="*/ 732216 w 1891763"/>
                <a:gd name="connsiteY2" fmla="*/ 649799 h 1552910"/>
                <a:gd name="connsiteX3" fmla="*/ 1140574 w 1891763"/>
                <a:gd name="connsiteY3" fmla="*/ 334102 h 1552910"/>
                <a:gd name="connsiteX4" fmla="*/ 1499541 w 1891763"/>
                <a:gd name="connsiteY4" fmla="*/ 198865 h 1552910"/>
                <a:gd name="connsiteX5" fmla="*/ 1891763 w 1891763"/>
                <a:gd name="connsiteY5" fmla="*/ 18570 h 1552910"/>
                <a:gd name="connsiteX0" fmla="*/ 28618 w 1891763"/>
                <a:gd name="connsiteY0" fmla="*/ 1554253 h 1554253"/>
                <a:gd name="connsiteX1" fmla="*/ 250708 w 1891763"/>
                <a:gd name="connsiteY1" fmla="*/ 1001788 h 1554253"/>
                <a:gd name="connsiteX2" fmla="*/ 732216 w 1891763"/>
                <a:gd name="connsiteY2" fmla="*/ 651142 h 1554253"/>
                <a:gd name="connsiteX3" fmla="*/ 1140574 w 1891763"/>
                <a:gd name="connsiteY3" fmla="*/ 335445 h 1554253"/>
                <a:gd name="connsiteX4" fmla="*/ 1511074 w 1891763"/>
                <a:gd name="connsiteY4" fmla="*/ 181844 h 1554253"/>
                <a:gd name="connsiteX5" fmla="*/ 1891763 w 1891763"/>
                <a:gd name="connsiteY5" fmla="*/ 19913 h 1554253"/>
                <a:gd name="connsiteX0" fmla="*/ 23404 w 1886549"/>
                <a:gd name="connsiteY0" fmla="*/ 1554253 h 1554253"/>
                <a:gd name="connsiteX1" fmla="*/ 245494 w 1886549"/>
                <a:gd name="connsiteY1" fmla="*/ 1001788 h 1554253"/>
                <a:gd name="connsiteX2" fmla="*/ 729885 w 1886549"/>
                <a:gd name="connsiteY2" fmla="*/ 690931 h 1554253"/>
                <a:gd name="connsiteX3" fmla="*/ 1135360 w 1886549"/>
                <a:gd name="connsiteY3" fmla="*/ 335445 h 1554253"/>
                <a:gd name="connsiteX4" fmla="*/ 1505860 w 1886549"/>
                <a:gd name="connsiteY4" fmla="*/ 181844 h 1554253"/>
                <a:gd name="connsiteX5" fmla="*/ 1886549 w 1886549"/>
                <a:gd name="connsiteY5" fmla="*/ 19913 h 1554253"/>
                <a:gd name="connsiteX0" fmla="*/ 23404 w 1886549"/>
                <a:gd name="connsiteY0" fmla="*/ 1554253 h 1554253"/>
                <a:gd name="connsiteX1" fmla="*/ 245494 w 1886549"/>
                <a:gd name="connsiteY1" fmla="*/ 1001788 h 1554253"/>
                <a:gd name="connsiteX2" fmla="*/ 729885 w 1886549"/>
                <a:gd name="connsiteY2" fmla="*/ 690931 h 1554253"/>
                <a:gd name="connsiteX3" fmla="*/ 1135360 w 1886549"/>
                <a:gd name="connsiteY3" fmla="*/ 335445 h 1554253"/>
                <a:gd name="connsiteX4" fmla="*/ 1505860 w 1886549"/>
                <a:gd name="connsiteY4" fmla="*/ 181844 h 1554253"/>
                <a:gd name="connsiteX5" fmla="*/ 1886549 w 1886549"/>
                <a:gd name="connsiteY5" fmla="*/ 19913 h 1554253"/>
                <a:gd name="connsiteX0" fmla="*/ 23404 w 1886549"/>
                <a:gd name="connsiteY0" fmla="*/ 1554253 h 1554253"/>
                <a:gd name="connsiteX1" fmla="*/ 245494 w 1886549"/>
                <a:gd name="connsiteY1" fmla="*/ 1001788 h 1554253"/>
                <a:gd name="connsiteX2" fmla="*/ 729885 w 1886549"/>
                <a:gd name="connsiteY2" fmla="*/ 690931 h 1554253"/>
                <a:gd name="connsiteX3" fmla="*/ 1135360 w 1886549"/>
                <a:gd name="connsiteY3" fmla="*/ 335445 h 1554253"/>
                <a:gd name="connsiteX4" fmla="*/ 1505860 w 1886549"/>
                <a:gd name="connsiteY4" fmla="*/ 181844 h 1554253"/>
                <a:gd name="connsiteX5" fmla="*/ 1886549 w 1886549"/>
                <a:gd name="connsiteY5" fmla="*/ 19913 h 1554253"/>
                <a:gd name="connsiteX0" fmla="*/ 23404 w 1886549"/>
                <a:gd name="connsiteY0" fmla="*/ 1554789 h 1554789"/>
                <a:gd name="connsiteX1" fmla="*/ 245494 w 1886549"/>
                <a:gd name="connsiteY1" fmla="*/ 1002324 h 1554789"/>
                <a:gd name="connsiteX2" fmla="*/ 729885 w 1886549"/>
                <a:gd name="connsiteY2" fmla="*/ 691467 h 1554789"/>
                <a:gd name="connsiteX3" fmla="*/ 1086347 w 1886549"/>
                <a:gd name="connsiteY3" fmla="*/ 378830 h 1554789"/>
                <a:gd name="connsiteX4" fmla="*/ 1505860 w 1886549"/>
                <a:gd name="connsiteY4" fmla="*/ 182380 h 1554789"/>
                <a:gd name="connsiteX5" fmla="*/ 1886549 w 1886549"/>
                <a:gd name="connsiteY5" fmla="*/ 20449 h 1554789"/>
                <a:gd name="connsiteX0" fmla="*/ 23404 w 1886549"/>
                <a:gd name="connsiteY0" fmla="*/ 1554789 h 1554789"/>
                <a:gd name="connsiteX1" fmla="*/ 245494 w 1886549"/>
                <a:gd name="connsiteY1" fmla="*/ 1002324 h 1554789"/>
                <a:gd name="connsiteX2" fmla="*/ 729885 w 1886549"/>
                <a:gd name="connsiteY2" fmla="*/ 691467 h 1554789"/>
                <a:gd name="connsiteX3" fmla="*/ 1086347 w 1886549"/>
                <a:gd name="connsiteY3" fmla="*/ 378830 h 1554789"/>
                <a:gd name="connsiteX4" fmla="*/ 1505860 w 1886549"/>
                <a:gd name="connsiteY4" fmla="*/ 182380 h 1554789"/>
                <a:gd name="connsiteX5" fmla="*/ 1886549 w 1886549"/>
                <a:gd name="connsiteY5" fmla="*/ 20449 h 1554789"/>
                <a:gd name="connsiteX0" fmla="*/ 23404 w 1886549"/>
                <a:gd name="connsiteY0" fmla="*/ 1554789 h 1554789"/>
                <a:gd name="connsiteX1" fmla="*/ 245494 w 1886549"/>
                <a:gd name="connsiteY1" fmla="*/ 1002324 h 1554789"/>
                <a:gd name="connsiteX2" fmla="*/ 729885 w 1886549"/>
                <a:gd name="connsiteY2" fmla="*/ 712892 h 1554789"/>
                <a:gd name="connsiteX3" fmla="*/ 1086347 w 1886549"/>
                <a:gd name="connsiteY3" fmla="*/ 378830 h 1554789"/>
                <a:gd name="connsiteX4" fmla="*/ 1505860 w 1886549"/>
                <a:gd name="connsiteY4" fmla="*/ 182380 h 1554789"/>
                <a:gd name="connsiteX5" fmla="*/ 1886549 w 1886549"/>
                <a:gd name="connsiteY5" fmla="*/ 20449 h 1554789"/>
                <a:gd name="connsiteX0" fmla="*/ 23517 w 1886662"/>
                <a:gd name="connsiteY0" fmla="*/ 1554789 h 1554789"/>
                <a:gd name="connsiteX1" fmla="*/ 245607 w 1886662"/>
                <a:gd name="connsiteY1" fmla="*/ 1002324 h 1554789"/>
                <a:gd name="connsiteX2" fmla="*/ 738647 w 1886662"/>
                <a:gd name="connsiteY2" fmla="*/ 630254 h 1554789"/>
                <a:gd name="connsiteX3" fmla="*/ 1086460 w 1886662"/>
                <a:gd name="connsiteY3" fmla="*/ 378830 h 1554789"/>
                <a:gd name="connsiteX4" fmla="*/ 1505973 w 1886662"/>
                <a:gd name="connsiteY4" fmla="*/ 182380 h 1554789"/>
                <a:gd name="connsiteX5" fmla="*/ 1886662 w 1886662"/>
                <a:gd name="connsiteY5" fmla="*/ 20449 h 1554789"/>
                <a:gd name="connsiteX0" fmla="*/ 21690 w 1884835"/>
                <a:gd name="connsiteY0" fmla="*/ 1554789 h 1554789"/>
                <a:gd name="connsiteX1" fmla="*/ 266846 w 1884835"/>
                <a:gd name="connsiteY1" fmla="*/ 1014566 h 1554789"/>
                <a:gd name="connsiteX2" fmla="*/ 736820 w 1884835"/>
                <a:gd name="connsiteY2" fmla="*/ 630254 h 1554789"/>
                <a:gd name="connsiteX3" fmla="*/ 1084633 w 1884835"/>
                <a:gd name="connsiteY3" fmla="*/ 378830 h 1554789"/>
                <a:gd name="connsiteX4" fmla="*/ 1504146 w 1884835"/>
                <a:gd name="connsiteY4" fmla="*/ 182380 h 1554789"/>
                <a:gd name="connsiteX5" fmla="*/ 1884835 w 1884835"/>
                <a:gd name="connsiteY5" fmla="*/ 20449 h 1554789"/>
                <a:gd name="connsiteX0" fmla="*/ 21690 w 1884835"/>
                <a:gd name="connsiteY0" fmla="*/ 1554789 h 1554789"/>
                <a:gd name="connsiteX1" fmla="*/ 266846 w 1884835"/>
                <a:gd name="connsiteY1" fmla="*/ 1014566 h 1554789"/>
                <a:gd name="connsiteX2" fmla="*/ 736820 w 1884835"/>
                <a:gd name="connsiteY2" fmla="*/ 630254 h 1554789"/>
                <a:gd name="connsiteX3" fmla="*/ 1084633 w 1884835"/>
                <a:gd name="connsiteY3" fmla="*/ 378830 h 1554789"/>
                <a:gd name="connsiteX4" fmla="*/ 1504146 w 1884835"/>
                <a:gd name="connsiteY4" fmla="*/ 182380 h 1554789"/>
                <a:gd name="connsiteX5" fmla="*/ 1884835 w 1884835"/>
                <a:gd name="connsiteY5" fmla="*/ 20449 h 1554789"/>
                <a:gd name="connsiteX0" fmla="*/ 21788 w 1884933"/>
                <a:gd name="connsiteY0" fmla="*/ 1554789 h 1554789"/>
                <a:gd name="connsiteX1" fmla="*/ 266944 w 1884933"/>
                <a:gd name="connsiteY1" fmla="*/ 1014566 h 1554789"/>
                <a:gd name="connsiteX2" fmla="*/ 745567 w 1884933"/>
                <a:gd name="connsiteY2" fmla="*/ 630254 h 1554789"/>
                <a:gd name="connsiteX3" fmla="*/ 1084731 w 1884933"/>
                <a:gd name="connsiteY3" fmla="*/ 378830 h 1554789"/>
                <a:gd name="connsiteX4" fmla="*/ 1504244 w 1884933"/>
                <a:gd name="connsiteY4" fmla="*/ 182380 h 1554789"/>
                <a:gd name="connsiteX5" fmla="*/ 1884933 w 1884933"/>
                <a:gd name="connsiteY5" fmla="*/ 20449 h 1554789"/>
                <a:gd name="connsiteX0" fmla="*/ 21526 w 1884671"/>
                <a:gd name="connsiteY0" fmla="*/ 1554789 h 1554789"/>
                <a:gd name="connsiteX1" fmla="*/ 266682 w 1884671"/>
                <a:gd name="connsiteY1" fmla="*/ 1014566 h 1554789"/>
                <a:gd name="connsiteX2" fmla="*/ 722240 w 1884671"/>
                <a:gd name="connsiteY2" fmla="*/ 624133 h 1554789"/>
                <a:gd name="connsiteX3" fmla="*/ 1084469 w 1884671"/>
                <a:gd name="connsiteY3" fmla="*/ 378830 h 1554789"/>
                <a:gd name="connsiteX4" fmla="*/ 1503982 w 1884671"/>
                <a:gd name="connsiteY4" fmla="*/ 182380 h 1554789"/>
                <a:gd name="connsiteX5" fmla="*/ 1884671 w 1884671"/>
                <a:gd name="connsiteY5" fmla="*/ 20449 h 155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4671" h="1554789">
                  <a:moveTo>
                    <a:pt x="21526" y="1554789"/>
                  </a:moveTo>
                  <a:cubicBezTo>
                    <a:pt x="-69400" y="1282089"/>
                    <a:pt x="149896" y="1169675"/>
                    <a:pt x="266682" y="1014566"/>
                  </a:cubicBezTo>
                  <a:cubicBezTo>
                    <a:pt x="383468" y="859457"/>
                    <a:pt x="562877" y="555631"/>
                    <a:pt x="722240" y="624133"/>
                  </a:cubicBezTo>
                  <a:cubicBezTo>
                    <a:pt x="881603" y="692635"/>
                    <a:pt x="954179" y="452456"/>
                    <a:pt x="1084469" y="378830"/>
                  </a:cubicBezTo>
                  <a:cubicBezTo>
                    <a:pt x="1214759" y="305205"/>
                    <a:pt x="1370615" y="242110"/>
                    <a:pt x="1503982" y="182380"/>
                  </a:cubicBezTo>
                  <a:cubicBezTo>
                    <a:pt x="1637349" y="122650"/>
                    <a:pt x="1736572" y="-60884"/>
                    <a:pt x="1884671" y="20449"/>
                  </a:cubicBezTo>
                </a:path>
              </a:pathLst>
            </a:custGeom>
            <a:noFill/>
            <a:ln w="47625">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フリーフォーム: 図形 47">
              <a:extLst>
                <a:ext uri="{FF2B5EF4-FFF2-40B4-BE49-F238E27FC236}">
                  <a16:creationId xmlns:a16="http://schemas.microsoft.com/office/drawing/2014/main" id="{6937311B-858F-44C8-825D-23742D6E02A7}"/>
                </a:ext>
              </a:extLst>
            </p:cNvPr>
            <p:cNvSpPr/>
            <p:nvPr/>
          </p:nvSpPr>
          <p:spPr>
            <a:xfrm>
              <a:off x="7788536" y="3795706"/>
              <a:ext cx="829066" cy="577298"/>
            </a:xfrm>
            <a:custGeom>
              <a:avLst/>
              <a:gdLst>
                <a:gd name="connsiteX0" fmla="*/ 0 w 946673"/>
                <a:gd name="connsiteY0" fmla="*/ 414169 h 656216"/>
                <a:gd name="connsiteX1" fmla="*/ 387275 w 946673"/>
                <a:gd name="connsiteY1" fmla="*/ 521746 h 656216"/>
                <a:gd name="connsiteX2" fmla="*/ 591670 w 946673"/>
                <a:gd name="connsiteY2" fmla="*/ 656216 h 656216"/>
                <a:gd name="connsiteX3" fmla="*/ 892884 w 946673"/>
                <a:gd name="connsiteY3" fmla="*/ 317350 h 656216"/>
                <a:gd name="connsiteX4" fmla="*/ 946673 w 946673"/>
                <a:gd name="connsiteY4" fmla="*/ 0 h 656216"/>
                <a:gd name="connsiteX0" fmla="*/ 0 w 946673"/>
                <a:gd name="connsiteY0" fmla="*/ 414169 h 661911"/>
                <a:gd name="connsiteX1" fmla="*/ 387275 w 946673"/>
                <a:gd name="connsiteY1" fmla="*/ 521746 h 661911"/>
                <a:gd name="connsiteX2" fmla="*/ 591670 w 946673"/>
                <a:gd name="connsiteY2" fmla="*/ 656216 h 661911"/>
                <a:gd name="connsiteX3" fmla="*/ 892884 w 946673"/>
                <a:gd name="connsiteY3" fmla="*/ 317350 h 661911"/>
                <a:gd name="connsiteX4" fmla="*/ 946673 w 946673"/>
                <a:gd name="connsiteY4" fmla="*/ 0 h 661911"/>
                <a:gd name="connsiteX0" fmla="*/ 0 w 946673"/>
                <a:gd name="connsiteY0" fmla="*/ 414169 h 659954"/>
                <a:gd name="connsiteX1" fmla="*/ 349623 w 946673"/>
                <a:gd name="connsiteY1" fmla="*/ 441063 h 659954"/>
                <a:gd name="connsiteX2" fmla="*/ 591670 w 946673"/>
                <a:gd name="connsiteY2" fmla="*/ 656216 h 659954"/>
                <a:gd name="connsiteX3" fmla="*/ 892884 w 946673"/>
                <a:gd name="connsiteY3" fmla="*/ 317350 h 659954"/>
                <a:gd name="connsiteX4" fmla="*/ 946673 w 946673"/>
                <a:gd name="connsiteY4" fmla="*/ 0 h 659954"/>
                <a:gd name="connsiteX0" fmla="*/ 0 w 946673"/>
                <a:gd name="connsiteY0" fmla="*/ 414169 h 661018"/>
                <a:gd name="connsiteX1" fmla="*/ 349623 w 946673"/>
                <a:gd name="connsiteY1" fmla="*/ 441063 h 661018"/>
                <a:gd name="connsiteX2" fmla="*/ 591670 w 946673"/>
                <a:gd name="connsiteY2" fmla="*/ 656216 h 661018"/>
                <a:gd name="connsiteX3" fmla="*/ 892884 w 946673"/>
                <a:gd name="connsiteY3" fmla="*/ 317350 h 661018"/>
                <a:gd name="connsiteX4" fmla="*/ 946673 w 946673"/>
                <a:gd name="connsiteY4" fmla="*/ 0 h 661018"/>
                <a:gd name="connsiteX0" fmla="*/ 0 w 946673"/>
                <a:gd name="connsiteY0" fmla="*/ 414169 h 661018"/>
                <a:gd name="connsiteX1" fmla="*/ 349623 w 946673"/>
                <a:gd name="connsiteY1" fmla="*/ 441063 h 661018"/>
                <a:gd name="connsiteX2" fmla="*/ 591670 w 946673"/>
                <a:gd name="connsiteY2" fmla="*/ 656216 h 661018"/>
                <a:gd name="connsiteX3" fmla="*/ 892884 w 946673"/>
                <a:gd name="connsiteY3" fmla="*/ 317350 h 661018"/>
                <a:gd name="connsiteX4" fmla="*/ 946673 w 946673"/>
                <a:gd name="connsiteY4" fmla="*/ 0 h 661018"/>
                <a:gd name="connsiteX0" fmla="*/ 0 w 946673"/>
                <a:gd name="connsiteY0" fmla="*/ 414169 h 661018"/>
                <a:gd name="connsiteX1" fmla="*/ 349623 w 946673"/>
                <a:gd name="connsiteY1" fmla="*/ 441063 h 661018"/>
                <a:gd name="connsiteX2" fmla="*/ 591670 w 946673"/>
                <a:gd name="connsiteY2" fmla="*/ 656216 h 661018"/>
                <a:gd name="connsiteX3" fmla="*/ 892884 w 946673"/>
                <a:gd name="connsiteY3" fmla="*/ 317350 h 661018"/>
                <a:gd name="connsiteX4" fmla="*/ 946673 w 946673"/>
                <a:gd name="connsiteY4" fmla="*/ 0 h 661018"/>
                <a:gd name="connsiteX0" fmla="*/ 0 w 946673"/>
                <a:gd name="connsiteY0" fmla="*/ 414169 h 661018"/>
                <a:gd name="connsiteX1" fmla="*/ 392654 w 946673"/>
                <a:gd name="connsiteY1" fmla="*/ 441063 h 661018"/>
                <a:gd name="connsiteX2" fmla="*/ 591670 w 946673"/>
                <a:gd name="connsiteY2" fmla="*/ 656216 h 661018"/>
                <a:gd name="connsiteX3" fmla="*/ 892884 w 946673"/>
                <a:gd name="connsiteY3" fmla="*/ 317350 h 661018"/>
                <a:gd name="connsiteX4" fmla="*/ 946673 w 946673"/>
                <a:gd name="connsiteY4" fmla="*/ 0 h 661018"/>
                <a:gd name="connsiteX0" fmla="*/ 0 w 946673"/>
                <a:gd name="connsiteY0" fmla="*/ 414169 h 663242"/>
                <a:gd name="connsiteX1" fmla="*/ 398033 w 946673"/>
                <a:gd name="connsiteY1" fmla="*/ 500230 h 663242"/>
                <a:gd name="connsiteX2" fmla="*/ 591670 w 946673"/>
                <a:gd name="connsiteY2" fmla="*/ 656216 h 663242"/>
                <a:gd name="connsiteX3" fmla="*/ 892884 w 946673"/>
                <a:gd name="connsiteY3" fmla="*/ 317350 h 663242"/>
                <a:gd name="connsiteX4" fmla="*/ 946673 w 946673"/>
                <a:gd name="connsiteY4" fmla="*/ 0 h 663242"/>
                <a:gd name="connsiteX0" fmla="*/ 0 w 946673"/>
                <a:gd name="connsiteY0" fmla="*/ 414169 h 614306"/>
                <a:gd name="connsiteX1" fmla="*/ 398033 w 946673"/>
                <a:gd name="connsiteY1" fmla="*/ 500230 h 614306"/>
                <a:gd name="connsiteX2" fmla="*/ 742277 w 946673"/>
                <a:gd name="connsiteY2" fmla="*/ 607807 h 614306"/>
                <a:gd name="connsiteX3" fmla="*/ 892884 w 946673"/>
                <a:gd name="connsiteY3" fmla="*/ 317350 h 614306"/>
                <a:gd name="connsiteX4" fmla="*/ 946673 w 946673"/>
                <a:gd name="connsiteY4" fmla="*/ 0 h 614306"/>
                <a:gd name="connsiteX0" fmla="*/ 0 w 946673"/>
                <a:gd name="connsiteY0" fmla="*/ 414169 h 614306"/>
                <a:gd name="connsiteX1" fmla="*/ 398033 w 946673"/>
                <a:gd name="connsiteY1" fmla="*/ 500230 h 614306"/>
                <a:gd name="connsiteX2" fmla="*/ 726141 w 946673"/>
                <a:gd name="connsiteY2" fmla="*/ 607807 h 614306"/>
                <a:gd name="connsiteX3" fmla="*/ 892884 w 946673"/>
                <a:gd name="connsiteY3" fmla="*/ 317350 h 614306"/>
                <a:gd name="connsiteX4" fmla="*/ 946673 w 946673"/>
                <a:gd name="connsiteY4" fmla="*/ 0 h 614306"/>
                <a:gd name="connsiteX0" fmla="*/ 0 w 946673"/>
                <a:gd name="connsiteY0" fmla="*/ 414169 h 637022"/>
                <a:gd name="connsiteX1" fmla="*/ 398033 w 946673"/>
                <a:gd name="connsiteY1" fmla="*/ 500230 h 637022"/>
                <a:gd name="connsiteX2" fmla="*/ 726141 w 946673"/>
                <a:gd name="connsiteY2" fmla="*/ 607807 h 637022"/>
                <a:gd name="connsiteX3" fmla="*/ 892884 w 946673"/>
                <a:gd name="connsiteY3" fmla="*/ 317350 h 637022"/>
                <a:gd name="connsiteX4" fmla="*/ 946673 w 946673"/>
                <a:gd name="connsiteY4" fmla="*/ 0 h 637022"/>
                <a:gd name="connsiteX0" fmla="*/ 0 w 946673"/>
                <a:gd name="connsiteY0" fmla="*/ 414169 h 613048"/>
                <a:gd name="connsiteX1" fmla="*/ 398033 w 946673"/>
                <a:gd name="connsiteY1" fmla="*/ 500230 h 613048"/>
                <a:gd name="connsiteX2" fmla="*/ 726141 w 946673"/>
                <a:gd name="connsiteY2" fmla="*/ 607807 h 613048"/>
                <a:gd name="connsiteX3" fmla="*/ 892884 w 946673"/>
                <a:gd name="connsiteY3" fmla="*/ 317350 h 613048"/>
                <a:gd name="connsiteX4" fmla="*/ 946673 w 946673"/>
                <a:gd name="connsiteY4" fmla="*/ 0 h 613048"/>
                <a:gd name="connsiteX0" fmla="*/ 0 w 946673"/>
                <a:gd name="connsiteY0" fmla="*/ 414169 h 613048"/>
                <a:gd name="connsiteX1" fmla="*/ 398033 w 946673"/>
                <a:gd name="connsiteY1" fmla="*/ 500230 h 613048"/>
                <a:gd name="connsiteX2" fmla="*/ 726141 w 946673"/>
                <a:gd name="connsiteY2" fmla="*/ 607807 h 613048"/>
                <a:gd name="connsiteX3" fmla="*/ 892884 w 946673"/>
                <a:gd name="connsiteY3" fmla="*/ 317350 h 613048"/>
                <a:gd name="connsiteX4" fmla="*/ 946673 w 946673"/>
                <a:gd name="connsiteY4" fmla="*/ 0 h 613048"/>
                <a:gd name="connsiteX0" fmla="*/ 0 w 946673"/>
                <a:gd name="connsiteY0" fmla="*/ 414169 h 615122"/>
                <a:gd name="connsiteX1" fmla="*/ 398033 w 946673"/>
                <a:gd name="connsiteY1" fmla="*/ 500230 h 615122"/>
                <a:gd name="connsiteX2" fmla="*/ 726141 w 946673"/>
                <a:gd name="connsiteY2" fmla="*/ 607807 h 615122"/>
                <a:gd name="connsiteX3" fmla="*/ 822960 w 946673"/>
                <a:gd name="connsiteY3" fmla="*/ 279698 h 615122"/>
                <a:gd name="connsiteX4" fmla="*/ 946673 w 946673"/>
                <a:gd name="connsiteY4" fmla="*/ 0 h 615122"/>
                <a:gd name="connsiteX0" fmla="*/ 0 w 946673"/>
                <a:gd name="connsiteY0" fmla="*/ 414169 h 615122"/>
                <a:gd name="connsiteX1" fmla="*/ 398033 w 946673"/>
                <a:gd name="connsiteY1" fmla="*/ 500230 h 615122"/>
                <a:gd name="connsiteX2" fmla="*/ 726141 w 946673"/>
                <a:gd name="connsiteY2" fmla="*/ 607807 h 615122"/>
                <a:gd name="connsiteX3" fmla="*/ 822960 w 946673"/>
                <a:gd name="connsiteY3" fmla="*/ 279698 h 615122"/>
                <a:gd name="connsiteX4" fmla="*/ 946673 w 946673"/>
                <a:gd name="connsiteY4" fmla="*/ 0 h 615122"/>
                <a:gd name="connsiteX0" fmla="*/ 0 w 946673"/>
                <a:gd name="connsiteY0" fmla="*/ 414169 h 615122"/>
                <a:gd name="connsiteX1" fmla="*/ 398033 w 946673"/>
                <a:gd name="connsiteY1" fmla="*/ 500230 h 615122"/>
                <a:gd name="connsiteX2" fmla="*/ 726141 w 946673"/>
                <a:gd name="connsiteY2" fmla="*/ 607807 h 615122"/>
                <a:gd name="connsiteX3" fmla="*/ 822960 w 946673"/>
                <a:gd name="connsiteY3" fmla="*/ 279698 h 615122"/>
                <a:gd name="connsiteX4" fmla="*/ 946673 w 946673"/>
                <a:gd name="connsiteY4" fmla="*/ 0 h 615122"/>
                <a:gd name="connsiteX0" fmla="*/ 0 w 946673"/>
                <a:gd name="connsiteY0" fmla="*/ 414169 h 615122"/>
                <a:gd name="connsiteX1" fmla="*/ 398033 w 946673"/>
                <a:gd name="connsiteY1" fmla="*/ 500230 h 615122"/>
                <a:gd name="connsiteX2" fmla="*/ 726141 w 946673"/>
                <a:gd name="connsiteY2" fmla="*/ 607807 h 615122"/>
                <a:gd name="connsiteX3" fmla="*/ 822960 w 946673"/>
                <a:gd name="connsiteY3" fmla="*/ 279698 h 615122"/>
                <a:gd name="connsiteX4" fmla="*/ 946673 w 946673"/>
                <a:gd name="connsiteY4" fmla="*/ 0 h 615122"/>
                <a:gd name="connsiteX0" fmla="*/ 0 w 1027355"/>
                <a:gd name="connsiteY0" fmla="*/ 451821 h 652774"/>
                <a:gd name="connsiteX1" fmla="*/ 398033 w 1027355"/>
                <a:gd name="connsiteY1" fmla="*/ 537882 h 652774"/>
                <a:gd name="connsiteX2" fmla="*/ 726141 w 1027355"/>
                <a:gd name="connsiteY2" fmla="*/ 645459 h 652774"/>
                <a:gd name="connsiteX3" fmla="*/ 822960 w 1027355"/>
                <a:gd name="connsiteY3" fmla="*/ 317350 h 652774"/>
                <a:gd name="connsiteX4" fmla="*/ 1027355 w 1027355"/>
                <a:gd name="connsiteY4" fmla="*/ 0 h 652774"/>
                <a:gd name="connsiteX0" fmla="*/ 0 w 1027355"/>
                <a:gd name="connsiteY0" fmla="*/ 451821 h 652774"/>
                <a:gd name="connsiteX1" fmla="*/ 398033 w 1027355"/>
                <a:gd name="connsiteY1" fmla="*/ 537882 h 652774"/>
                <a:gd name="connsiteX2" fmla="*/ 726141 w 1027355"/>
                <a:gd name="connsiteY2" fmla="*/ 645459 h 652774"/>
                <a:gd name="connsiteX3" fmla="*/ 822960 w 1027355"/>
                <a:gd name="connsiteY3" fmla="*/ 317350 h 652774"/>
                <a:gd name="connsiteX4" fmla="*/ 1027355 w 1027355"/>
                <a:gd name="connsiteY4" fmla="*/ 0 h 652774"/>
                <a:gd name="connsiteX0" fmla="*/ 0 w 1027355"/>
                <a:gd name="connsiteY0" fmla="*/ 451821 h 648764"/>
                <a:gd name="connsiteX1" fmla="*/ 398033 w 1027355"/>
                <a:gd name="connsiteY1" fmla="*/ 537882 h 648764"/>
                <a:gd name="connsiteX2" fmla="*/ 726141 w 1027355"/>
                <a:gd name="connsiteY2" fmla="*/ 645459 h 648764"/>
                <a:gd name="connsiteX3" fmla="*/ 919779 w 1027355"/>
                <a:gd name="connsiteY3" fmla="*/ 403411 h 648764"/>
                <a:gd name="connsiteX4" fmla="*/ 1027355 w 1027355"/>
                <a:gd name="connsiteY4" fmla="*/ 0 h 648764"/>
                <a:gd name="connsiteX0" fmla="*/ 0 w 1027355"/>
                <a:gd name="connsiteY0" fmla="*/ 451821 h 650911"/>
                <a:gd name="connsiteX1" fmla="*/ 398033 w 1027355"/>
                <a:gd name="connsiteY1" fmla="*/ 537882 h 650911"/>
                <a:gd name="connsiteX2" fmla="*/ 726141 w 1027355"/>
                <a:gd name="connsiteY2" fmla="*/ 645459 h 650911"/>
                <a:gd name="connsiteX3" fmla="*/ 844476 w 1027355"/>
                <a:gd name="connsiteY3" fmla="*/ 355001 h 650911"/>
                <a:gd name="connsiteX4" fmla="*/ 1027355 w 1027355"/>
                <a:gd name="connsiteY4" fmla="*/ 0 h 650911"/>
                <a:gd name="connsiteX0" fmla="*/ 0 w 1027355"/>
                <a:gd name="connsiteY0" fmla="*/ 451821 h 654185"/>
                <a:gd name="connsiteX1" fmla="*/ 398033 w 1027355"/>
                <a:gd name="connsiteY1" fmla="*/ 537882 h 654185"/>
                <a:gd name="connsiteX2" fmla="*/ 726141 w 1027355"/>
                <a:gd name="connsiteY2" fmla="*/ 645459 h 654185"/>
                <a:gd name="connsiteX3" fmla="*/ 790687 w 1027355"/>
                <a:gd name="connsiteY3" fmla="*/ 290455 h 654185"/>
                <a:gd name="connsiteX4" fmla="*/ 1027355 w 1027355"/>
                <a:gd name="connsiteY4" fmla="*/ 0 h 654185"/>
                <a:gd name="connsiteX0" fmla="*/ 0 w 924740"/>
                <a:gd name="connsiteY0" fmla="*/ 390037 h 592401"/>
                <a:gd name="connsiteX1" fmla="*/ 398033 w 924740"/>
                <a:gd name="connsiteY1" fmla="*/ 476098 h 592401"/>
                <a:gd name="connsiteX2" fmla="*/ 726141 w 924740"/>
                <a:gd name="connsiteY2" fmla="*/ 583675 h 592401"/>
                <a:gd name="connsiteX3" fmla="*/ 790687 w 924740"/>
                <a:gd name="connsiteY3" fmla="*/ 228671 h 592401"/>
                <a:gd name="connsiteX4" fmla="*/ 924740 w 924740"/>
                <a:gd name="connsiteY4" fmla="*/ 0 h 592401"/>
                <a:gd name="connsiteX0" fmla="*/ 0 w 924740"/>
                <a:gd name="connsiteY0" fmla="*/ 390037 h 589858"/>
                <a:gd name="connsiteX1" fmla="*/ 398033 w 924740"/>
                <a:gd name="connsiteY1" fmla="*/ 476098 h 589858"/>
                <a:gd name="connsiteX2" fmla="*/ 726141 w 924740"/>
                <a:gd name="connsiteY2" fmla="*/ 583675 h 589858"/>
                <a:gd name="connsiteX3" fmla="*/ 777860 w 924740"/>
                <a:gd name="connsiteY3" fmla="*/ 278098 h 589858"/>
                <a:gd name="connsiteX4" fmla="*/ 924740 w 924740"/>
                <a:gd name="connsiteY4" fmla="*/ 0 h 589858"/>
                <a:gd name="connsiteX0" fmla="*/ 0 w 924740"/>
                <a:gd name="connsiteY0" fmla="*/ 390037 h 625760"/>
                <a:gd name="connsiteX1" fmla="*/ 398033 w 924740"/>
                <a:gd name="connsiteY1" fmla="*/ 476098 h 625760"/>
                <a:gd name="connsiteX2" fmla="*/ 700488 w 924740"/>
                <a:gd name="connsiteY2" fmla="*/ 620745 h 625760"/>
                <a:gd name="connsiteX3" fmla="*/ 777860 w 924740"/>
                <a:gd name="connsiteY3" fmla="*/ 278098 h 625760"/>
                <a:gd name="connsiteX4" fmla="*/ 924740 w 924740"/>
                <a:gd name="connsiteY4" fmla="*/ 0 h 625760"/>
                <a:gd name="connsiteX0" fmla="*/ 0 w 924740"/>
                <a:gd name="connsiteY0" fmla="*/ 390037 h 626725"/>
                <a:gd name="connsiteX1" fmla="*/ 321073 w 924740"/>
                <a:gd name="connsiteY1" fmla="*/ 488455 h 626725"/>
                <a:gd name="connsiteX2" fmla="*/ 700488 w 924740"/>
                <a:gd name="connsiteY2" fmla="*/ 620745 h 626725"/>
                <a:gd name="connsiteX3" fmla="*/ 777860 w 924740"/>
                <a:gd name="connsiteY3" fmla="*/ 278098 h 626725"/>
                <a:gd name="connsiteX4" fmla="*/ 924740 w 924740"/>
                <a:gd name="connsiteY4" fmla="*/ 0 h 626725"/>
                <a:gd name="connsiteX0" fmla="*/ 0 w 924740"/>
                <a:gd name="connsiteY0" fmla="*/ 390037 h 626725"/>
                <a:gd name="connsiteX1" fmla="*/ 321073 w 924740"/>
                <a:gd name="connsiteY1" fmla="*/ 488455 h 626725"/>
                <a:gd name="connsiteX2" fmla="*/ 610699 w 924740"/>
                <a:gd name="connsiteY2" fmla="*/ 620745 h 626725"/>
                <a:gd name="connsiteX3" fmla="*/ 777860 w 924740"/>
                <a:gd name="connsiteY3" fmla="*/ 278098 h 626725"/>
                <a:gd name="connsiteX4" fmla="*/ 924740 w 924740"/>
                <a:gd name="connsiteY4" fmla="*/ 0 h 626725"/>
                <a:gd name="connsiteX0" fmla="*/ 0 w 924740"/>
                <a:gd name="connsiteY0" fmla="*/ 390037 h 626725"/>
                <a:gd name="connsiteX1" fmla="*/ 321073 w 924740"/>
                <a:gd name="connsiteY1" fmla="*/ 488455 h 626725"/>
                <a:gd name="connsiteX2" fmla="*/ 610699 w 924740"/>
                <a:gd name="connsiteY2" fmla="*/ 620745 h 626725"/>
                <a:gd name="connsiteX3" fmla="*/ 700899 w 924740"/>
                <a:gd name="connsiteY3" fmla="*/ 278098 h 626725"/>
                <a:gd name="connsiteX4" fmla="*/ 924740 w 924740"/>
                <a:gd name="connsiteY4" fmla="*/ 0 h 626725"/>
                <a:gd name="connsiteX0" fmla="*/ 0 w 860606"/>
                <a:gd name="connsiteY0" fmla="*/ 340610 h 577298"/>
                <a:gd name="connsiteX1" fmla="*/ 321073 w 860606"/>
                <a:gd name="connsiteY1" fmla="*/ 439028 h 577298"/>
                <a:gd name="connsiteX2" fmla="*/ 610699 w 860606"/>
                <a:gd name="connsiteY2" fmla="*/ 571318 h 577298"/>
                <a:gd name="connsiteX3" fmla="*/ 700899 w 860606"/>
                <a:gd name="connsiteY3" fmla="*/ 228671 h 577298"/>
                <a:gd name="connsiteX4" fmla="*/ 860606 w 860606"/>
                <a:gd name="connsiteY4" fmla="*/ 0 h 57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06" h="577298">
                  <a:moveTo>
                    <a:pt x="0" y="340610"/>
                  </a:moveTo>
                  <a:cubicBezTo>
                    <a:pt x="177502" y="301166"/>
                    <a:pt x="219290" y="400577"/>
                    <a:pt x="321073" y="439028"/>
                  </a:cubicBezTo>
                  <a:cubicBezTo>
                    <a:pt x="422856" y="477479"/>
                    <a:pt x="547395" y="606377"/>
                    <a:pt x="610699" y="571318"/>
                  </a:cubicBezTo>
                  <a:cubicBezTo>
                    <a:pt x="674003" y="536259"/>
                    <a:pt x="650697" y="336248"/>
                    <a:pt x="700899" y="228671"/>
                  </a:cubicBezTo>
                  <a:cubicBezTo>
                    <a:pt x="751101" y="121095"/>
                    <a:pt x="636488" y="93233"/>
                    <a:pt x="860606" y="0"/>
                  </a:cubicBezTo>
                </a:path>
              </a:pathLst>
            </a:cu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グループ化 49">
            <a:extLst>
              <a:ext uri="{FF2B5EF4-FFF2-40B4-BE49-F238E27FC236}">
                <a16:creationId xmlns:a16="http://schemas.microsoft.com/office/drawing/2014/main" id="{C2896FDF-0255-4418-AECF-547F1E629503}"/>
              </a:ext>
            </a:extLst>
          </p:cNvPr>
          <p:cNvGrpSpPr/>
          <p:nvPr/>
        </p:nvGrpSpPr>
        <p:grpSpPr>
          <a:xfrm>
            <a:off x="6639559" y="1318258"/>
            <a:ext cx="2956699" cy="3471136"/>
            <a:chOff x="6639559" y="1318258"/>
            <a:chExt cx="2956699" cy="3471136"/>
          </a:xfrm>
        </p:grpSpPr>
        <p:sp>
          <p:nvSpPr>
            <p:cNvPr id="52" name="フリーフォーム: 図形 51">
              <a:extLst>
                <a:ext uri="{FF2B5EF4-FFF2-40B4-BE49-F238E27FC236}">
                  <a16:creationId xmlns:a16="http://schemas.microsoft.com/office/drawing/2014/main" id="{6DDB42EE-A94E-49FC-8C67-880A0D648FBD}"/>
                </a:ext>
              </a:extLst>
            </p:cNvPr>
            <p:cNvSpPr/>
            <p:nvPr/>
          </p:nvSpPr>
          <p:spPr>
            <a:xfrm>
              <a:off x="6639559" y="1318258"/>
              <a:ext cx="2956699" cy="3471136"/>
            </a:xfrm>
            <a:custGeom>
              <a:avLst/>
              <a:gdLst>
                <a:gd name="connsiteX0" fmla="*/ 0 w 1873955"/>
                <a:gd name="connsiteY0" fmla="*/ 2381956 h 2381956"/>
                <a:gd name="connsiteX1" fmla="*/ 169333 w 1873955"/>
                <a:gd name="connsiteY1" fmla="*/ 1659467 h 2381956"/>
                <a:gd name="connsiteX2" fmla="*/ 462844 w 1873955"/>
                <a:gd name="connsiteY2" fmla="*/ 1365956 h 2381956"/>
                <a:gd name="connsiteX3" fmla="*/ 891822 w 1873955"/>
                <a:gd name="connsiteY3" fmla="*/ 1128889 h 2381956"/>
                <a:gd name="connsiteX4" fmla="*/ 1241777 w 1873955"/>
                <a:gd name="connsiteY4" fmla="*/ 880534 h 2381956"/>
                <a:gd name="connsiteX5" fmla="*/ 1320800 w 1873955"/>
                <a:gd name="connsiteY5" fmla="*/ 485423 h 2381956"/>
                <a:gd name="connsiteX6" fmla="*/ 1377244 w 1873955"/>
                <a:gd name="connsiteY6" fmla="*/ 270934 h 2381956"/>
                <a:gd name="connsiteX7" fmla="*/ 1467555 w 1873955"/>
                <a:gd name="connsiteY7" fmla="*/ 282223 h 2381956"/>
                <a:gd name="connsiteX8" fmla="*/ 1478844 w 1873955"/>
                <a:gd name="connsiteY8" fmla="*/ 22578 h 2381956"/>
                <a:gd name="connsiteX9" fmla="*/ 1591733 w 1873955"/>
                <a:gd name="connsiteY9" fmla="*/ 0 h 2381956"/>
                <a:gd name="connsiteX10" fmla="*/ 1772355 w 1873955"/>
                <a:gd name="connsiteY10" fmla="*/ 146756 h 2381956"/>
                <a:gd name="connsiteX11" fmla="*/ 1873955 w 1873955"/>
                <a:gd name="connsiteY11" fmla="*/ 158045 h 2381956"/>
                <a:gd name="connsiteX12" fmla="*/ 1873955 w 1873955"/>
                <a:gd name="connsiteY12" fmla="*/ 158045 h 2381956"/>
                <a:gd name="connsiteX0" fmla="*/ 0 w 1878550"/>
                <a:gd name="connsiteY0" fmla="*/ 2409526 h 2409526"/>
                <a:gd name="connsiteX1" fmla="*/ 173928 w 1878550"/>
                <a:gd name="connsiteY1" fmla="*/ 1659467 h 2409526"/>
                <a:gd name="connsiteX2" fmla="*/ 467439 w 1878550"/>
                <a:gd name="connsiteY2" fmla="*/ 1365956 h 2409526"/>
                <a:gd name="connsiteX3" fmla="*/ 896417 w 1878550"/>
                <a:gd name="connsiteY3" fmla="*/ 1128889 h 2409526"/>
                <a:gd name="connsiteX4" fmla="*/ 1246372 w 1878550"/>
                <a:gd name="connsiteY4" fmla="*/ 880534 h 2409526"/>
                <a:gd name="connsiteX5" fmla="*/ 1325395 w 1878550"/>
                <a:gd name="connsiteY5" fmla="*/ 485423 h 2409526"/>
                <a:gd name="connsiteX6" fmla="*/ 1381839 w 1878550"/>
                <a:gd name="connsiteY6" fmla="*/ 27093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467439 w 1878550"/>
                <a:gd name="connsiteY2" fmla="*/ 1365956 h 2409526"/>
                <a:gd name="connsiteX3" fmla="*/ 896417 w 1878550"/>
                <a:gd name="connsiteY3" fmla="*/ 1128889 h 2409526"/>
                <a:gd name="connsiteX4" fmla="*/ 1246372 w 1878550"/>
                <a:gd name="connsiteY4" fmla="*/ 880534 h 2409526"/>
                <a:gd name="connsiteX5" fmla="*/ 1325395 w 1878550"/>
                <a:gd name="connsiteY5" fmla="*/ 485423 h 2409526"/>
                <a:gd name="connsiteX6" fmla="*/ 1381839 w 1878550"/>
                <a:gd name="connsiteY6" fmla="*/ 27093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896417 w 1878550"/>
                <a:gd name="connsiteY3" fmla="*/ 1128889 h 2409526"/>
                <a:gd name="connsiteX4" fmla="*/ 1246372 w 1878550"/>
                <a:gd name="connsiteY4" fmla="*/ 880534 h 2409526"/>
                <a:gd name="connsiteX5" fmla="*/ 1325395 w 1878550"/>
                <a:gd name="connsiteY5" fmla="*/ 485423 h 2409526"/>
                <a:gd name="connsiteX6" fmla="*/ 1381839 w 1878550"/>
                <a:gd name="connsiteY6" fmla="*/ 27093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246372 w 1878550"/>
                <a:gd name="connsiteY4" fmla="*/ 880534 h 2409526"/>
                <a:gd name="connsiteX5" fmla="*/ 1325395 w 1878550"/>
                <a:gd name="connsiteY5" fmla="*/ 485423 h 2409526"/>
                <a:gd name="connsiteX6" fmla="*/ 1381839 w 1878550"/>
                <a:gd name="connsiteY6" fmla="*/ 27093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246372 w 1878550"/>
                <a:gd name="connsiteY4" fmla="*/ 880534 h 2409526"/>
                <a:gd name="connsiteX5" fmla="*/ 1325395 w 1878550"/>
                <a:gd name="connsiteY5" fmla="*/ 485423 h 2409526"/>
                <a:gd name="connsiteX6" fmla="*/ 1381839 w 1878550"/>
                <a:gd name="connsiteY6" fmla="*/ 27093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310702 w 1878550"/>
                <a:gd name="connsiteY4" fmla="*/ 889724 h 2409526"/>
                <a:gd name="connsiteX5" fmla="*/ 1325395 w 1878550"/>
                <a:gd name="connsiteY5" fmla="*/ 485423 h 2409526"/>
                <a:gd name="connsiteX6" fmla="*/ 1381839 w 1878550"/>
                <a:gd name="connsiteY6" fmla="*/ 27093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310702 w 1878550"/>
                <a:gd name="connsiteY4" fmla="*/ 889724 h 2409526"/>
                <a:gd name="connsiteX5" fmla="*/ 1325395 w 1878550"/>
                <a:gd name="connsiteY5" fmla="*/ 485423 h 2409526"/>
                <a:gd name="connsiteX6" fmla="*/ 1381839 w 1878550"/>
                <a:gd name="connsiteY6" fmla="*/ 29850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310702 w 1878550"/>
                <a:gd name="connsiteY4" fmla="*/ 889724 h 2409526"/>
                <a:gd name="connsiteX5" fmla="*/ 1325395 w 1878550"/>
                <a:gd name="connsiteY5" fmla="*/ 485423 h 2409526"/>
                <a:gd name="connsiteX6" fmla="*/ 1381839 w 1878550"/>
                <a:gd name="connsiteY6" fmla="*/ 29850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310702 w 1878550"/>
                <a:gd name="connsiteY4" fmla="*/ 889724 h 2409526"/>
                <a:gd name="connsiteX5" fmla="*/ 1325395 w 1878550"/>
                <a:gd name="connsiteY5" fmla="*/ 485423 h 2409526"/>
                <a:gd name="connsiteX6" fmla="*/ 1381839 w 1878550"/>
                <a:gd name="connsiteY6" fmla="*/ 298504 h 2409526"/>
                <a:gd name="connsiteX7" fmla="*/ 1472150 w 1878550"/>
                <a:gd name="connsiteY7" fmla="*/ 282223 h 2409526"/>
                <a:gd name="connsiteX8" fmla="*/ 1492628 w 1878550"/>
                <a:gd name="connsiteY8" fmla="*/ 8690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310702 w 1878550"/>
                <a:gd name="connsiteY4" fmla="*/ 889724 h 2409526"/>
                <a:gd name="connsiteX5" fmla="*/ 1325395 w 1878550"/>
                <a:gd name="connsiteY5" fmla="*/ 485423 h 2409526"/>
                <a:gd name="connsiteX6" fmla="*/ 1381839 w 1878550"/>
                <a:gd name="connsiteY6" fmla="*/ 298504 h 2409526"/>
                <a:gd name="connsiteX7" fmla="*/ 1472150 w 1878550"/>
                <a:gd name="connsiteY7" fmla="*/ 282223 h 2409526"/>
                <a:gd name="connsiteX8" fmla="*/ 1492628 w 1878550"/>
                <a:gd name="connsiteY8" fmla="*/ 8690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32500 h 2432500"/>
                <a:gd name="connsiteX1" fmla="*/ 173928 w 1878550"/>
                <a:gd name="connsiteY1" fmla="*/ 1682441 h 2432500"/>
                <a:gd name="connsiteX2" fmla="*/ 504199 w 1878550"/>
                <a:gd name="connsiteY2" fmla="*/ 1425690 h 2432500"/>
                <a:gd name="connsiteX3" fmla="*/ 919392 w 1878550"/>
                <a:gd name="connsiteY3" fmla="*/ 1248358 h 2432500"/>
                <a:gd name="connsiteX4" fmla="*/ 1310702 w 1878550"/>
                <a:gd name="connsiteY4" fmla="*/ 912698 h 2432500"/>
                <a:gd name="connsiteX5" fmla="*/ 1325395 w 1878550"/>
                <a:gd name="connsiteY5" fmla="*/ 508397 h 2432500"/>
                <a:gd name="connsiteX6" fmla="*/ 1381839 w 1878550"/>
                <a:gd name="connsiteY6" fmla="*/ 321478 h 2432500"/>
                <a:gd name="connsiteX7" fmla="*/ 1472150 w 1878550"/>
                <a:gd name="connsiteY7" fmla="*/ 305197 h 2432500"/>
                <a:gd name="connsiteX8" fmla="*/ 1492628 w 1878550"/>
                <a:gd name="connsiteY8" fmla="*/ 109882 h 2432500"/>
                <a:gd name="connsiteX9" fmla="*/ 1573353 w 1878550"/>
                <a:gd name="connsiteY9" fmla="*/ 0 h 2432500"/>
                <a:gd name="connsiteX10" fmla="*/ 1776950 w 1878550"/>
                <a:gd name="connsiteY10" fmla="*/ 169730 h 2432500"/>
                <a:gd name="connsiteX11" fmla="*/ 1878550 w 1878550"/>
                <a:gd name="connsiteY11" fmla="*/ 181019 h 2432500"/>
                <a:gd name="connsiteX12" fmla="*/ 1878550 w 1878550"/>
                <a:gd name="connsiteY12" fmla="*/ 181019 h 2432500"/>
                <a:gd name="connsiteX0" fmla="*/ 0 w 1878550"/>
                <a:gd name="connsiteY0" fmla="*/ 2404931 h 2404931"/>
                <a:gd name="connsiteX1" fmla="*/ 173928 w 1878550"/>
                <a:gd name="connsiteY1" fmla="*/ 1654872 h 2404931"/>
                <a:gd name="connsiteX2" fmla="*/ 504199 w 1878550"/>
                <a:gd name="connsiteY2" fmla="*/ 1398121 h 2404931"/>
                <a:gd name="connsiteX3" fmla="*/ 919392 w 1878550"/>
                <a:gd name="connsiteY3" fmla="*/ 122078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76950 w 1878550"/>
                <a:gd name="connsiteY10" fmla="*/ 142161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04199 w 1878550"/>
                <a:gd name="connsiteY2" fmla="*/ 1398121 h 2404931"/>
                <a:gd name="connsiteX3" fmla="*/ 919392 w 1878550"/>
                <a:gd name="connsiteY3" fmla="*/ 122078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04199 w 1878550"/>
                <a:gd name="connsiteY2" fmla="*/ 1398121 h 2404931"/>
                <a:gd name="connsiteX3" fmla="*/ 919392 w 1878550"/>
                <a:gd name="connsiteY3" fmla="*/ 122078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27174 w 1878550"/>
                <a:gd name="connsiteY2" fmla="*/ 1347576 h 2404931"/>
                <a:gd name="connsiteX3" fmla="*/ 919392 w 1878550"/>
                <a:gd name="connsiteY3" fmla="*/ 122078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45554 w 1878550"/>
                <a:gd name="connsiteY2" fmla="*/ 1384336 h 2404931"/>
                <a:gd name="connsiteX3" fmla="*/ 919392 w 1878550"/>
                <a:gd name="connsiteY3" fmla="*/ 122078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45554 w 1878550"/>
                <a:gd name="connsiteY2" fmla="*/ 1384336 h 2404931"/>
                <a:gd name="connsiteX3" fmla="*/ 919392 w 1878550"/>
                <a:gd name="connsiteY3" fmla="*/ 122078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45554 w 1878550"/>
                <a:gd name="connsiteY2" fmla="*/ 1384336 h 2404931"/>
                <a:gd name="connsiteX3" fmla="*/ 928582 w 1878550"/>
                <a:gd name="connsiteY3" fmla="*/ 1243764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45554 w 1878550"/>
                <a:gd name="connsiteY2" fmla="*/ 1384336 h 2404931"/>
                <a:gd name="connsiteX3" fmla="*/ 928582 w 1878550"/>
                <a:gd name="connsiteY3" fmla="*/ 1243764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45554 w 1878550"/>
                <a:gd name="connsiteY2" fmla="*/ 1384336 h 2404931"/>
                <a:gd name="connsiteX3" fmla="*/ 969936 w 1878550"/>
                <a:gd name="connsiteY3" fmla="*/ 1225384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45554 w 1878550"/>
                <a:gd name="connsiteY2" fmla="*/ 1384336 h 2404931"/>
                <a:gd name="connsiteX3" fmla="*/ 969936 w 1878550"/>
                <a:gd name="connsiteY3" fmla="*/ 1225384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54744 w 1878550"/>
                <a:gd name="connsiteY2" fmla="*/ 1333791 h 2404931"/>
                <a:gd name="connsiteX3" fmla="*/ 969936 w 1878550"/>
                <a:gd name="connsiteY3" fmla="*/ 1225384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54744 w 1878550"/>
                <a:gd name="connsiteY2" fmla="*/ 1333791 h 2404931"/>
                <a:gd name="connsiteX3" fmla="*/ 965341 w 1878550"/>
                <a:gd name="connsiteY3" fmla="*/ 120240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54744 w 1878550"/>
                <a:gd name="connsiteY2" fmla="*/ 1333791 h 2404931"/>
                <a:gd name="connsiteX3" fmla="*/ 965341 w 1878550"/>
                <a:gd name="connsiteY3" fmla="*/ 120240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54744 w 1878550"/>
                <a:gd name="connsiteY2" fmla="*/ 1333791 h 2404931"/>
                <a:gd name="connsiteX3" fmla="*/ 1011291 w 1878550"/>
                <a:gd name="connsiteY3" fmla="*/ 111969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54744 w 1878550"/>
                <a:gd name="connsiteY2" fmla="*/ 1333791 h 2404931"/>
                <a:gd name="connsiteX3" fmla="*/ 1011291 w 1878550"/>
                <a:gd name="connsiteY3" fmla="*/ 111969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54744 w 1878550"/>
                <a:gd name="connsiteY2" fmla="*/ 1333791 h 2404931"/>
                <a:gd name="connsiteX3" fmla="*/ 1011291 w 1878550"/>
                <a:gd name="connsiteY3" fmla="*/ 111969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90990"/>
                <a:gd name="connsiteY0" fmla="*/ 2299184 h 2299184"/>
                <a:gd name="connsiteX1" fmla="*/ 186368 w 1890990"/>
                <a:gd name="connsiteY1" fmla="*/ 1654872 h 2299184"/>
                <a:gd name="connsiteX2" fmla="*/ 567184 w 1890990"/>
                <a:gd name="connsiteY2" fmla="*/ 1333791 h 2299184"/>
                <a:gd name="connsiteX3" fmla="*/ 1023731 w 1890990"/>
                <a:gd name="connsiteY3" fmla="*/ 1119699 h 2299184"/>
                <a:gd name="connsiteX4" fmla="*/ 1323142 w 1890990"/>
                <a:gd name="connsiteY4" fmla="*/ 885129 h 2299184"/>
                <a:gd name="connsiteX5" fmla="*/ 1337835 w 1890990"/>
                <a:gd name="connsiteY5" fmla="*/ 480828 h 2299184"/>
                <a:gd name="connsiteX6" fmla="*/ 1394279 w 1890990"/>
                <a:gd name="connsiteY6" fmla="*/ 293909 h 2299184"/>
                <a:gd name="connsiteX7" fmla="*/ 1484590 w 1890990"/>
                <a:gd name="connsiteY7" fmla="*/ 277628 h 2299184"/>
                <a:gd name="connsiteX8" fmla="*/ 1505068 w 1890990"/>
                <a:gd name="connsiteY8" fmla="*/ 82313 h 2299184"/>
                <a:gd name="connsiteX9" fmla="*/ 1590388 w 1890990"/>
                <a:gd name="connsiteY9" fmla="*/ 0 h 2299184"/>
                <a:gd name="connsiteX10" fmla="*/ 1743440 w 1890990"/>
                <a:gd name="connsiteY10" fmla="*/ 174325 h 2299184"/>
                <a:gd name="connsiteX11" fmla="*/ 1890990 w 1890990"/>
                <a:gd name="connsiteY11" fmla="*/ 153450 h 2299184"/>
                <a:gd name="connsiteX12" fmla="*/ 1890990 w 1890990"/>
                <a:gd name="connsiteY12" fmla="*/ 153450 h 229918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50276 w 1903431"/>
                <a:gd name="connsiteY5" fmla="*/ 480828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50276 w 1903431"/>
                <a:gd name="connsiteY5" fmla="*/ 480828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50276 w 1903431"/>
                <a:gd name="connsiteY5" fmla="*/ 480828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44042 w 1903431"/>
                <a:gd name="connsiteY6" fmla="*/ 275247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44042 w 1903431"/>
                <a:gd name="connsiteY6" fmla="*/ 275247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44042 w 1903431"/>
                <a:gd name="connsiteY6" fmla="*/ 275247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44042 w 1903431"/>
                <a:gd name="connsiteY6" fmla="*/ 275247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44042 w 1903431"/>
                <a:gd name="connsiteY6" fmla="*/ 275247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327759 h 2327759"/>
                <a:gd name="connsiteX1" fmla="*/ 198809 w 1903431"/>
                <a:gd name="connsiteY1" fmla="*/ 1689667 h 2327759"/>
                <a:gd name="connsiteX2" fmla="*/ 579625 w 1903431"/>
                <a:gd name="connsiteY2" fmla="*/ 1368586 h 2327759"/>
                <a:gd name="connsiteX3" fmla="*/ 1036172 w 1903431"/>
                <a:gd name="connsiteY3" fmla="*/ 1154494 h 2327759"/>
                <a:gd name="connsiteX4" fmla="*/ 1335583 w 1903431"/>
                <a:gd name="connsiteY4" fmla="*/ 919924 h 2327759"/>
                <a:gd name="connsiteX5" fmla="*/ 1312953 w 1903431"/>
                <a:gd name="connsiteY5" fmla="*/ 571607 h 2327759"/>
                <a:gd name="connsiteX6" fmla="*/ 1444042 w 1903431"/>
                <a:gd name="connsiteY6" fmla="*/ 310042 h 2327759"/>
                <a:gd name="connsiteX7" fmla="*/ 1517509 w 1903431"/>
                <a:gd name="connsiteY7" fmla="*/ 117108 h 2327759"/>
                <a:gd name="connsiteX8" fmla="*/ 1602829 w 1903431"/>
                <a:gd name="connsiteY8" fmla="*/ 34795 h 2327759"/>
                <a:gd name="connsiteX9" fmla="*/ 1755881 w 1903431"/>
                <a:gd name="connsiteY9" fmla="*/ 209120 h 2327759"/>
                <a:gd name="connsiteX10" fmla="*/ 1903431 w 1903431"/>
                <a:gd name="connsiteY10" fmla="*/ 188245 h 2327759"/>
                <a:gd name="connsiteX11" fmla="*/ 1903431 w 1903431"/>
                <a:gd name="connsiteY11" fmla="*/ 188245 h 2327759"/>
                <a:gd name="connsiteX0" fmla="*/ 0 w 1903431"/>
                <a:gd name="connsiteY0" fmla="*/ 2294887 h 2294887"/>
                <a:gd name="connsiteX1" fmla="*/ 198809 w 1903431"/>
                <a:gd name="connsiteY1" fmla="*/ 1656795 h 2294887"/>
                <a:gd name="connsiteX2" fmla="*/ 579625 w 1903431"/>
                <a:gd name="connsiteY2" fmla="*/ 1335714 h 2294887"/>
                <a:gd name="connsiteX3" fmla="*/ 1036172 w 1903431"/>
                <a:gd name="connsiteY3" fmla="*/ 1121622 h 2294887"/>
                <a:gd name="connsiteX4" fmla="*/ 1335583 w 1903431"/>
                <a:gd name="connsiteY4" fmla="*/ 887052 h 2294887"/>
                <a:gd name="connsiteX5" fmla="*/ 1312953 w 1903431"/>
                <a:gd name="connsiteY5" fmla="*/ 538735 h 2294887"/>
                <a:gd name="connsiteX6" fmla="*/ 1444042 w 1903431"/>
                <a:gd name="connsiteY6" fmla="*/ 277170 h 2294887"/>
                <a:gd name="connsiteX7" fmla="*/ 1517509 w 1903431"/>
                <a:gd name="connsiteY7" fmla="*/ 84236 h 2294887"/>
                <a:gd name="connsiteX8" fmla="*/ 1609049 w 1903431"/>
                <a:gd name="connsiteY8" fmla="*/ 20584 h 2294887"/>
                <a:gd name="connsiteX9" fmla="*/ 1755881 w 1903431"/>
                <a:gd name="connsiteY9" fmla="*/ 176248 h 2294887"/>
                <a:gd name="connsiteX10" fmla="*/ 1903431 w 1903431"/>
                <a:gd name="connsiteY10" fmla="*/ 155373 h 2294887"/>
                <a:gd name="connsiteX11" fmla="*/ 1903431 w 1903431"/>
                <a:gd name="connsiteY11" fmla="*/ 155373 h 2294887"/>
                <a:gd name="connsiteX0" fmla="*/ 0 w 1903431"/>
                <a:gd name="connsiteY0" fmla="*/ 2289540 h 2289540"/>
                <a:gd name="connsiteX1" fmla="*/ 198809 w 1903431"/>
                <a:gd name="connsiteY1" fmla="*/ 1651448 h 2289540"/>
                <a:gd name="connsiteX2" fmla="*/ 579625 w 1903431"/>
                <a:gd name="connsiteY2" fmla="*/ 1330367 h 2289540"/>
                <a:gd name="connsiteX3" fmla="*/ 1036172 w 1903431"/>
                <a:gd name="connsiteY3" fmla="*/ 1116275 h 2289540"/>
                <a:gd name="connsiteX4" fmla="*/ 1335583 w 1903431"/>
                <a:gd name="connsiteY4" fmla="*/ 881705 h 2289540"/>
                <a:gd name="connsiteX5" fmla="*/ 1312953 w 1903431"/>
                <a:gd name="connsiteY5" fmla="*/ 533388 h 2289540"/>
                <a:gd name="connsiteX6" fmla="*/ 1444042 w 1903431"/>
                <a:gd name="connsiteY6" fmla="*/ 271823 h 2289540"/>
                <a:gd name="connsiteX7" fmla="*/ 1517509 w 1903431"/>
                <a:gd name="connsiteY7" fmla="*/ 78889 h 2289540"/>
                <a:gd name="connsiteX8" fmla="*/ 1621490 w 1903431"/>
                <a:gd name="connsiteY8" fmla="*/ 21457 h 2289540"/>
                <a:gd name="connsiteX9" fmla="*/ 1755881 w 1903431"/>
                <a:gd name="connsiteY9" fmla="*/ 170901 h 2289540"/>
                <a:gd name="connsiteX10" fmla="*/ 1903431 w 1903431"/>
                <a:gd name="connsiteY10" fmla="*/ 150026 h 2289540"/>
                <a:gd name="connsiteX11" fmla="*/ 1903431 w 1903431"/>
                <a:gd name="connsiteY11" fmla="*/ 150026 h 2289540"/>
                <a:gd name="connsiteX0" fmla="*/ 48629 w 1742517"/>
                <a:gd name="connsiteY0" fmla="*/ 2037017 h 2037017"/>
                <a:gd name="connsiteX1" fmla="*/ 37895 w 1742517"/>
                <a:gd name="connsiteY1" fmla="*/ 1651448 h 2037017"/>
                <a:gd name="connsiteX2" fmla="*/ 418711 w 1742517"/>
                <a:gd name="connsiteY2" fmla="*/ 1330367 h 2037017"/>
                <a:gd name="connsiteX3" fmla="*/ 875258 w 1742517"/>
                <a:gd name="connsiteY3" fmla="*/ 1116275 h 2037017"/>
                <a:gd name="connsiteX4" fmla="*/ 1174669 w 1742517"/>
                <a:gd name="connsiteY4" fmla="*/ 881705 h 2037017"/>
                <a:gd name="connsiteX5" fmla="*/ 1152039 w 1742517"/>
                <a:gd name="connsiteY5" fmla="*/ 533388 h 2037017"/>
                <a:gd name="connsiteX6" fmla="*/ 1283128 w 1742517"/>
                <a:gd name="connsiteY6" fmla="*/ 271823 h 2037017"/>
                <a:gd name="connsiteX7" fmla="*/ 1356595 w 1742517"/>
                <a:gd name="connsiteY7" fmla="*/ 78889 h 2037017"/>
                <a:gd name="connsiteX8" fmla="*/ 1460576 w 1742517"/>
                <a:gd name="connsiteY8" fmla="*/ 21457 h 2037017"/>
                <a:gd name="connsiteX9" fmla="*/ 1594967 w 1742517"/>
                <a:gd name="connsiteY9" fmla="*/ 170901 h 2037017"/>
                <a:gd name="connsiteX10" fmla="*/ 1742517 w 1742517"/>
                <a:gd name="connsiteY10" fmla="*/ 150026 h 2037017"/>
                <a:gd name="connsiteX11" fmla="*/ 1742517 w 1742517"/>
                <a:gd name="connsiteY11" fmla="*/ 150026 h 2037017"/>
                <a:gd name="connsiteX0" fmla="*/ 0 w 1693888"/>
                <a:gd name="connsiteY0" fmla="*/ 2037017 h 2037017"/>
                <a:gd name="connsiteX1" fmla="*/ 167994 w 1693888"/>
                <a:gd name="connsiteY1" fmla="*/ 1537813 h 2037017"/>
                <a:gd name="connsiteX2" fmla="*/ 370082 w 1693888"/>
                <a:gd name="connsiteY2" fmla="*/ 1330367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370082 w 1693888"/>
                <a:gd name="connsiteY2" fmla="*/ 1330367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416305 w 1693888"/>
                <a:gd name="connsiteY2" fmla="*/ 1355620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521077 w 1693888"/>
                <a:gd name="connsiteY2" fmla="*/ 1292489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521077 w 1693888"/>
                <a:gd name="connsiteY2" fmla="*/ 1292489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521077 w 1693888"/>
                <a:gd name="connsiteY2" fmla="*/ 1292489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567299 w 1693888"/>
                <a:gd name="connsiteY2" fmla="*/ 1264081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567299 w 1693888"/>
                <a:gd name="connsiteY2" fmla="*/ 1264081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656662 w 1693888"/>
                <a:gd name="connsiteY2" fmla="*/ 1264081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656662 w 1693888"/>
                <a:gd name="connsiteY2" fmla="*/ 1264081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647418 w 1693888"/>
                <a:gd name="connsiteY2" fmla="*/ 1232516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647418 w 1693888"/>
                <a:gd name="connsiteY2" fmla="*/ 1232516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684396 w 1693888"/>
                <a:gd name="connsiteY2" fmla="*/ 1251455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684396 w 1693888"/>
                <a:gd name="connsiteY2" fmla="*/ 1251455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220380 w 1693888"/>
                <a:gd name="connsiteY1" fmla="*/ 1471527 h 2037017"/>
                <a:gd name="connsiteX2" fmla="*/ 684396 w 1693888"/>
                <a:gd name="connsiteY2" fmla="*/ 1251455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220380 w 1693888"/>
                <a:gd name="connsiteY1" fmla="*/ 1471527 h 2037017"/>
                <a:gd name="connsiteX2" fmla="*/ 665907 w 1693888"/>
                <a:gd name="connsiteY2" fmla="*/ 1219889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220380 w 1693888"/>
                <a:gd name="connsiteY1" fmla="*/ 1471527 h 2037017"/>
                <a:gd name="connsiteX2" fmla="*/ 665907 w 1693888"/>
                <a:gd name="connsiteY2" fmla="*/ 1219889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220380 w 1693888"/>
                <a:gd name="connsiteY1" fmla="*/ 1471527 h 2037017"/>
                <a:gd name="connsiteX2" fmla="*/ 665907 w 1693888"/>
                <a:gd name="connsiteY2" fmla="*/ 1248298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220380 w 1693888"/>
                <a:gd name="connsiteY1" fmla="*/ 1471527 h 2037017"/>
                <a:gd name="connsiteX2" fmla="*/ 653581 w 1693888"/>
                <a:gd name="connsiteY2" fmla="*/ 1150446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220380 w 1693888"/>
                <a:gd name="connsiteY1" fmla="*/ 1471527 h 2037017"/>
                <a:gd name="connsiteX2" fmla="*/ 653581 w 1693888"/>
                <a:gd name="connsiteY2" fmla="*/ 1150446 h 2037017"/>
                <a:gd name="connsiteX3" fmla="*/ 897504 w 1693888"/>
                <a:gd name="connsiteY3" fmla="*/ 1034205 h 2037017"/>
                <a:gd name="connsiteX4" fmla="*/ 1126040 w 1693888"/>
                <a:gd name="connsiteY4" fmla="*/ 881705 h 2037017"/>
                <a:gd name="connsiteX5" fmla="*/ 1117394 w 1693888"/>
                <a:gd name="connsiteY5" fmla="*/ 694175 h 2037017"/>
                <a:gd name="connsiteX6" fmla="*/ 1103410 w 1693888"/>
                <a:gd name="connsiteY6" fmla="*/ 533388 h 2037017"/>
                <a:gd name="connsiteX7" fmla="*/ 1234499 w 1693888"/>
                <a:gd name="connsiteY7" fmla="*/ 271823 h 2037017"/>
                <a:gd name="connsiteX8" fmla="*/ 1307966 w 1693888"/>
                <a:gd name="connsiteY8" fmla="*/ 78889 h 2037017"/>
                <a:gd name="connsiteX9" fmla="*/ 1411947 w 1693888"/>
                <a:gd name="connsiteY9" fmla="*/ 21457 h 2037017"/>
                <a:gd name="connsiteX10" fmla="*/ 1546338 w 1693888"/>
                <a:gd name="connsiteY10" fmla="*/ 170901 h 2037017"/>
                <a:gd name="connsiteX11" fmla="*/ 1693888 w 1693888"/>
                <a:gd name="connsiteY11" fmla="*/ 150026 h 2037017"/>
                <a:gd name="connsiteX12" fmla="*/ 1693888 w 1693888"/>
                <a:gd name="connsiteY12" fmla="*/ 150026 h 2037017"/>
                <a:gd name="connsiteX0" fmla="*/ 0 w 1693888"/>
                <a:gd name="connsiteY0" fmla="*/ 2037017 h 2037017"/>
                <a:gd name="connsiteX1" fmla="*/ 184984 w 1693888"/>
                <a:gd name="connsiteY1" fmla="*/ 1406264 h 2037017"/>
                <a:gd name="connsiteX2" fmla="*/ 653581 w 1693888"/>
                <a:gd name="connsiteY2" fmla="*/ 1150446 h 2037017"/>
                <a:gd name="connsiteX3" fmla="*/ 897504 w 1693888"/>
                <a:gd name="connsiteY3" fmla="*/ 1034205 h 2037017"/>
                <a:gd name="connsiteX4" fmla="*/ 1126040 w 1693888"/>
                <a:gd name="connsiteY4" fmla="*/ 881705 h 2037017"/>
                <a:gd name="connsiteX5" fmla="*/ 1117394 w 1693888"/>
                <a:gd name="connsiteY5" fmla="*/ 694175 h 2037017"/>
                <a:gd name="connsiteX6" fmla="*/ 1103410 w 1693888"/>
                <a:gd name="connsiteY6" fmla="*/ 533388 h 2037017"/>
                <a:gd name="connsiteX7" fmla="*/ 1234499 w 1693888"/>
                <a:gd name="connsiteY7" fmla="*/ 271823 h 2037017"/>
                <a:gd name="connsiteX8" fmla="*/ 1307966 w 1693888"/>
                <a:gd name="connsiteY8" fmla="*/ 78889 h 2037017"/>
                <a:gd name="connsiteX9" fmla="*/ 1411947 w 1693888"/>
                <a:gd name="connsiteY9" fmla="*/ 21457 h 2037017"/>
                <a:gd name="connsiteX10" fmla="*/ 1546338 w 1693888"/>
                <a:gd name="connsiteY10" fmla="*/ 170901 h 2037017"/>
                <a:gd name="connsiteX11" fmla="*/ 1693888 w 1693888"/>
                <a:gd name="connsiteY11" fmla="*/ 150026 h 2037017"/>
                <a:gd name="connsiteX12" fmla="*/ 1693888 w 1693888"/>
                <a:gd name="connsiteY12" fmla="*/ 150026 h 2037017"/>
                <a:gd name="connsiteX0" fmla="*/ 0 w 1693888"/>
                <a:gd name="connsiteY0" fmla="*/ 2037017 h 2037017"/>
                <a:gd name="connsiteX1" fmla="*/ 184984 w 1693888"/>
                <a:gd name="connsiteY1" fmla="*/ 1406264 h 2037017"/>
                <a:gd name="connsiteX2" fmla="*/ 561552 w 1693888"/>
                <a:gd name="connsiteY2" fmla="*/ 1121440 h 2037017"/>
                <a:gd name="connsiteX3" fmla="*/ 897504 w 1693888"/>
                <a:gd name="connsiteY3" fmla="*/ 1034205 h 2037017"/>
                <a:gd name="connsiteX4" fmla="*/ 1126040 w 1693888"/>
                <a:gd name="connsiteY4" fmla="*/ 881705 h 2037017"/>
                <a:gd name="connsiteX5" fmla="*/ 1117394 w 1693888"/>
                <a:gd name="connsiteY5" fmla="*/ 694175 h 2037017"/>
                <a:gd name="connsiteX6" fmla="*/ 1103410 w 1693888"/>
                <a:gd name="connsiteY6" fmla="*/ 533388 h 2037017"/>
                <a:gd name="connsiteX7" fmla="*/ 1234499 w 1693888"/>
                <a:gd name="connsiteY7" fmla="*/ 271823 h 2037017"/>
                <a:gd name="connsiteX8" fmla="*/ 1307966 w 1693888"/>
                <a:gd name="connsiteY8" fmla="*/ 78889 h 2037017"/>
                <a:gd name="connsiteX9" fmla="*/ 1411947 w 1693888"/>
                <a:gd name="connsiteY9" fmla="*/ 21457 h 2037017"/>
                <a:gd name="connsiteX10" fmla="*/ 1546338 w 1693888"/>
                <a:gd name="connsiteY10" fmla="*/ 170901 h 2037017"/>
                <a:gd name="connsiteX11" fmla="*/ 1693888 w 1693888"/>
                <a:gd name="connsiteY11" fmla="*/ 150026 h 2037017"/>
                <a:gd name="connsiteX12" fmla="*/ 1693888 w 1693888"/>
                <a:gd name="connsiteY12" fmla="*/ 150026 h 203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93888" h="2037017">
                  <a:moveTo>
                    <a:pt x="0" y="2037017"/>
                  </a:moveTo>
                  <a:cubicBezTo>
                    <a:pt x="57976" y="1786997"/>
                    <a:pt x="71868" y="1500055"/>
                    <a:pt x="184984" y="1406264"/>
                  </a:cubicBezTo>
                  <a:cubicBezTo>
                    <a:pt x="312949" y="1279245"/>
                    <a:pt x="442799" y="1183450"/>
                    <a:pt x="561552" y="1121440"/>
                  </a:cubicBezTo>
                  <a:cubicBezTo>
                    <a:pt x="680305" y="1059430"/>
                    <a:pt x="803423" y="1074161"/>
                    <a:pt x="897504" y="1034205"/>
                  </a:cubicBezTo>
                  <a:cubicBezTo>
                    <a:pt x="991585" y="994249"/>
                    <a:pt x="1089392" y="938377"/>
                    <a:pt x="1126040" y="881705"/>
                  </a:cubicBezTo>
                  <a:cubicBezTo>
                    <a:pt x="1162688" y="825033"/>
                    <a:pt x="1121166" y="752228"/>
                    <a:pt x="1117394" y="694175"/>
                  </a:cubicBezTo>
                  <a:cubicBezTo>
                    <a:pt x="1113622" y="636122"/>
                    <a:pt x="1083892" y="603780"/>
                    <a:pt x="1103410" y="533388"/>
                  </a:cubicBezTo>
                  <a:cubicBezTo>
                    <a:pt x="1122928" y="462996"/>
                    <a:pt x="1156864" y="266708"/>
                    <a:pt x="1234499" y="271823"/>
                  </a:cubicBezTo>
                  <a:cubicBezTo>
                    <a:pt x="1312134" y="276938"/>
                    <a:pt x="1278391" y="120617"/>
                    <a:pt x="1307966" y="78889"/>
                  </a:cubicBezTo>
                  <a:cubicBezTo>
                    <a:pt x="1337541" y="37161"/>
                    <a:pt x="1360930" y="-36651"/>
                    <a:pt x="1411947" y="21457"/>
                  </a:cubicBezTo>
                  <a:lnTo>
                    <a:pt x="1546338" y="170901"/>
                  </a:lnTo>
                  <a:cubicBezTo>
                    <a:pt x="1613901" y="205298"/>
                    <a:pt x="1644705" y="156984"/>
                    <a:pt x="1693888" y="150026"/>
                  </a:cubicBezTo>
                  <a:lnTo>
                    <a:pt x="1693888" y="150026"/>
                  </a:lnTo>
                </a:path>
              </a:pathLst>
            </a:custGeom>
            <a:noFill/>
            <a:ln w="34925">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フリーフォーム: 図形 59">
              <a:extLst>
                <a:ext uri="{FF2B5EF4-FFF2-40B4-BE49-F238E27FC236}">
                  <a16:creationId xmlns:a16="http://schemas.microsoft.com/office/drawing/2014/main" id="{6B274824-CDEC-4CD9-B20D-06FFE3A42280}"/>
                </a:ext>
              </a:extLst>
            </p:cNvPr>
            <p:cNvSpPr/>
            <p:nvPr/>
          </p:nvSpPr>
          <p:spPr>
            <a:xfrm>
              <a:off x="8606099" y="2270964"/>
              <a:ext cx="503797" cy="634195"/>
            </a:xfrm>
            <a:custGeom>
              <a:avLst/>
              <a:gdLst>
                <a:gd name="connsiteX0" fmla="*/ 0 w 323936"/>
                <a:gd name="connsiteY0" fmla="*/ 104775 h 438150"/>
                <a:gd name="connsiteX1" fmla="*/ 47625 w 323936"/>
                <a:gd name="connsiteY1" fmla="*/ 66675 h 438150"/>
                <a:gd name="connsiteX2" fmla="*/ 76200 w 323936"/>
                <a:gd name="connsiteY2" fmla="*/ 57150 h 438150"/>
                <a:gd name="connsiteX3" fmla="*/ 133350 w 323936"/>
                <a:gd name="connsiteY3" fmla="*/ 19050 h 438150"/>
                <a:gd name="connsiteX4" fmla="*/ 200025 w 323936"/>
                <a:gd name="connsiteY4" fmla="*/ 0 h 438150"/>
                <a:gd name="connsiteX5" fmla="*/ 228600 w 323936"/>
                <a:gd name="connsiteY5" fmla="*/ 9525 h 438150"/>
                <a:gd name="connsiteX6" fmla="*/ 266700 w 323936"/>
                <a:gd name="connsiteY6" fmla="*/ 66675 h 438150"/>
                <a:gd name="connsiteX7" fmla="*/ 295275 w 323936"/>
                <a:gd name="connsiteY7" fmla="*/ 95250 h 438150"/>
                <a:gd name="connsiteX8" fmla="*/ 304800 w 323936"/>
                <a:gd name="connsiteY8" fmla="*/ 123825 h 438150"/>
                <a:gd name="connsiteX9" fmla="*/ 323850 w 323936"/>
                <a:gd name="connsiteY9" fmla="*/ 152400 h 438150"/>
                <a:gd name="connsiteX10" fmla="*/ 304800 w 323936"/>
                <a:gd name="connsiteY10" fmla="*/ 285750 h 438150"/>
                <a:gd name="connsiteX11" fmla="*/ 266700 w 323936"/>
                <a:gd name="connsiteY11" fmla="*/ 342900 h 438150"/>
                <a:gd name="connsiteX12" fmla="*/ 247650 w 323936"/>
                <a:gd name="connsiteY12" fmla="*/ 371475 h 438150"/>
                <a:gd name="connsiteX13" fmla="*/ 247650 w 323936"/>
                <a:gd name="connsiteY13" fmla="*/ 438150 h 438150"/>
                <a:gd name="connsiteX0" fmla="*/ 0 w 323936"/>
                <a:gd name="connsiteY0" fmla="*/ 104775 h 371475"/>
                <a:gd name="connsiteX1" fmla="*/ 47625 w 323936"/>
                <a:gd name="connsiteY1" fmla="*/ 66675 h 371475"/>
                <a:gd name="connsiteX2" fmla="*/ 76200 w 323936"/>
                <a:gd name="connsiteY2" fmla="*/ 57150 h 371475"/>
                <a:gd name="connsiteX3" fmla="*/ 133350 w 323936"/>
                <a:gd name="connsiteY3" fmla="*/ 19050 h 371475"/>
                <a:gd name="connsiteX4" fmla="*/ 200025 w 323936"/>
                <a:gd name="connsiteY4" fmla="*/ 0 h 371475"/>
                <a:gd name="connsiteX5" fmla="*/ 228600 w 323936"/>
                <a:gd name="connsiteY5" fmla="*/ 9525 h 371475"/>
                <a:gd name="connsiteX6" fmla="*/ 266700 w 323936"/>
                <a:gd name="connsiteY6" fmla="*/ 66675 h 371475"/>
                <a:gd name="connsiteX7" fmla="*/ 295275 w 323936"/>
                <a:gd name="connsiteY7" fmla="*/ 95250 h 371475"/>
                <a:gd name="connsiteX8" fmla="*/ 304800 w 323936"/>
                <a:gd name="connsiteY8" fmla="*/ 123825 h 371475"/>
                <a:gd name="connsiteX9" fmla="*/ 323850 w 323936"/>
                <a:gd name="connsiteY9" fmla="*/ 152400 h 371475"/>
                <a:gd name="connsiteX10" fmla="*/ 304800 w 323936"/>
                <a:gd name="connsiteY10" fmla="*/ 285750 h 371475"/>
                <a:gd name="connsiteX11" fmla="*/ 266700 w 323936"/>
                <a:gd name="connsiteY11" fmla="*/ 342900 h 371475"/>
                <a:gd name="connsiteX12" fmla="*/ 247650 w 323936"/>
                <a:gd name="connsiteY12" fmla="*/ 371475 h 371475"/>
                <a:gd name="connsiteX0" fmla="*/ 0 w 323936"/>
                <a:gd name="connsiteY0" fmla="*/ 104775 h 342900"/>
                <a:gd name="connsiteX1" fmla="*/ 47625 w 323936"/>
                <a:gd name="connsiteY1" fmla="*/ 66675 h 342900"/>
                <a:gd name="connsiteX2" fmla="*/ 76200 w 323936"/>
                <a:gd name="connsiteY2" fmla="*/ 57150 h 342900"/>
                <a:gd name="connsiteX3" fmla="*/ 133350 w 323936"/>
                <a:gd name="connsiteY3" fmla="*/ 19050 h 342900"/>
                <a:gd name="connsiteX4" fmla="*/ 200025 w 323936"/>
                <a:gd name="connsiteY4" fmla="*/ 0 h 342900"/>
                <a:gd name="connsiteX5" fmla="*/ 228600 w 323936"/>
                <a:gd name="connsiteY5" fmla="*/ 9525 h 342900"/>
                <a:gd name="connsiteX6" fmla="*/ 266700 w 323936"/>
                <a:gd name="connsiteY6" fmla="*/ 66675 h 342900"/>
                <a:gd name="connsiteX7" fmla="*/ 295275 w 323936"/>
                <a:gd name="connsiteY7" fmla="*/ 95250 h 342900"/>
                <a:gd name="connsiteX8" fmla="*/ 304800 w 323936"/>
                <a:gd name="connsiteY8" fmla="*/ 123825 h 342900"/>
                <a:gd name="connsiteX9" fmla="*/ 323850 w 323936"/>
                <a:gd name="connsiteY9" fmla="*/ 152400 h 342900"/>
                <a:gd name="connsiteX10" fmla="*/ 304800 w 323936"/>
                <a:gd name="connsiteY10" fmla="*/ 285750 h 342900"/>
                <a:gd name="connsiteX11" fmla="*/ 266700 w 323936"/>
                <a:gd name="connsiteY11" fmla="*/ 342900 h 342900"/>
                <a:gd name="connsiteX0" fmla="*/ 0 w 324210"/>
                <a:gd name="connsiteY0" fmla="*/ 104775 h 342900"/>
                <a:gd name="connsiteX1" fmla="*/ 47625 w 324210"/>
                <a:gd name="connsiteY1" fmla="*/ 66675 h 342900"/>
                <a:gd name="connsiteX2" fmla="*/ 76200 w 324210"/>
                <a:gd name="connsiteY2" fmla="*/ 57150 h 342900"/>
                <a:gd name="connsiteX3" fmla="*/ 133350 w 324210"/>
                <a:gd name="connsiteY3" fmla="*/ 19050 h 342900"/>
                <a:gd name="connsiteX4" fmla="*/ 200025 w 324210"/>
                <a:gd name="connsiteY4" fmla="*/ 0 h 342900"/>
                <a:gd name="connsiteX5" fmla="*/ 228600 w 324210"/>
                <a:gd name="connsiteY5" fmla="*/ 9525 h 342900"/>
                <a:gd name="connsiteX6" fmla="*/ 266700 w 324210"/>
                <a:gd name="connsiteY6" fmla="*/ 66675 h 342900"/>
                <a:gd name="connsiteX7" fmla="*/ 295275 w 324210"/>
                <a:gd name="connsiteY7" fmla="*/ 95250 h 342900"/>
                <a:gd name="connsiteX8" fmla="*/ 323850 w 324210"/>
                <a:gd name="connsiteY8" fmla="*/ 152400 h 342900"/>
                <a:gd name="connsiteX9" fmla="*/ 304800 w 324210"/>
                <a:gd name="connsiteY9" fmla="*/ 285750 h 342900"/>
                <a:gd name="connsiteX10" fmla="*/ 266700 w 324210"/>
                <a:gd name="connsiteY10" fmla="*/ 342900 h 342900"/>
                <a:gd name="connsiteX0" fmla="*/ 0 w 324210"/>
                <a:gd name="connsiteY0" fmla="*/ 104775 h 342900"/>
                <a:gd name="connsiteX1" fmla="*/ 47625 w 324210"/>
                <a:gd name="connsiteY1" fmla="*/ 66675 h 342900"/>
                <a:gd name="connsiteX2" fmla="*/ 76200 w 324210"/>
                <a:gd name="connsiteY2" fmla="*/ 57150 h 342900"/>
                <a:gd name="connsiteX3" fmla="*/ 133350 w 324210"/>
                <a:gd name="connsiteY3" fmla="*/ 19050 h 342900"/>
                <a:gd name="connsiteX4" fmla="*/ 200025 w 324210"/>
                <a:gd name="connsiteY4" fmla="*/ 0 h 342900"/>
                <a:gd name="connsiteX5" fmla="*/ 266700 w 324210"/>
                <a:gd name="connsiteY5" fmla="*/ 66675 h 342900"/>
                <a:gd name="connsiteX6" fmla="*/ 295275 w 324210"/>
                <a:gd name="connsiteY6" fmla="*/ 95250 h 342900"/>
                <a:gd name="connsiteX7" fmla="*/ 323850 w 324210"/>
                <a:gd name="connsiteY7" fmla="*/ 152400 h 342900"/>
                <a:gd name="connsiteX8" fmla="*/ 304800 w 324210"/>
                <a:gd name="connsiteY8" fmla="*/ 285750 h 342900"/>
                <a:gd name="connsiteX9" fmla="*/ 266700 w 324210"/>
                <a:gd name="connsiteY9" fmla="*/ 342900 h 342900"/>
                <a:gd name="connsiteX0" fmla="*/ 0 w 324210"/>
                <a:gd name="connsiteY0" fmla="*/ 104775 h 342900"/>
                <a:gd name="connsiteX1" fmla="*/ 47625 w 324210"/>
                <a:gd name="connsiteY1" fmla="*/ 66675 h 342900"/>
                <a:gd name="connsiteX2" fmla="*/ 76200 w 324210"/>
                <a:gd name="connsiteY2" fmla="*/ 57150 h 342900"/>
                <a:gd name="connsiteX3" fmla="*/ 133350 w 324210"/>
                <a:gd name="connsiteY3" fmla="*/ 19050 h 342900"/>
                <a:gd name="connsiteX4" fmla="*/ 200025 w 324210"/>
                <a:gd name="connsiteY4" fmla="*/ 0 h 342900"/>
                <a:gd name="connsiteX5" fmla="*/ 266700 w 324210"/>
                <a:gd name="connsiteY5" fmla="*/ 52010 h 342900"/>
                <a:gd name="connsiteX6" fmla="*/ 295275 w 324210"/>
                <a:gd name="connsiteY6" fmla="*/ 95250 h 342900"/>
                <a:gd name="connsiteX7" fmla="*/ 323850 w 324210"/>
                <a:gd name="connsiteY7" fmla="*/ 152400 h 342900"/>
                <a:gd name="connsiteX8" fmla="*/ 304800 w 324210"/>
                <a:gd name="connsiteY8" fmla="*/ 285750 h 342900"/>
                <a:gd name="connsiteX9" fmla="*/ 266700 w 324210"/>
                <a:gd name="connsiteY9" fmla="*/ 342900 h 342900"/>
                <a:gd name="connsiteX0" fmla="*/ 0 w 326053"/>
                <a:gd name="connsiteY0" fmla="*/ 104775 h 342900"/>
                <a:gd name="connsiteX1" fmla="*/ 47625 w 326053"/>
                <a:gd name="connsiteY1" fmla="*/ 66675 h 342900"/>
                <a:gd name="connsiteX2" fmla="*/ 76200 w 326053"/>
                <a:gd name="connsiteY2" fmla="*/ 57150 h 342900"/>
                <a:gd name="connsiteX3" fmla="*/ 133350 w 326053"/>
                <a:gd name="connsiteY3" fmla="*/ 19050 h 342900"/>
                <a:gd name="connsiteX4" fmla="*/ 200025 w 326053"/>
                <a:gd name="connsiteY4" fmla="*/ 0 h 342900"/>
                <a:gd name="connsiteX5" fmla="*/ 266700 w 326053"/>
                <a:gd name="connsiteY5" fmla="*/ 52010 h 342900"/>
                <a:gd name="connsiteX6" fmla="*/ 266235 w 326053"/>
                <a:gd name="connsiteY6" fmla="*/ 104049 h 342900"/>
                <a:gd name="connsiteX7" fmla="*/ 323850 w 326053"/>
                <a:gd name="connsiteY7" fmla="*/ 152400 h 342900"/>
                <a:gd name="connsiteX8" fmla="*/ 304800 w 326053"/>
                <a:gd name="connsiteY8" fmla="*/ 285750 h 342900"/>
                <a:gd name="connsiteX9" fmla="*/ 266700 w 326053"/>
                <a:gd name="connsiteY9" fmla="*/ 342900 h 342900"/>
                <a:gd name="connsiteX0" fmla="*/ 0 w 326053"/>
                <a:gd name="connsiteY0" fmla="*/ 104775 h 342900"/>
                <a:gd name="connsiteX1" fmla="*/ 47625 w 326053"/>
                <a:gd name="connsiteY1" fmla="*/ 66675 h 342900"/>
                <a:gd name="connsiteX2" fmla="*/ 76200 w 326053"/>
                <a:gd name="connsiteY2" fmla="*/ 57150 h 342900"/>
                <a:gd name="connsiteX3" fmla="*/ 133350 w 326053"/>
                <a:gd name="connsiteY3" fmla="*/ 19050 h 342900"/>
                <a:gd name="connsiteX4" fmla="*/ 200025 w 326053"/>
                <a:gd name="connsiteY4" fmla="*/ 0 h 342900"/>
                <a:gd name="connsiteX5" fmla="*/ 260247 w 326053"/>
                <a:gd name="connsiteY5" fmla="*/ 40278 h 342900"/>
                <a:gd name="connsiteX6" fmla="*/ 266235 w 326053"/>
                <a:gd name="connsiteY6" fmla="*/ 104049 h 342900"/>
                <a:gd name="connsiteX7" fmla="*/ 323850 w 326053"/>
                <a:gd name="connsiteY7" fmla="*/ 152400 h 342900"/>
                <a:gd name="connsiteX8" fmla="*/ 304800 w 326053"/>
                <a:gd name="connsiteY8" fmla="*/ 285750 h 342900"/>
                <a:gd name="connsiteX9" fmla="*/ 266700 w 326053"/>
                <a:gd name="connsiteY9" fmla="*/ 342900 h 342900"/>
                <a:gd name="connsiteX0" fmla="*/ 0 w 326497"/>
                <a:gd name="connsiteY0" fmla="*/ 104775 h 342900"/>
                <a:gd name="connsiteX1" fmla="*/ 47625 w 326497"/>
                <a:gd name="connsiteY1" fmla="*/ 66675 h 342900"/>
                <a:gd name="connsiteX2" fmla="*/ 76200 w 326497"/>
                <a:gd name="connsiteY2" fmla="*/ 57150 h 342900"/>
                <a:gd name="connsiteX3" fmla="*/ 133350 w 326497"/>
                <a:gd name="connsiteY3" fmla="*/ 19050 h 342900"/>
                <a:gd name="connsiteX4" fmla="*/ 200025 w 326497"/>
                <a:gd name="connsiteY4" fmla="*/ 0 h 342900"/>
                <a:gd name="connsiteX5" fmla="*/ 260247 w 326497"/>
                <a:gd name="connsiteY5" fmla="*/ 40278 h 342900"/>
                <a:gd name="connsiteX6" fmla="*/ 259782 w 326497"/>
                <a:gd name="connsiteY6" fmla="*/ 112848 h 342900"/>
                <a:gd name="connsiteX7" fmla="*/ 323850 w 326497"/>
                <a:gd name="connsiteY7" fmla="*/ 152400 h 342900"/>
                <a:gd name="connsiteX8" fmla="*/ 304800 w 326497"/>
                <a:gd name="connsiteY8" fmla="*/ 285750 h 342900"/>
                <a:gd name="connsiteX9" fmla="*/ 266700 w 326497"/>
                <a:gd name="connsiteY9" fmla="*/ 342900 h 342900"/>
                <a:gd name="connsiteX0" fmla="*/ 0 w 311900"/>
                <a:gd name="connsiteY0" fmla="*/ 104775 h 342900"/>
                <a:gd name="connsiteX1" fmla="*/ 47625 w 311900"/>
                <a:gd name="connsiteY1" fmla="*/ 66675 h 342900"/>
                <a:gd name="connsiteX2" fmla="*/ 76200 w 311900"/>
                <a:gd name="connsiteY2" fmla="*/ 57150 h 342900"/>
                <a:gd name="connsiteX3" fmla="*/ 133350 w 311900"/>
                <a:gd name="connsiteY3" fmla="*/ 19050 h 342900"/>
                <a:gd name="connsiteX4" fmla="*/ 200025 w 311900"/>
                <a:gd name="connsiteY4" fmla="*/ 0 h 342900"/>
                <a:gd name="connsiteX5" fmla="*/ 260247 w 311900"/>
                <a:gd name="connsiteY5" fmla="*/ 40278 h 342900"/>
                <a:gd name="connsiteX6" fmla="*/ 259782 w 311900"/>
                <a:gd name="connsiteY6" fmla="*/ 112848 h 342900"/>
                <a:gd name="connsiteX7" fmla="*/ 307716 w 311900"/>
                <a:gd name="connsiteY7" fmla="*/ 187597 h 342900"/>
                <a:gd name="connsiteX8" fmla="*/ 304800 w 311900"/>
                <a:gd name="connsiteY8" fmla="*/ 285750 h 342900"/>
                <a:gd name="connsiteX9" fmla="*/ 266700 w 311900"/>
                <a:gd name="connsiteY9" fmla="*/ 342900 h 342900"/>
                <a:gd name="connsiteX0" fmla="*/ 0 w 310754"/>
                <a:gd name="connsiteY0" fmla="*/ 104775 h 342900"/>
                <a:gd name="connsiteX1" fmla="*/ 47625 w 310754"/>
                <a:gd name="connsiteY1" fmla="*/ 66675 h 342900"/>
                <a:gd name="connsiteX2" fmla="*/ 76200 w 310754"/>
                <a:gd name="connsiteY2" fmla="*/ 57150 h 342900"/>
                <a:gd name="connsiteX3" fmla="*/ 133350 w 310754"/>
                <a:gd name="connsiteY3" fmla="*/ 19050 h 342900"/>
                <a:gd name="connsiteX4" fmla="*/ 200025 w 310754"/>
                <a:gd name="connsiteY4" fmla="*/ 0 h 342900"/>
                <a:gd name="connsiteX5" fmla="*/ 260247 w 310754"/>
                <a:gd name="connsiteY5" fmla="*/ 40278 h 342900"/>
                <a:gd name="connsiteX6" fmla="*/ 259782 w 310754"/>
                <a:gd name="connsiteY6" fmla="*/ 112848 h 342900"/>
                <a:gd name="connsiteX7" fmla="*/ 307716 w 310754"/>
                <a:gd name="connsiteY7" fmla="*/ 187597 h 342900"/>
                <a:gd name="connsiteX8" fmla="*/ 301573 w 310754"/>
                <a:gd name="connsiteY8" fmla="*/ 285750 h 342900"/>
                <a:gd name="connsiteX9" fmla="*/ 266700 w 310754"/>
                <a:gd name="connsiteY9" fmla="*/ 342900 h 342900"/>
                <a:gd name="connsiteX0" fmla="*/ 0 w 310754"/>
                <a:gd name="connsiteY0" fmla="*/ 104775 h 342900"/>
                <a:gd name="connsiteX1" fmla="*/ 47625 w 310754"/>
                <a:gd name="connsiteY1" fmla="*/ 66675 h 342900"/>
                <a:gd name="connsiteX2" fmla="*/ 76200 w 310754"/>
                <a:gd name="connsiteY2" fmla="*/ 57150 h 342900"/>
                <a:gd name="connsiteX3" fmla="*/ 133350 w 310754"/>
                <a:gd name="connsiteY3" fmla="*/ 19050 h 342900"/>
                <a:gd name="connsiteX4" fmla="*/ 200025 w 310754"/>
                <a:gd name="connsiteY4" fmla="*/ 0 h 342900"/>
                <a:gd name="connsiteX5" fmla="*/ 260247 w 310754"/>
                <a:gd name="connsiteY5" fmla="*/ 40278 h 342900"/>
                <a:gd name="connsiteX6" fmla="*/ 259782 w 310754"/>
                <a:gd name="connsiteY6" fmla="*/ 112848 h 342900"/>
                <a:gd name="connsiteX7" fmla="*/ 307716 w 310754"/>
                <a:gd name="connsiteY7" fmla="*/ 187597 h 342900"/>
                <a:gd name="connsiteX8" fmla="*/ 301573 w 310754"/>
                <a:gd name="connsiteY8" fmla="*/ 285750 h 342900"/>
                <a:gd name="connsiteX9" fmla="*/ 266700 w 310754"/>
                <a:gd name="connsiteY9" fmla="*/ 342900 h 342900"/>
                <a:gd name="connsiteX0" fmla="*/ 0 w 310754"/>
                <a:gd name="connsiteY0" fmla="*/ 104775 h 342900"/>
                <a:gd name="connsiteX1" fmla="*/ 47625 w 310754"/>
                <a:gd name="connsiteY1" fmla="*/ 66675 h 342900"/>
                <a:gd name="connsiteX2" fmla="*/ 76200 w 310754"/>
                <a:gd name="connsiteY2" fmla="*/ 57150 h 342900"/>
                <a:gd name="connsiteX3" fmla="*/ 133350 w 310754"/>
                <a:gd name="connsiteY3" fmla="*/ 19050 h 342900"/>
                <a:gd name="connsiteX4" fmla="*/ 200025 w 310754"/>
                <a:gd name="connsiteY4" fmla="*/ 0 h 342900"/>
                <a:gd name="connsiteX5" fmla="*/ 263474 w 310754"/>
                <a:gd name="connsiteY5" fmla="*/ 22679 h 342900"/>
                <a:gd name="connsiteX6" fmla="*/ 259782 w 310754"/>
                <a:gd name="connsiteY6" fmla="*/ 112848 h 342900"/>
                <a:gd name="connsiteX7" fmla="*/ 307716 w 310754"/>
                <a:gd name="connsiteY7" fmla="*/ 187597 h 342900"/>
                <a:gd name="connsiteX8" fmla="*/ 301573 w 310754"/>
                <a:gd name="connsiteY8" fmla="*/ 285750 h 342900"/>
                <a:gd name="connsiteX9" fmla="*/ 266700 w 310754"/>
                <a:gd name="connsiteY9" fmla="*/ 342900 h 342900"/>
                <a:gd name="connsiteX0" fmla="*/ 0 w 310977"/>
                <a:gd name="connsiteY0" fmla="*/ 104775 h 345833"/>
                <a:gd name="connsiteX1" fmla="*/ 47625 w 310977"/>
                <a:gd name="connsiteY1" fmla="*/ 66675 h 345833"/>
                <a:gd name="connsiteX2" fmla="*/ 76200 w 310977"/>
                <a:gd name="connsiteY2" fmla="*/ 57150 h 345833"/>
                <a:gd name="connsiteX3" fmla="*/ 133350 w 310977"/>
                <a:gd name="connsiteY3" fmla="*/ 19050 h 345833"/>
                <a:gd name="connsiteX4" fmla="*/ 200025 w 310977"/>
                <a:gd name="connsiteY4" fmla="*/ 0 h 345833"/>
                <a:gd name="connsiteX5" fmla="*/ 263474 w 310977"/>
                <a:gd name="connsiteY5" fmla="*/ 22679 h 345833"/>
                <a:gd name="connsiteX6" fmla="*/ 259782 w 310977"/>
                <a:gd name="connsiteY6" fmla="*/ 112848 h 345833"/>
                <a:gd name="connsiteX7" fmla="*/ 307716 w 310977"/>
                <a:gd name="connsiteY7" fmla="*/ 187597 h 345833"/>
                <a:gd name="connsiteX8" fmla="*/ 301573 w 310977"/>
                <a:gd name="connsiteY8" fmla="*/ 285750 h 345833"/>
                <a:gd name="connsiteX9" fmla="*/ 260247 w 310977"/>
                <a:gd name="connsiteY9" fmla="*/ 345833 h 345833"/>
                <a:gd name="connsiteX0" fmla="*/ 0 w 310977"/>
                <a:gd name="connsiteY0" fmla="*/ 104775 h 345833"/>
                <a:gd name="connsiteX1" fmla="*/ 47625 w 310977"/>
                <a:gd name="connsiteY1" fmla="*/ 66675 h 345833"/>
                <a:gd name="connsiteX2" fmla="*/ 76200 w 310977"/>
                <a:gd name="connsiteY2" fmla="*/ 57150 h 345833"/>
                <a:gd name="connsiteX3" fmla="*/ 133350 w 310977"/>
                <a:gd name="connsiteY3" fmla="*/ 19050 h 345833"/>
                <a:gd name="connsiteX4" fmla="*/ 200025 w 310977"/>
                <a:gd name="connsiteY4" fmla="*/ 0 h 345833"/>
                <a:gd name="connsiteX5" fmla="*/ 263474 w 310977"/>
                <a:gd name="connsiteY5" fmla="*/ 22679 h 345833"/>
                <a:gd name="connsiteX6" fmla="*/ 259782 w 310977"/>
                <a:gd name="connsiteY6" fmla="*/ 112848 h 345833"/>
                <a:gd name="connsiteX7" fmla="*/ 307716 w 310977"/>
                <a:gd name="connsiteY7" fmla="*/ 187597 h 345833"/>
                <a:gd name="connsiteX8" fmla="*/ 301573 w 310977"/>
                <a:gd name="connsiteY8" fmla="*/ 285750 h 345833"/>
                <a:gd name="connsiteX9" fmla="*/ 260247 w 310977"/>
                <a:gd name="connsiteY9" fmla="*/ 345833 h 345833"/>
                <a:gd name="connsiteX0" fmla="*/ 0 w 310977"/>
                <a:gd name="connsiteY0" fmla="*/ 104775 h 345833"/>
                <a:gd name="connsiteX1" fmla="*/ 47625 w 310977"/>
                <a:gd name="connsiteY1" fmla="*/ 66675 h 345833"/>
                <a:gd name="connsiteX2" fmla="*/ 76200 w 310977"/>
                <a:gd name="connsiteY2" fmla="*/ 57150 h 345833"/>
                <a:gd name="connsiteX3" fmla="*/ 133350 w 310977"/>
                <a:gd name="connsiteY3" fmla="*/ 19050 h 345833"/>
                <a:gd name="connsiteX4" fmla="*/ 200025 w 310977"/>
                <a:gd name="connsiteY4" fmla="*/ 0 h 345833"/>
                <a:gd name="connsiteX5" fmla="*/ 263474 w 310977"/>
                <a:gd name="connsiteY5" fmla="*/ 22679 h 345833"/>
                <a:gd name="connsiteX6" fmla="*/ 259782 w 310977"/>
                <a:gd name="connsiteY6" fmla="*/ 112848 h 345833"/>
                <a:gd name="connsiteX7" fmla="*/ 307716 w 310977"/>
                <a:gd name="connsiteY7" fmla="*/ 187597 h 345833"/>
                <a:gd name="connsiteX8" fmla="*/ 301573 w 310977"/>
                <a:gd name="connsiteY8" fmla="*/ 285750 h 345833"/>
                <a:gd name="connsiteX9" fmla="*/ 260247 w 310977"/>
                <a:gd name="connsiteY9" fmla="*/ 345833 h 345833"/>
                <a:gd name="connsiteX0" fmla="*/ 0 w 310977"/>
                <a:gd name="connsiteY0" fmla="*/ 104775 h 345833"/>
                <a:gd name="connsiteX1" fmla="*/ 47625 w 310977"/>
                <a:gd name="connsiteY1" fmla="*/ 66675 h 345833"/>
                <a:gd name="connsiteX2" fmla="*/ 133350 w 310977"/>
                <a:gd name="connsiteY2" fmla="*/ 19050 h 345833"/>
                <a:gd name="connsiteX3" fmla="*/ 200025 w 310977"/>
                <a:gd name="connsiteY3" fmla="*/ 0 h 345833"/>
                <a:gd name="connsiteX4" fmla="*/ 263474 w 310977"/>
                <a:gd name="connsiteY4" fmla="*/ 22679 h 345833"/>
                <a:gd name="connsiteX5" fmla="*/ 259782 w 310977"/>
                <a:gd name="connsiteY5" fmla="*/ 112848 h 345833"/>
                <a:gd name="connsiteX6" fmla="*/ 307716 w 310977"/>
                <a:gd name="connsiteY6" fmla="*/ 187597 h 345833"/>
                <a:gd name="connsiteX7" fmla="*/ 301573 w 310977"/>
                <a:gd name="connsiteY7" fmla="*/ 285750 h 345833"/>
                <a:gd name="connsiteX8" fmla="*/ 260247 w 310977"/>
                <a:gd name="connsiteY8" fmla="*/ 345833 h 345833"/>
                <a:gd name="connsiteX0" fmla="*/ 0 w 304523"/>
                <a:gd name="connsiteY0" fmla="*/ 134106 h 345833"/>
                <a:gd name="connsiteX1" fmla="*/ 41171 w 304523"/>
                <a:gd name="connsiteY1" fmla="*/ 66675 h 345833"/>
                <a:gd name="connsiteX2" fmla="*/ 126896 w 304523"/>
                <a:gd name="connsiteY2" fmla="*/ 19050 h 345833"/>
                <a:gd name="connsiteX3" fmla="*/ 193571 w 304523"/>
                <a:gd name="connsiteY3" fmla="*/ 0 h 345833"/>
                <a:gd name="connsiteX4" fmla="*/ 257020 w 304523"/>
                <a:gd name="connsiteY4" fmla="*/ 22679 h 345833"/>
                <a:gd name="connsiteX5" fmla="*/ 253328 w 304523"/>
                <a:gd name="connsiteY5" fmla="*/ 112848 h 345833"/>
                <a:gd name="connsiteX6" fmla="*/ 301262 w 304523"/>
                <a:gd name="connsiteY6" fmla="*/ 187597 h 345833"/>
                <a:gd name="connsiteX7" fmla="*/ 295119 w 304523"/>
                <a:gd name="connsiteY7" fmla="*/ 285750 h 345833"/>
                <a:gd name="connsiteX8" fmla="*/ 253793 w 304523"/>
                <a:gd name="connsiteY8" fmla="*/ 345833 h 345833"/>
                <a:gd name="connsiteX0" fmla="*/ 0 w 301297"/>
                <a:gd name="connsiteY0" fmla="*/ 122373 h 345833"/>
                <a:gd name="connsiteX1" fmla="*/ 37945 w 301297"/>
                <a:gd name="connsiteY1" fmla="*/ 66675 h 345833"/>
                <a:gd name="connsiteX2" fmla="*/ 123670 w 301297"/>
                <a:gd name="connsiteY2" fmla="*/ 19050 h 345833"/>
                <a:gd name="connsiteX3" fmla="*/ 190345 w 301297"/>
                <a:gd name="connsiteY3" fmla="*/ 0 h 345833"/>
                <a:gd name="connsiteX4" fmla="*/ 253794 w 301297"/>
                <a:gd name="connsiteY4" fmla="*/ 22679 h 345833"/>
                <a:gd name="connsiteX5" fmla="*/ 250102 w 301297"/>
                <a:gd name="connsiteY5" fmla="*/ 112848 h 345833"/>
                <a:gd name="connsiteX6" fmla="*/ 298036 w 301297"/>
                <a:gd name="connsiteY6" fmla="*/ 187597 h 345833"/>
                <a:gd name="connsiteX7" fmla="*/ 291893 w 301297"/>
                <a:gd name="connsiteY7" fmla="*/ 285750 h 345833"/>
                <a:gd name="connsiteX8" fmla="*/ 250567 w 301297"/>
                <a:gd name="connsiteY8" fmla="*/ 345833 h 345833"/>
                <a:gd name="connsiteX0" fmla="*/ 0 w 301297"/>
                <a:gd name="connsiteY0" fmla="*/ 122373 h 345833"/>
                <a:gd name="connsiteX1" fmla="*/ 63758 w 301297"/>
                <a:gd name="connsiteY1" fmla="*/ 57876 h 345833"/>
                <a:gd name="connsiteX2" fmla="*/ 123670 w 301297"/>
                <a:gd name="connsiteY2" fmla="*/ 19050 h 345833"/>
                <a:gd name="connsiteX3" fmla="*/ 190345 w 301297"/>
                <a:gd name="connsiteY3" fmla="*/ 0 h 345833"/>
                <a:gd name="connsiteX4" fmla="*/ 253794 w 301297"/>
                <a:gd name="connsiteY4" fmla="*/ 22679 h 345833"/>
                <a:gd name="connsiteX5" fmla="*/ 250102 w 301297"/>
                <a:gd name="connsiteY5" fmla="*/ 112848 h 345833"/>
                <a:gd name="connsiteX6" fmla="*/ 298036 w 301297"/>
                <a:gd name="connsiteY6" fmla="*/ 187597 h 345833"/>
                <a:gd name="connsiteX7" fmla="*/ 291893 w 301297"/>
                <a:gd name="connsiteY7" fmla="*/ 285750 h 345833"/>
                <a:gd name="connsiteX8" fmla="*/ 250567 w 301297"/>
                <a:gd name="connsiteY8" fmla="*/ 345833 h 345833"/>
                <a:gd name="connsiteX0" fmla="*/ 0 w 301297"/>
                <a:gd name="connsiteY0" fmla="*/ 122373 h 345833"/>
                <a:gd name="connsiteX1" fmla="*/ 63758 w 301297"/>
                <a:gd name="connsiteY1" fmla="*/ 57876 h 345833"/>
                <a:gd name="connsiteX2" fmla="*/ 123670 w 301297"/>
                <a:gd name="connsiteY2" fmla="*/ 19050 h 345833"/>
                <a:gd name="connsiteX3" fmla="*/ 190345 w 301297"/>
                <a:gd name="connsiteY3" fmla="*/ 0 h 345833"/>
                <a:gd name="connsiteX4" fmla="*/ 253794 w 301297"/>
                <a:gd name="connsiteY4" fmla="*/ 22679 h 345833"/>
                <a:gd name="connsiteX5" fmla="*/ 250102 w 301297"/>
                <a:gd name="connsiteY5" fmla="*/ 112848 h 345833"/>
                <a:gd name="connsiteX6" fmla="*/ 298036 w 301297"/>
                <a:gd name="connsiteY6" fmla="*/ 187597 h 345833"/>
                <a:gd name="connsiteX7" fmla="*/ 291893 w 301297"/>
                <a:gd name="connsiteY7" fmla="*/ 285750 h 345833"/>
                <a:gd name="connsiteX8" fmla="*/ 250567 w 301297"/>
                <a:gd name="connsiteY8" fmla="*/ 345833 h 345833"/>
                <a:gd name="connsiteX0" fmla="*/ 0 w 301536"/>
                <a:gd name="connsiteY0" fmla="*/ 122373 h 345833"/>
                <a:gd name="connsiteX1" fmla="*/ 63758 w 301536"/>
                <a:gd name="connsiteY1" fmla="*/ 57876 h 345833"/>
                <a:gd name="connsiteX2" fmla="*/ 123670 w 301536"/>
                <a:gd name="connsiteY2" fmla="*/ 19050 h 345833"/>
                <a:gd name="connsiteX3" fmla="*/ 190345 w 301536"/>
                <a:gd name="connsiteY3" fmla="*/ 0 h 345833"/>
                <a:gd name="connsiteX4" fmla="*/ 253794 w 301536"/>
                <a:gd name="connsiteY4" fmla="*/ 22679 h 345833"/>
                <a:gd name="connsiteX5" fmla="*/ 246875 w 301536"/>
                <a:gd name="connsiteY5" fmla="*/ 92316 h 345833"/>
                <a:gd name="connsiteX6" fmla="*/ 298036 w 301536"/>
                <a:gd name="connsiteY6" fmla="*/ 187597 h 345833"/>
                <a:gd name="connsiteX7" fmla="*/ 291893 w 301536"/>
                <a:gd name="connsiteY7" fmla="*/ 285750 h 345833"/>
                <a:gd name="connsiteX8" fmla="*/ 250567 w 301536"/>
                <a:gd name="connsiteY8" fmla="*/ 345833 h 345833"/>
                <a:gd name="connsiteX0" fmla="*/ 0 w 300819"/>
                <a:gd name="connsiteY0" fmla="*/ 122373 h 345833"/>
                <a:gd name="connsiteX1" fmla="*/ 63758 w 300819"/>
                <a:gd name="connsiteY1" fmla="*/ 57876 h 345833"/>
                <a:gd name="connsiteX2" fmla="*/ 123670 w 300819"/>
                <a:gd name="connsiteY2" fmla="*/ 19050 h 345833"/>
                <a:gd name="connsiteX3" fmla="*/ 190345 w 300819"/>
                <a:gd name="connsiteY3" fmla="*/ 0 h 345833"/>
                <a:gd name="connsiteX4" fmla="*/ 253794 w 300819"/>
                <a:gd name="connsiteY4" fmla="*/ 22679 h 345833"/>
                <a:gd name="connsiteX5" fmla="*/ 256554 w 300819"/>
                <a:gd name="connsiteY5" fmla="*/ 101116 h 345833"/>
                <a:gd name="connsiteX6" fmla="*/ 298036 w 300819"/>
                <a:gd name="connsiteY6" fmla="*/ 187597 h 345833"/>
                <a:gd name="connsiteX7" fmla="*/ 291893 w 300819"/>
                <a:gd name="connsiteY7" fmla="*/ 285750 h 345833"/>
                <a:gd name="connsiteX8" fmla="*/ 250567 w 300819"/>
                <a:gd name="connsiteY8" fmla="*/ 345833 h 345833"/>
                <a:gd name="connsiteX0" fmla="*/ 0 w 302253"/>
                <a:gd name="connsiteY0" fmla="*/ 122373 h 345833"/>
                <a:gd name="connsiteX1" fmla="*/ 63758 w 302253"/>
                <a:gd name="connsiteY1" fmla="*/ 57876 h 345833"/>
                <a:gd name="connsiteX2" fmla="*/ 123670 w 302253"/>
                <a:gd name="connsiteY2" fmla="*/ 19050 h 345833"/>
                <a:gd name="connsiteX3" fmla="*/ 190345 w 302253"/>
                <a:gd name="connsiteY3" fmla="*/ 0 h 345833"/>
                <a:gd name="connsiteX4" fmla="*/ 253794 w 302253"/>
                <a:gd name="connsiteY4" fmla="*/ 22679 h 345833"/>
                <a:gd name="connsiteX5" fmla="*/ 237194 w 302253"/>
                <a:gd name="connsiteY5" fmla="*/ 101116 h 345833"/>
                <a:gd name="connsiteX6" fmla="*/ 298036 w 302253"/>
                <a:gd name="connsiteY6" fmla="*/ 187597 h 345833"/>
                <a:gd name="connsiteX7" fmla="*/ 291893 w 302253"/>
                <a:gd name="connsiteY7" fmla="*/ 285750 h 345833"/>
                <a:gd name="connsiteX8" fmla="*/ 250567 w 302253"/>
                <a:gd name="connsiteY8" fmla="*/ 345833 h 345833"/>
                <a:gd name="connsiteX0" fmla="*/ 0 w 299625"/>
                <a:gd name="connsiteY0" fmla="*/ 122373 h 345833"/>
                <a:gd name="connsiteX1" fmla="*/ 63758 w 299625"/>
                <a:gd name="connsiteY1" fmla="*/ 57876 h 345833"/>
                <a:gd name="connsiteX2" fmla="*/ 123670 w 299625"/>
                <a:gd name="connsiteY2" fmla="*/ 19050 h 345833"/>
                <a:gd name="connsiteX3" fmla="*/ 190345 w 299625"/>
                <a:gd name="connsiteY3" fmla="*/ 0 h 345833"/>
                <a:gd name="connsiteX4" fmla="*/ 253794 w 299625"/>
                <a:gd name="connsiteY4" fmla="*/ 22679 h 345833"/>
                <a:gd name="connsiteX5" fmla="*/ 272687 w 299625"/>
                <a:gd name="connsiteY5" fmla="*/ 101116 h 345833"/>
                <a:gd name="connsiteX6" fmla="*/ 298036 w 299625"/>
                <a:gd name="connsiteY6" fmla="*/ 187597 h 345833"/>
                <a:gd name="connsiteX7" fmla="*/ 291893 w 299625"/>
                <a:gd name="connsiteY7" fmla="*/ 285750 h 345833"/>
                <a:gd name="connsiteX8" fmla="*/ 250567 w 299625"/>
                <a:gd name="connsiteY8" fmla="*/ 345833 h 345833"/>
                <a:gd name="connsiteX0" fmla="*/ 0 w 303687"/>
                <a:gd name="connsiteY0" fmla="*/ 122373 h 345833"/>
                <a:gd name="connsiteX1" fmla="*/ 63758 w 303687"/>
                <a:gd name="connsiteY1" fmla="*/ 57876 h 345833"/>
                <a:gd name="connsiteX2" fmla="*/ 123670 w 303687"/>
                <a:gd name="connsiteY2" fmla="*/ 19050 h 345833"/>
                <a:gd name="connsiteX3" fmla="*/ 190345 w 303687"/>
                <a:gd name="connsiteY3" fmla="*/ 0 h 345833"/>
                <a:gd name="connsiteX4" fmla="*/ 253794 w 303687"/>
                <a:gd name="connsiteY4" fmla="*/ 22679 h 345833"/>
                <a:gd name="connsiteX5" fmla="*/ 217834 w 303687"/>
                <a:gd name="connsiteY5" fmla="*/ 98183 h 345833"/>
                <a:gd name="connsiteX6" fmla="*/ 298036 w 303687"/>
                <a:gd name="connsiteY6" fmla="*/ 187597 h 345833"/>
                <a:gd name="connsiteX7" fmla="*/ 291893 w 303687"/>
                <a:gd name="connsiteY7" fmla="*/ 285750 h 345833"/>
                <a:gd name="connsiteX8" fmla="*/ 250567 w 303687"/>
                <a:gd name="connsiteY8" fmla="*/ 345833 h 345833"/>
                <a:gd name="connsiteX0" fmla="*/ 0 w 301024"/>
                <a:gd name="connsiteY0" fmla="*/ 122373 h 345833"/>
                <a:gd name="connsiteX1" fmla="*/ 63758 w 301024"/>
                <a:gd name="connsiteY1" fmla="*/ 57876 h 345833"/>
                <a:gd name="connsiteX2" fmla="*/ 123670 w 301024"/>
                <a:gd name="connsiteY2" fmla="*/ 19050 h 345833"/>
                <a:gd name="connsiteX3" fmla="*/ 190345 w 301024"/>
                <a:gd name="connsiteY3" fmla="*/ 0 h 345833"/>
                <a:gd name="connsiteX4" fmla="*/ 253794 w 301024"/>
                <a:gd name="connsiteY4" fmla="*/ 22679 h 345833"/>
                <a:gd name="connsiteX5" fmla="*/ 298036 w 301024"/>
                <a:gd name="connsiteY5" fmla="*/ 187597 h 345833"/>
                <a:gd name="connsiteX6" fmla="*/ 291893 w 301024"/>
                <a:gd name="connsiteY6" fmla="*/ 285750 h 345833"/>
                <a:gd name="connsiteX7" fmla="*/ 250567 w 301024"/>
                <a:gd name="connsiteY7" fmla="*/ 345833 h 345833"/>
                <a:gd name="connsiteX0" fmla="*/ 0 w 301741"/>
                <a:gd name="connsiteY0" fmla="*/ 122373 h 345833"/>
                <a:gd name="connsiteX1" fmla="*/ 63758 w 301741"/>
                <a:gd name="connsiteY1" fmla="*/ 57876 h 345833"/>
                <a:gd name="connsiteX2" fmla="*/ 123670 w 301741"/>
                <a:gd name="connsiteY2" fmla="*/ 19050 h 345833"/>
                <a:gd name="connsiteX3" fmla="*/ 190345 w 301741"/>
                <a:gd name="connsiteY3" fmla="*/ 0 h 345833"/>
                <a:gd name="connsiteX4" fmla="*/ 244114 w 301741"/>
                <a:gd name="connsiteY4" fmla="*/ 107740 h 345833"/>
                <a:gd name="connsiteX5" fmla="*/ 298036 w 301741"/>
                <a:gd name="connsiteY5" fmla="*/ 187597 h 345833"/>
                <a:gd name="connsiteX6" fmla="*/ 291893 w 301741"/>
                <a:gd name="connsiteY6" fmla="*/ 285750 h 345833"/>
                <a:gd name="connsiteX7" fmla="*/ 250567 w 301741"/>
                <a:gd name="connsiteY7" fmla="*/ 345833 h 345833"/>
                <a:gd name="connsiteX0" fmla="*/ 0 w 301741"/>
                <a:gd name="connsiteY0" fmla="*/ 122373 h 345833"/>
                <a:gd name="connsiteX1" fmla="*/ 63758 w 301741"/>
                <a:gd name="connsiteY1" fmla="*/ 57876 h 345833"/>
                <a:gd name="connsiteX2" fmla="*/ 123670 w 301741"/>
                <a:gd name="connsiteY2" fmla="*/ 19050 h 345833"/>
                <a:gd name="connsiteX3" fmla="*/ 190345 w 301741"/>
                <a:gd name="connsiteY3" fmla="*/ 0 h 345833"/>
                <a:gd name="connsiteX4" fmla="*/ 244114 w 301741"/>
                <a:gd name="connsiteY4" fmla="*/ 107740 h 345833"/>
                <a:gd name="connsiteX5" fmla="*/ 298036 w 301741"/>
                <a:gd name="connsiteY5" fmla="*/ 187597 h 345833"/>
                <a:gd name="connsiteX6" fmla="*/ 291893 w 301741"/>
                <a:gd name="connsiteY6" fmla="*/ 285750 h 345833"/>
                <a:gd name="connsiteX7" fmla="*/ 250567 w 301741"/>
                <a:gd name="connsiteY7" fmla="*/ 345833 h 345833"/>
                <a:gd name="connsiteX0" fmla="*/ 0 w 301741"/>
                <a:gd name="connsiteY0" fmla="*/ 122373 h 345833"/>
                <a:gd name="connsiteX1" fmla="*/ 63758 w 301741"/>
                <a:gd name="connsiteY1" fmla="*/ 57876 h 345833"/>
                <a:gd name="connsiteX2" fmla="*/ 123670 w 301741"/>
                <a:gd name="connsiteY2" fmla="*/ 19050 h 345833"/>
                <a:gd name="connsiteX3" fmla="*/ 190345 w 301741"/>
                <a:gd name="connsiteY3" fmla="*/ 0 h 345833"/>
                <a:gd name="connsiteX4" fmla="*/ 244114 w 301741"/>
                <a:gd name="connsiteY4" fmla="*/ 107740 h 345833"/>
                <a:gd name="connsiteX5" fmla="*/ 298036 w 301741"/>
                <a:gd name="connsiteY5" fmla="*/ 187597 h 345833"/>
                <a:gd name="connsiteX6" fmla="*/ 291893 w 301741"/>
                <a:gd name="connsiteY6" fmla="*/ 285750 h 345833"/>
                <a:gd name="connsiteX7" fmla="*/ 250567 w 301741"/>
                <a:gd name="connsiteY7" fmla="*/ 345833 h 345833"/>
                <a:gd name="connsiteX0" fmla="*/ 0 w 302219"/>
                <a:gd name="connsiteY0" fmla="*/ 122373 h 345833"/>
                <a:gd name="connsiteX1" fmla="*/ 63758 w 302219"/>
                <a:gd name="connsiteY1" fmla="*/ 57876 h 345833"/>
                <a:gd name="connsiteX2" fmla="*/ 123670 w 302219"/>
                <a:gd name="connsiteY2" fmla="*/ 19050 h 345833"/>
                <a:gd name="connsiteX3" fmla="*/ 190345 w 302219"/>
                <a:gd name="connsiteY3" fmla="*/ 0 h 345833"/>
                <a:gd name="connsiteX4" fmla="*/ 237661 w 302219"/>
                <a:gd name="connsiteY4" fmla="*/ 66676 h 345833"/>
                <a:gd name="connsiteX5" fmla="*/ 298036 w 302219"/>
                <a:gd name="connsiteY5" fmla="*/ 187597 h 345833"/>
                <a:gd name="connsiteX6" fmla="*/ 291893 w 302219"/>
                <a:gd name="connsiteY6" fmla="*/ 285750 h 345833"/>
                <a:gd name="connsiteX7" fmla="*/ 250567 w 302219"/>
                <a:gd name="connsiteY7" fmla="*/ 345833 h 34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219" h="345833">
                  <a:moveTo>
                    <a:pt x="0" y="122373"/>
                  </a:moveTo>
                  <a:cubicBezTo>
                    <a:pt x="15875" y="109673"/>
                    <a:pt x="43146" y="75097"/>
                    <a:pt x="63758" y="57876"/>
                  </a:cubicBezTo>
                  <a:cubicBezTo>
                    <a:pt x="84370" y="40656"/>
                    <a:pt x="102572" y="28696"/>
                    <a:pt x="123670" y="19050"/>
                  </a:cubicBezTo>
                  <a:cubicBezTo>
                    <a:pt x="144768" y="9404"/>
                    <a:pt x="142505" y="11960"/>
                    <a:pt x="190345" y="0"/>
                  </a:cubicBezTo>
                  <a:cubicBezTo>
                    <a:pt x="212570" y="7938"/>
                    <a:pt x="245525" y="-11520"/>
                    <a:pt x="237661" y="66676"/>
                  </a:cubicBezTo>
                  <a:cubicBezTo>
                    <a:pt x="229797" y="144872"/>
                    <a:pt x="288997" y="151085"/>
                    <a:pt x="298036" y="187597"/>
                  </a:cubicBezTo>
                  <a:cubicBezTo>
                    <a:pt x="307075" y="224109"/>
                    <a:pt x="299804" y="259377"/>
                    <a:pt x="291893" y="285750"/>
                  </a:cubicBezTo>
                  <a:cubicBezTo>
                    <a:pt x="283982" y="312123"/>
                    <a:pt x="263267" y="326783"/>
                    <a:pt x="250567" y="345833"/>
                  </a:cubicBezTo>
                </a:path>
              </a:pathLst>
            </a:custGeom>
            <a:noFill/>
            <a:ln w="127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フリーフォーム: 図形 60">
              <a:extLst>
                <a:ext uri="{FF2B5EF4-FFF2-40B4-BE49-F238E27FC236}">
                  <a16:creationId xmlns:a16="http://schemas.microsoft.com/office/drawing/2014/main" id="{12727294-C3E9-4929-AD69-E8EC3BBFFF8F}"/>
                </a:ext>
              </a:extLst>
            </p:cNvPr>
            <p:cNvSpPr/>
            <p:nvPr/>
          </p:nvSpPr>
          <p:spPr>
            <a:xfrm>
              <a:off x="6746788" y="3558746"/>
              <a:ext cx="654909" cy="667265"/>
            </a:xfrm>
            <a:custGeom>
              <a:avLst/>
              <a:gdLst>
                <a:gd name="connsiteX0" fmla="*/ 0 w 630195"/>
                <a:gd name="connsiteY0" fmla="*/ 679622 h 679622"/>
                <a:gd name="connsiteX1" fmla="*/ 630195 w 630195"/>
                <a:gd name="connsiteY1" fmla="*/ 0 h 679622"/>
                <a:gd name="connsiteX2" fmla="*/ 630195 w 630195"/>
                <a:gd name="connsiteY2" fmla="*/ 0 h 679622"/>
                <a:gd name="connsiteX0" fmla="*/ 0 w 704336"/>
                <a:gd name="connsiteY0" fmla="*/ 778476 h 778476"/>
                <a:gd name="connsiteX1" fmla="*/ 630195 w 704336"/>
                <a:gd name="connsiteY1" fmla="*/ 98854 h 778476"/>
                <a:gd name="connsiteX2" fmla="*/ 704336 w 704336"/>
                <a:gd name="connsiteY2" fmla="*/ 0 h 778476"/>
                <a:gd name="connsiteX0" fmla="*/ 0 w 704336"/>
                <a:gd name="connsiteY0" fmla="*/ 778476 h 778476"/>
                <a:gd name="connsiteX1" fmla="*/ 518984 w 704336"/>
                <a:gd name="connsiteY1" fmla="*/ 123568 h 778476"/>
                <a:gd name="connsiteX2" fmla="*/ 704336 w 704336"/>
                <a:gd name="connsiteY2" fmla="*/ 0 h 778476"/>
                <a:gd name="connsiteX0" fmla="*/ 0 w 889688"/>
                <a:gd name="connsiteY0" fmla="*/ 716692 h 716692"/>
                <a:gd name="connsiteX1" fmla="*/ 518984 w 889688"/>
                <a:gd name="connsiteY1" fmla="*/ 61784 h 716692"/>
                <a:gd name="connsiteX2" fmla="*/ 889688 w 889688"/>
                <a:gd name="connsiteY2" fmla="*/ 0 h 716692"/>
                <a:gd name="connsiteX0" fmla="*/ 0 w 889688"/>
                <a:gd name="connsiteY0" fmla="*/ 723109 h 723109"/>
                <a:gd name="connsiteX1" fmla="*/ 518984 w 889688"/>
                <a:gd name="connsiteY1" fmla="*/ 68201 h 723109"/>
                <a:gd name="connsiteX2" fmla="*/ 889688 w 889688"/>
                <a:gd name="connsiteY2" fmla="*/ 6417 h 723109"/>
                <a:gd name="connsiteX0" fmla="*/ 0 w 889688"/>
                <a:gd name="connsiteY0" fmla="*/ 716692 h 716692"/>
                <a:gd name="connsiteX1" fmla="*/ 407773 w 889688"/>
                <a:gd name="connsiteY1" fmla="*/ 234779 h 716692"/>
                <a:gd name="connsiteX2" fmla="*/ 889688 w 889688"/>
                <a:gd name="connsiteY2" fmla="*/ 0 h 716692"/>
                <a:gd name="connsiteX0" fmla="*/ 0 w 766121"/>
                <a:gd name="connsiteY0" fmla="*/ 704336 h 704336"/>
                <a:gd name="connsiteX1" fmla="*/ 407773 w 766121"/>
                <a:gd name="connsiteY1" fmla="*/ 222423 h 704336"/>
                <a:gd name="connsiteX2" fmla="*/ 766121 w 766121"/>
                <a:gd name="connsiteY2" fmla="*/ 0 h 704336"/>
                <a:gd name="connsiteX0" fmla="*/ 0 w 766121"/>
                <a:gd name="connsiteY0" fmla="*/ 704336 h 704336"/>
                <a:gd name="connsiteX1" fmla="*/ 407773 w 766121"/>
                <a:gd name="connsiteY1" fmla="*/ 222423 h 704336"/>
                <a:gd name="connsiteX2" fmla="*/ 766121 w 766121"/>
                <a:gd name="connsiteY2" fmla="*/ 0 h 704336"/>
                <a:gd name="connsiteX0" fmla="*/ 0 w 407773"/>
                <a:gd name="connsiteY0" fmla="*/ 481913 h 481913"/>
                <a:gd name="connsiteX1" fmla="*/ 407773 w 407773"/>
                <a:gd name="connsiteY1" fmla="*/ 0 h 481913"/>
                <a:gd name="connsiteX0" fmla="*/ 0 w 667265"/>
                <a:gd name="connsiteY0" fmla="*/ 716691 h 716691"/>
                <a:gd name="connsiteX1" fmla="*/ 667265 w 667265"/>
                <a:gd name="connsiteY1" fmla="*/ 0 h 716691"/>
                <a:gd name="connsiteX0" fmla="*/ 0 w 667265"/>
                <a:gd name="connsiteY0" fmla="*/ 716691 h 716691"/>
                <a:gd name="connsiteX1" fmla="*/ 667265 w 667265"/>
                <a:gd name="connsiteY1" fmla="*/ 0 h 716691"/>
                <a:gd name="connsiteX0" fmla="*/ 0 w 667265"/>
                <a:gd name="connsiteY0" fmla="*/ 716691 h 716691"/>
                <a:gd name="connsiteX1" fmla="*/ 667265 w 667265"/>
                <a:gd name="connsiteY1" fmla="*/ 0 h 716691"/>
                <a:gd name="connsiteX0" fmla="*/ 0 w 667265"/>
                <a:gd name="connsiteY0" fmla="*/ 716691 h 716691"/>
                <a:gd name="connsiteX1" fmla="*/ 667265 w 667265"/>
                <a:gd name="connsiteY1" fmla="*/ 0 h 716691"/>
                <a:gd name="connsiteX0" fmla="*/ 0 w 630195"/>
                <a:gd name="connsiteY0" fmla="*/ 654908 h 654908"/>
                <a:gd name="connsiteX1" fmla="*/ 630195 w 630195"/>
                <a:gd name="connsiteY1" fmla="*/ 0 h 654908"/>
                <a:gd name="connsiteX0" fmla="*/ 0 w 630195"/>
                <a:gd name="connsiteY0" fmla="*/ 654908 h 654908"/>
                <a:gd name="connsiteX1" fmla="*/ 630195 w 630195"/>
                <a:gd name="connsiteY1" fmla="*/ 0 h 654908"/>
                <a:gd name="connsiteX0" fmla="*/ 0 w 679622"/>
                <a:gd name="connsiteY0" fmla="*/ 667265 h 667265"/>
                <a:gd name="connsiteX1" fmla="*/ 679622 w 679622"/>
                <a:gd name="connsiteY1" fmla="*/ 0 h 667265"/>
              </a:gdLst>
              <a:ahLst/>
              <a:cxnLst>
                <a:cxn ang="0">
                  <a:pos x="connsiteX0" y="connsiteY0"/>
                </a:cxn>
                <a:cxn ang="0">
                  <a:pos x="connsiteX1" y="connsiteY1"/>
                </a:cxn>
              </a:cxnLst>
              <a:rect l="l" t="t" r="r" b="b"/>
              <a:pathLst>
                <a:path w="679622" h="667265">
                  <a:moveTo>
                    <a:pt x="0" y="667265"/>
                  </a:moveTo>
                  <a:cubicBezTo>
                    <a:pt x="247136" y="152400"/>
                    <a:pt x="514865" y="154459"/>
                    <a:pt x="679622" y="0"/>
                  </a:cubicBezTo>
                </a:path>
              </a:pathLst>
            </a:custGeom>
            <a:noFill/>
            <a:ln w="22225">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2" name="グループ化 61">
            <a:extLst>
              <a:ext uri="{FF2B5EF4-FFF2-40B4-BE49-F238E27FC236}">
                <a16:creationId xmlns:a16="http://schemas.microsoft.com/office/drawing/2014/main" id="{6D760C51-5ADB-4F6D-BC18-7EDD2877A7A4}"/>
              </a:ext>
            </a:extLst>
          </p:cNvPr>
          <p:cNvGrpSpPr/>
          <p:nvPr/>
        </p:nvGrpSpPr>
        <p:grpSpPr>
          <a:xfrm>
            <a:off x="7151708" y="449203"/>
            <a:ext cx="1776936" cy="2039921"/>
            <a:chOff x="7151708" y="334823"/>
            <a:chExt cx="1820916" cy="2154302"/>
          </a:xfrm>
        </p:grpSpPr>
        <p:sp>
          <p:nvSpPr>
            <p:cNvPr id="63" name="フリーフォーム: 図形 62">
              <a:extLst>
                <a:ext uri="{FF2B5EF4-FFF2-40B4-BE49-F238E27FC236}">
                  <a16:creationId xmlns:a16="http://schemas.microsoft.com/office/drawing/2014/main" id="{B8B91235-02C3-491B-B877-86D83719E3DF}"/>
                </a:ext>
              </a:extLst>
            </p:cNvPr>
            <p:cNvSpPr/>
            <p:nvPr/>
          </p:nvSpPr>
          <p:spPr>
            <a:xfrm>
              <a:off x="7151708" y="334823"/>
              <a:ext cx="1820916" cy="2154302"/>
            </a:xfrm>
            <a:custGeom>
              <a:avLst/>
              <a:gdLst>
                <a:gd name="connsiteX0" fmla="*/ 1130300 w 1130300"/>
                <a:gd name="connsiteY0" fmla="*/ 0 h 800100"/>
                <a:gd name="connsiteX1" fmla="*/ 457200 w 1130300"/>
                <a:gd name="connsiteY1" fmla="*/ 419100 h 800100"/>
                <a:gd name="connsiteX2" fmla="*/ 215900 w 1130300"/>
                <a:gd name="connsiteY2" fmla="*/ 444500 h 800100"/>
                <a:gd name="connsiteX3" fmla="*/ 0 w 1130300"/>
                <a:gd name="connsiteY3" fmla="*/ 800100 h 800100"/>
                <a:gd name="connsiteX0" fmla="*/ 1130300 w 1130300"/>
                <a:gd name="connsiteY0" fmla="*/ 0 h 800100"/>
                <a:gd name="connsiteX1" fmla="*/ 457200 w 1130300"/>
                <a:gd name="connsiteY1" fmla="*/ 419100 h 800100"/>
                <a:gd name="connsiteX2" fmla="*/ 215900 w 1130300"/>
                <a:gd name="connsiteY2" fmla="*/ 444500 h 800100"/>
                <a:gd name="connsiteX3" fmla="*/ 0 w 1130300"/>
                <a:gd name="connsiteY3" fmla="*/ 800100 h 800100"/>
                <a:gd name="connsiteX0" fmla="*/ 1130300 w 1130300"/>
                <a:gd name="connsiteY0" fmla="*/ 0 h 800100"/>
                <a:gd name="connsiteX1" fmla="*/ 457200 w 1130300"/>
                <a:gd name="connsiteY1" fmla="*/ 419100 h 800100"/>
                <a:gd name="connsiteX2" fmla="*/ 215900 w 1130300"/>
                <a:gd name="connsiteY2" fmla="*/ 444500 h 800100"/>
                <a:gd name="connsiteX3" fmla="*/ 0 w 1130300"/>
                <a:gd name="connsiteY3" fmla="*/ 800100 h 800100"/>
                <a:gd name="connsiteX0" fmla="*/ 1130300 w 1130300"/>
                <a:gd name="connsiteY0" fmla="*/ 0 h 800100"/>
                <a:gd name="connsiteX1" fmla="*/ 596900 w 1130300"/>
                <a:gd name="connsiteY1" fmla="*/ 304800 h 800100"/>
                <a:gd name="connsiteX2" fmla="*/ 215900 w 1130300"/>
                <a:gd name="connsiteY2" fmla="*/ 444500 h 800100"/>
                <a:gd name="connsiteX3" fmla="*/ 0 w 1130300"/>
                <a:gd name="connsiteY3" fmla="*/ 800100 h 800100"/>
                <a:gd name="connsiteX0" fmla="*/ 1193800 w 1193800"/>
                <a:gd name="connsiteY0" fmla="*/ 0 h 774700"/>
                <a:gd name="connsiteX1" fmla="*/ 660400 w 1193800"/>
                <a:gd name="connsiteY1" fmla="*/ 304800 h 774700"/>
                <a:gd name="connsiteX2" fmla="*/ 279400 w 1193800"/>
                <a:gd name="connsiteY2" fmla="*/ 444500 h 774700"/>
                <a:gd name="connsiteX3" fmla="*/ 0 w 1193800"/>
                <a:gd name="connsiteY3" fmla="*/ 774700 h 774700"/>
                <a:gd name="connsiteX0" fmla="*/ 1193800 w 1193800"/>
                <a:gd name="connsiteY0" fmla="*/ 0 h 774700"/>
                <a:gd name="connsiteX1" fmla="*/ 660400 w 1193800"/>
                <a:gd name="connsiteY1" fmla="*/ 304800 h 774700"/>
                <a:gd name="connsiteX2" fmla="*/ 279400 w 1193800"/>
                <a:gd name="connsiteY2" fmla="*/ 444500 h 774700"/>
                <a:gd name="connsiteX3" fmla="*/ 0 w 1193800"/>
                <a:gd name="connsiteY3" fmla="*/ 774700 h 774700"/>
                <a:gd name="connsiteX0" fmla="*/ 1193800 w 1193800"/>
                <a:gd name="connsiteY0" fmla="*/ 0 h 774700"/>
                <a:gd name="connsiteX1" fmla="*/ 723900 w 1193800"/>
                <a:gd name="connsiteY1" fmla="*/ 254000 h 774700"/>
                <a:gd name="connsiteX2" fmla="*/ 279400 w 1193800"/>
                <a:gd name="connsiteY2" fmla="*/ 444500 h 774700"/>
                <a:gd name="connsiteX3" fmla="*/ 0 w 1193800"/>
                <a:gd name="connsiteY3" fmla="*/ 774700 h 774700"/>
                <a:gd name="connsiteX0" fmla="*/ 1214135 w 1214135"/>
                <a:gd name="connsiteY0" fmla="*/ 0 h 793415"/>
                <a:gd name="connsiteX1" fmla="*/ 744235 w 1214135"/>
                <a:gd name="connsiteY1" fmla="*/ 254000 h 793415"/>
                <a:gd name="connsiteX2" fmla="*/ 299735 w 1214135"/>
                <a:gd name="connsiteY2" fmla="*/ 444500 h 793415"/>
                <a:gd name="connsiteX3" fmla="*/ 20335 w 1214135"/>
                <a:gd name="connsiteY3" fmla="*/ 774700 h 793415"/>
                <a:gd name="connsiteX4" fmla="*/ 21604 w 1214135"/>
                <a:gd name="connsiteY4" fmla="*/ 751575 h 793415"/>
                <a:gd name="connsiteX0" fmla="*/ 1204474 w 1204474"/>
                <a:gd name="connsiteY0" fmla="*/ 0 h 782086"/>
                <a:gd name="connsiteX1" fmla="*/ 734574 w 1204474"/>
                <a:gd name="connsiteY1" fmla="*/ 254000 h 782086"/>
                <a:gd name="connsiteX2" fmla="*/ 290074 w 1204474"/>
                <a:gd name="connsiteY2" fmla="*/ 444500 h 782086"/>
                <a:gd name="connsiteX3" fmla="*/ 10674 w 1204474"/>
                <a:gd name="connsiteY3" fmla="*/ 774700 h 782086"/>
                <a:gd name="connsiteX4" fmla="*/ 84217 w 1204474"/>
                <a:gd name="connsiteY4" fmla="*/ 589698 h 782086"/>
                <a:gd name="connsiteX0" fmla="*/ 1276853 w 1276853"/>
                <a:gd name="connsiteY0" fmla="*/ 0 h 1595673"/>
                <a:gd name="connsiteX1" fmla="*/ 806953 w 1276853"/>
                <a:gd name="connsiteY1" fmla="*/ 254000 h 1595673"/>
                <a:gd name="connsiteX2" fmla="*/ 362453 w 1276853"/>
                <a:gd name="connsiteY2" fmla="*/ 444500 h 1595673"/>
                <a:gd name="connsiteX3" fmla="*/ 83053 w 1276853"/>
                <a:gd name="connsiteY3" fmla="*/ 774700 h 1595673"/>
                <a:gd name="connsiteX4" fmla="*/ 1 w 1276853"/>
                <a:gd name="connsiteY4" fmla="*/ 1595651 h 1595673"/>
                <a:gd name="connsiteX0" fmla="*/ 1276853 w 1276853"/>
                <a:gd name="connsiteY0" fmla="*/ 0 h 1595673"/>
                <a:gd name="connsiteX1" fmla="*/ 806953 w 1276853"/>
                <a:gd name="connsiteY1" fmla="*/ 254000 h 1595673"/>
                <a:gd name="connsiteX2" fmla="*/ 362453 w 1276853"/>
                <a:gd name="connsiteY2" fmla="*/ 444500 h 1595673"/>
                <a:gd name="connsiteX3" fmla="*/ 83053 w 1276853"/>
                <a:gd name="connsiteY3" fmla="*/ 774700 h 1595673"/>
                <a:gd name="connsiteX4" fmla="*/ 1 w 1276853"/>
                <a:gd name="connsiteY4" fmla="*/ 1595651 h 1595673"/>
                <a:gd name="connsiteX0" fmla="*/ 1276853 w 1276853"/>
                <a:gd name="connsiteY0" fmla="*/ 0 h 1595669"/>
                <a:gd name="connsiteX1" fmla="*/ 806953 w 1276853"/>
                <a:gd name="connsiteY1" fmla="*/ 254000 h 1595669"/>
                <a:gd name="connsiteX2" fmla="*/ 362453 w 1276853"/>
                <a:gd name="connsiteY2" fmla="*/ 444500 h 1595669"/>
                <a:gd name="connsiteX3" fmla="*/ 131236 w 1276853"/>
                <a:gd name="connsiteY3" fmla="*/ 624385 h 1595669"/>
                <a:gd name="connsiteX4" fmla="*/ 1 w 1276853"/>
                <a:gd name="connsiteY4" fmla="*/ 1595651 h 1595669"/>
                <a:gd name="connsiteX0" fmla="*/ 1276853 w 1276853"/>
                <a:gd name="connsiteY0" fmla="*/ 0 h 1595675"/>
                <a:gd name="connsiteX1" fmla="*/ 806953 w 1276853"/>
                <a:gd name="connsiteY1" fmla="*/ 254000 h 1595675"/>
                <a:gd name="connsiteX2" fmla="*/ 362453 w 1276853"/>
                <a:gd name="connsiteY2" fmla="*/ 444500 h 1595675"/>
                <a:gd name="connsiteX3" fmla="*/ 119191 w 1276853"/>
                <a:gd name="connsiteY3" fmla="*/ 844076 h 1595675"/>
                <a:gd name="connsiteX4" fmla="*/ 1 w 1276853"/>
                <a:gd name="connsiteY4" fmla="*/ 1595651 h 1595675"/>
                <a:gd name="connsiteX0" fmla="*/ 1276853 w 1276853"/>
                <a:gd name="connsiteY0" fmla="*/ 0 h 1595676"/>
                <a:gd name="connsiteX1" fmla="*/ 806953 w 1276853"/>
                <a:gd name="connsiteY1" fmla="*/ 254000 h 1595676"/>
                <a:gd name="connsiteX2" fmla="*/ 362453 w 1276853"/>
                <a:gd name="connsiteY2" fmla="*/ 444500 h 1595676"/>
                <a:gd name="connsiteX3" fmla="*/ 95099 w 1276853"/>
                <a:gd name="connsiteY3" fmla="*/ 867202 h 1595676"/>
                <a:gd name="connsiteX4" fmla="*/ 1 w 1276853"/>
                <a:gd name="connsiteY4" fmla="*/ 1595651 h 1595676"/>
                <a:gd name="connsiteX0" fmla="*/ 1276854 w 1276854"/>
                <a:gd name="connsiteY0" fmla="*/ 0 h 1595687"/>
                <a:gd name="connsiteX1" fmla="*/ 806954 w 1276854"/>
                <a:gd name="connsiteY1" fmla="*/ 254000 h 1595687"/>
                <a:gd name="connsiteX2" fmla="*/ 362454 w 1276854"/>
                <a:gd name="connsiteY2" fmla="*/ 444500 h 1595687"/>
                <a:gd name="connsiteX3" fmla="*/ 95100 w 1276854"/>
                <a:gd name="connsiteY3" fmla="*/ 867202 h 1595687"/>
                <a:gd name="connsiteX4" fmla="*/ 2 w 1276854"/>
                <a:gd name="connsiteY4" fmla="*/ 1595651 h 1595687"/>
                <a:gd name="connsiteX0" fmla="*/ 1276853 w 1276853"/>
                <a:gd name="connsiteY0" fmla="*/ 0 h 1595692"/>
                <a:gd name="connsiteX1" fmla="*/ 806953 w 1276853"/>
                <a:gd name="connsiteY1" fmla="*/ 254000 h 1595692"/>
                <a:gd name="connsiteX2" fmla="*/ 362453 w 1276853"/>
                <a:gd name="connsiteY2" fmla="*/ 444500 h 1595692"/>
                <a:gd name="connsiteX3" fmla="*/ 155328 w 1276853"/>
                <a:gd name="connsiteY3" fmla="*/ 925015 h 1595692"/>
                <a:gd name="connsiteX4" fmla="*/ 1 w 1276853"/>
                <a:gd name="connsiteY4" fmla="*/ 1595651 h 1595692"/>
                <a:gd name="connsiteX0" fmla="*/ 1337081 w 1337081"/>
                <a:gd name="connsiteY0" fmla="*/ 0 h 1537877"/>
                <a:gd name="connsiteX1" fmla="*/ 867181 w 1337081"/>
                <a:gd name="connsiteY1" fmla="*/ 254000 h 1537877"/>
                <a:gd name="connsiteX2" fmla="*/ 422681 w 1337081"/>
                <a:gd name="connsiteY2" fmla="*/ 444500 h 1537877"/>
                <a:gd name="connsiteX3" fmla="*/ 215556 w 1337081"/>
                <a:gd name="connsiteY3" fmla="*/ 925015 h 1537877"/>
                <a:gd name="connsiteX4" fmla="*/ 0 w 1337081"/>
                <a:gd name="connsiteY4" fmla="*/ 1537838 h 1537877"/>
                <a:gd name="connsiteX0" fmla="*/ 1216625 w 1216625"/>
                <a:gd name="connsiteY0" fmla="*/ 0 h 1329775"/>
                <a:gd name="connsiteX1" fmla="*/ 746725 w 1216625"/>
                <a:gd name="connsiteY1" fmla="*/ 254000 h 1329775"/>
                <a:gd name="connsiteX2" fmla="*/ 302225 w 1216625"/>
                <a:gd name="connsiteY2" fmla="*/ 444500 h 1329775"/>
                <a:gd name="connsiteX3" fmla="*/ 95100 w 1216625"/>
                <a:gd name="connsiteY3" fmla="*/ 925015 h 1329775"/>
                <a:gd name="connsiteX4" fmla="*/ 2 w 1216625"/>
                <a:gd name="connsiteY4" fmla="*/ 1329710 h 1329775"/>
                <a:gd name="connsiteX0" fmla="*/ 1216624 w 1216624"/>
                <a:gd name="connsiteY0" fmla="*/ 0 h 1329757"/>
                <a:gd name="connsiteX1" fmla="*/ 746724 w 1216624"/>
                <a:gd name="connsiteY1" fmla="*/ 254000 h 1329757"/>
                <a:gd name="connsiteX2" fmla="*/ 302224 w 1216624"/>
                <a:gd name="connsiteY2" fmla="*/ 444500 h 1329757"/>
                <a:gd name="connsiteX3" fmla="*/ 119191 w 1216624"/>
                <a:gd name="connsiteY3" fmla="*/ 820950 h 1329757"/>
                <a:gd name="connsiteX4" fmla="*/ 1 w 1216624"/>
                <a:gd name="connsiteY4" fmla="*/ 1329710 h 1329757"/>
                <a:gd name="connsiteX0" fmla="*/ 1175811 w 1175811"/>
                <a:gd name="connsiteY0" fmla="*/ 0 h 1153491"/>
                <a:gd name="connsiteX1" fmla="*/ 705911 w 1175811"/>
                <a:gd name="connsiteY1" fmla="*/ 254000 h 1153491"/>
                <a:gd name="connsiteX2" fmla="*/ 261411 w 1175811"/>
                <a:gd name="connsiteY2" fmla="*/ 444500 h 1153491"/>
                <a:gd name="connsiteX3" fmla="*/ 78378 w 1175811"/>
                <a:gd name="connsiteY3" fmla="*/ 820950 h 1153491"/>
                <a:gd name="connsiteX4" fmla="*/ 2 w 1175811"/>
                <a:gd name="connsiteY4" fmla="*/ 1153413 h 1153491"/>
                <a:gd name="connsiteX0" fmla="*/ 1900538 w 1900538"/>
                <a:gd name="connsiteY0" fmla="*/ 0 h 2442176"/>
                <a:gd name="connsiteX1" fmla="*/ 705911 w 1900538"/>
                <a:gd name="connsiteY1" fmla="*/ 1542685 h 2442176"/>
                <a:gd name="connsiteX2" fmla="*/ 261411 w 1900538"/>
                <a:gd name="connsiteY2" fmla="*/ 1733185 h 2442176"/>
                <a:gd name="connsiteX3" fmla="*/ 78378 w 1900538"/>
                <a:gd name="connsiteY3" fmla="*/ 2109635 h 2442176"/>
                <a:gd name="connsiteX4" fmla="*/ 2 w 1900538"/>
                <a:gd name="connsiteY4" fmla="*/ 2442098 h 2442176"/>
                <a:gd name="connsiteX0" fmla="*/ 1900538 w 1900538"/>
                <a:gd name="connsiteY0" fmla="*/ 0 h 2442176"/>
                <a:gd name="connsiteX1" fmla="*/ 705911 w 1900538"/>
                <a:gd name="connsiteY1" fmla="*/ 1542685 h 2442176"/>
                <a:gd name="connsiteX2" fmla="*/ 261411 w 1900538"/>
                <a:gd name="connsiteY2" fmla="*/ 1733185 h 2442176"/>
                <a:gd name="connsiteX3" fmla="*/ 78378 w 1900538"/>
                <a:gd name="connsiteY3" fmla="*/ 2109635 h 2442176"/>
                <a:gd name="connsiteX4" fmla="*/ 2 w 1900538"/>
                <a:gd name="connsiteY4" fmla="*/ 2442098 h 2442176"/>
                <a:gd name="connsiteX0" fmla="*/ 1900538 w 1900538"/>
                <a:gd name="connsiteY0" fmla="*/ 0 h 2442176"/>
                <a:gd name="connsiteX1" fmla="*/ 1480930 w 1900538"/>
                <a:gd name="connsiteY1" fmla="*/ 801378 h 2442176"/>
                <a:gd name="connsiteX2" fmla="*/ 705911 w 1900538"/>
                <a:gd name="connsiteY2" fmla="*/ 1542685 h 2442176"/>
                <a:gd name="connsiteX3" fmla="*/ 261411 w 1900538"/>
                <a:gd name="connsiteY3" fmla="*/ 1733185 h 2442176"/>
                <a:gd name="connsiteX4" fmla="*/ 78378 w 1900538"/>
                <a:gd name="connsiteY4" fmla="*/ 2109635 h 2442176"/>
                <a:gd name="connsiteX5" fmla="*/ 2 w 1900538"/>
                <a:gd name="connsiteY5" fmla="*/ 2442098 h 2442176"/>
                <a:gd name="connsiteX0" fmla="*/ 1900538 w 1900538"/>
                <a:gd name="connsiteY0" fmla="*/ 0 h 2442176"/>
                <a:gd name="connsiteX1" fmla="*/ 1457169 w 1900538"/>
                <a:gd name="connsiteY1" fmla="*/ 915421 h 2442176"/>
                <a:gd name="connsiteX2" fmla="*/ 705911 w 1900538"/>
                <a:gd name="connsiteY2" fmla="*/ 1542685 h 2442176"/>
                <a:gd name="connsiteX3" fmla="*/ 261411 w 1900538"/>
                <a:gd name="connsiteY3" fmla="*/ 1733185 h 2442176"/>
                <a:gd name="connsiteX4" fmla="*/ 78378 w 1900538"/>
                <a:gd name="connsiteY4" fmla="*/ 2109635 h 2442176"/>
                <a:gd name="connsiteX5" fmla="*/ 2 w 1900538"/>
                <a:gd name="connsiteY5" fmla="*/ 2442098 h 2442176"/>
                <a:gd name="connsiteX0" fmla="*/ 1900538 w 1900538"/>
                <a:gd name="connsiteY0" fmla="*/ 0 h 2442176"/>
                <a:gd name="connsiteX1" fmla="*/ 1457169 w 1900538"/>
                <a:gd name="connsiteY1" fmla="*/ 915421 h 2442176"/>
                <a:gd name="connsiteX2" fmla="*/ 705911 w 1900538"/>
                <a:gd name="connsiteY2" fmla="*/ 1542685 h 2442176"/>
                <a:gd name="connsiteX3" fmla="*/ 261411 w 1900538"/>
                <a:gd name="connsiteY3" fmla="*/ 1733185 h 2442176"/>
                <a:gd name="connsiteX4" fmla="*/ 78378 w 1900538"/>
                <a:gd name="connsiteY4" fmla="*/ 2109635 h 2442176"/>
                <a:gd name="connsiteX5" fmla="*/ 2 w 1900538"/>
                <a:gd name="connsiteY5" fmla="*/ 2442098 h 2442176"/>
                <a:gd name="connsiteX0" fmla="*/ 1900538 w 1900538"/>
                <a:gd name="connsiteY0" fmla="*/ 0 h 2442176"/>
                <a:gd name="connsiteX1" fmla="*/ 1457169 w 1900538"/>
                <a:gd name="connsiteY1" fmla="*/ 915421 h 2442176"/>
                <a:gd name="connsiteX2" fmla="*/ 931645 w 1900538"/>
                <a:gd name="connsiteY2" fmla="*/ 1565494 h 2442176"/>
                <a:gd name="connsiteX3" fmla="*/ 261411 w 1900538"/>
                <a:gd name="connsiteY3" fmla="*/ 1733185 h 2442176"/>
                <a:gd name="connsiteX4" fmla="*/ 78378 w 1900538"/>
                <a:gd name="connsiteY4" fmla="*/ 2109635 h 2442176"/>
                <a:gd name="connsiteX5" fmla="*/ 2 w 1900538"/>
                <a:gd name="connsiteY5" fmla="*/ 2442098 h 2442176"/>
                <a:gd name="connsiteX0" fmla="*/ 1900746 w 1900746"/>
                <a:gd name="connsiteY0" fmla="*/ 0 h 2442184"/>
                <a:gd name="connsiteX1" fmla="*/ 1457377 w 1900746"/>
                <a:gd name="connsiteY1" fmla="*/ 915421 h 2442184"/>
                <a:gd name="connsiteX2" fmla="*/ 931853 w 1900746"/>
                <a:gd name="connsiteY2" fmla="*/ 1565494 h 2442184"/>
                <a:gd name="connsiteX3" fmla="*/ 511115 w 1900746"/>
                <a:gd name="connsiteY3" fmla="*/ 1607738 h 2442184"/>
                <a:gd name="connsiteX4" fmla="*/ 78586 w 1900746"/>
                <a:gd name="connsiteY4" fmla="*/ 2109635 h 2442184"/>
                <a:gd name="connsiteX5" fmla="*/ 210 w 1900746"/>
                <a:gd name="connsiteY5" fmla="*/ 2442098 h 2442184"/>
                <a:gd name="connsiteX0" fmla="*/ 1900746 w 1900746"/>
                <a:gd name="connsiteY0" fmla="*/ 0 h 2442184"/>
                <a:gd name="connsiteX1" fmla="*/ 1457377 w 1900746"/>
                <a:gd name="connsiteY1" fmla="*/ 915421 h 2442184"/>
                <a:gd name="connsiteX2" fmla="*/ 1062542 w 1900746"/>
                <a:gd name="connsiteY2" fmla="*/ 1371621 h 2442184"/>
                <a:gd name="connsiteX3" fmla="*/ 511115 w 1900746"/>
                <a:gd name="connsiteY3" fmla="*/ 1607738 h 2442184"/>
                <a:gd name="connsiteX4" fmla="*/ 78586 w 1900746"/>
                <a:gd name="connsiteY4" fmla="*/ 2109635 h 2442184"/>
                <a:gd name="connsiteX5" fmla="*/ 210 w 1900746"/>
                <a:gd name="connsiteY5" fmla="*/ 2442098 h 2442184"/>
                <a:gd name="connsiteX0" fmla="*/ 1901041 w 1901041"/>
                <a:gd name="connsiteY0" fmla="*/ 0 h 2442177"/>
                <a:gd name="connsiteX1" fmla="*/ 1457672 w 1901041"/>
                <a:gd name="connsiteY1" fmla="*/ 915421 h 2442177"/>
                <a:gd name="connsiteX2" fmla="*/ 1062837 w 1901041"/>
                <a:gd name="connsiteY2" fmla="*/ 1371621 h 2442177"/>
                <a:gd name="connsiteX3" fmla="*/ 535172 w 1901041"/>
                <a:gd name="connsiteY3" fmla="*/ 1710376 h 2442177"/>
                <a:gd name="connsiteX4" fmla="*/ 78881 w 1901041"/>
                <a:gd name="connsiteY4" fmla="*/ 2109635 h 2442177"/>
                <a:gd name="connsiteX5" fmla="*/ 505 w 1901041"/>
                <a:gd name="connsiteY5" fmla="*/ 2442098 h 2442177"/>
                <a:gd name="connsiteX0" fmla="*/ 1900537 w 1900537"/>
                <a:gd name="connsiteY0" fmla="*/ 0 h 2442150"/>
                <a:gd name="connsiteX1" fmla="*/ 1457168 w 1900537"/>
                <a:gd name="connsiteY1" fmla="*/ 915421 h 2442150"/>
                <a:gd name="connsiteX2" fmla="*/ 1062333 w 1900537"/>
                <a:gd name="connsiteY2" fmla="*/ 1371621 h 2442150"/>
                <a:gd name="connsiteX3" fmla="*/ 534668 w 1900537"/>
                <a:gd name="connsiteY3" fmla="*/ 1710376 h 2442150"/>
                <a:gd name="connsiteX4" fmla="*/ 149662 w 1900537"/>
                <a:gd name="connsiteY4" fmla="*/ 1995592 h 2442150"/>
                <a:gd name="connsiteX5" fmla="*/ 1 w 1900537"/>
                <a:gd name="connsiteY5" fmla="*/ 2442098 h 2442150"/>
                <a:gd name="connsiteX0" fmla="*/ 1774465 w 1774465"/>
                <a:gd name="connsiteY0" fmla="*/ 0 h 2396539"/>
                <a:gd name="connsiteX1" fmla="*/ 1331096 w 1774465"/>
                <a:gd name="connsiteY1" fmla="*/ 915421 h 2396539"/>
                <a:gd name="connsiteX2" fmla="*/ 936261 w 1774465"/>
                <a:gd name="connsiteY2" fmla="*/ 1371621 h 2396539"/>
                <a:gd name="connsiteX3" fmla="*/ 408596 w 1774465"/>
                <a:gd name="connsiteY3" fmla="*/ 1710376 h 2396539"/>
                <a:gd name="connsiteX4" fmla="*/ 23590 w 1774465"/>
                <a:gd name="connsiteY4" fmla="*/ 1995592 h 2396539"/>
                <a:gd name="connsiteX5" fmla="*/ 40260 w 1774465"/>
                <a:gd name="connsiteY5" fmla="*/ 2396480 h 2396539"/>
                <a:gd name="connsiteX0" fmla="*/ 1881558 w 1881558"/>
                <a:gd name="connsiteY0" fmla="*/ 0 h 2396556"/>
                <a:gd name="connsiteX1" fmla="*/ 1438189 w 1881558"/>
                <a:gd name="connsiteY1" fmla="*/ 915421 h 2396556"/>
                <a:gd name="connsiteX2" fmla="*/ 1043354 w 1881558"/>
                <a:gd name="connsiteY2" fmla="*/ 1371621 h 2396556"/>
                <a:gd name="connsiteX3" fmla="*/ 515689 w 1881558"/>
                <a:gd name="connsiteY3" fmla="*/ 1710376 h 2396556"/>
                <a:gd name="connsiteX4" fmla="*/ 11874 w 1881558"/>
                <a:gd name="connsiteY4" fmla="*/ 2064018 h 2396556"/>
                <a:gd name="connsiteX5" fmla="*/ 147353 w 1881558"/>
                <a:gd name="connsiteY5" fmla="*/ 2396480 h 2396556"/>
                <a:gd name="connsiteX0" fmla="*/ 1756433 w 1756433"/>
                <a:gd name="connsiteY0" fmla="*/ 0 h 2396532"/>
                <a:gd name="connsiteX1" fmla="*/ 1313064 w 1756433"/>
                <a:gd name="connsiteY1" fmla="*/ 915421 h 2396532"/>
                <a:gd name="connsiteX2" fmla="*/ 918229 w 1756433"/>
                <a:gd name="connsiteY2" fmla="*/ 1371621 h 2396532"/>
                <a:gd name="connsiteX3" fmla="*/ 390564 w 1756433"/>
                <a:gd name="connsiteY3" fmla="*/ 1710376 h 2396532"/>
                <a:gd name="connsiteX4" fmla="*/ 29319 w 1756433"/>
                <a:gd name="connsiteY4" fmla="*/ 1961378 h 2396532"/>
                <a:gd name="connsiteX5" fmla="*/ 22228 w 1756433"/>
                <a:gd name="connsiteY5" fmla="*/ 2396480 h 2396532"/>
                <a:gd name="connsiteX0" fmla="*/ 1809142 w 1809142"/>
                <a:gd name="connsiteY0" fmla="*/ 0 h 2396589"/>
                <a:gd name="connsiteX1" fmla="*/ 1365773 w 1809142"/>
                <a:gd name="connsiteY1" fmla="*/ 915421 h 2396589"/>
                <a:gd name="connsiteX2" fmla="*/ 970938 w 1809142"/>
                <a:gd name="connsiteY2" fmla="*/ 1371621 h 2396589"/>
                <a:gd name="connsiteX3" fmla="*/ 443273 w 1809142"/>
                <a:gd name="connsiteY3" fmla="*/ 1710376 h 2396589"/>
                <a:gd name="connsiteX4" fmla="*/ 82028 w 1809142"/>
                <a:gd name="connsiteY4" fmla="*/ 1961378 h 2396589"/>
                <a:gd name="connsiteX5" fmla="*/ 74937 w 1809142"/>
                <a:gd name="connsiteY5" fmla="*/ 2396480 h 2396589"/>
                <a:gd name="connsiteX0" fmla="*/ 1764321 w 1764321"/>
                <a:gd name="connsiteY0" fmla="*/ 0 h 2396535"/>
                <a:gd name="connsiteX1" fmla="*/ 1320952 w 1764321"/>
                <a:gd name="connsiteY1" fmla="*/ 915421 h 2396535"/>
                <a:gd name="connsiteX2" fmla="*/ 926117 w 1764321"/>
                <a:gd name="connsiteY2" fmla="*/ 1371621 h 2396535"/>
                <a:gd name="connsiteX3" fmla="*/ 505379 w 1764321"/>
                <a:gd name="connsiteY3" fmla="*/ 1619142 h 2396535"/>
                <a:gd name="connsiteX4" fmla="*/ 37207 w 1764321"/>
                <a:gd name="connsiteY4" fmla="*/ 1961378 h 2396535"/>
                <a:gd name="connsiteX5" fmla="*/ 30116 w 1764321"/>
                <a:gd name="connsiteY5" fmla="*/ 2396480 h 2396535"/>
                <a:gd name="connsiteX0" fmla="*/ 1764321 w 1764321"/>
                <a:gd name="connsiteY0" fmla="*/ 0 h 2396535"/>
                <a:gd name="connsiteX1" fmla="*/ 1320952 w 1764321"/>
                <a:gd name="connsiteY1" fmla="*/ 915421 h 2396535"/>
                <a:gd name="connsiteX2" fmla="*/ 997402 w 1764321"/>
                <a:gd name="connsiteY2" fmla="*/ 1314599 h 2396535"/>
                <a:gd name="connsiteX3" fmla="*/ 505379 w 1764321"/>
                <a:gd name="connsiteY3" fmla="*/ 1619142 h 2396535"/>
                <a:gd name="connsiteX4" fmla="*/ 37207 w 1764321"/>
                <a:gd name="connsiteY4" fmla="*/ 1961378 h 2396535"/>
                <a:gd name="connsiteX5" fmla="*/ 30116 w 1764321"/>
                <a:gd name="connsiteY5" fmla="*/ 2396480 h 2396535"/>
                <a:gd name="connsiteX0" fmla="*/ 1764321 w 1764321"/>
                <a:gd name="connsiteY0" fmla="*/ 0 h 2396535"/>
                <a:gd name="connsiteX1" fmla="*/ 1451640 w 1764321"/>
                <a:gd name="connsiteY1" fmla="*/ 778570 h 2396535"/>
                <a:gd name="connsiteX2" fmla="*/ 997402 w 1764321"/>
                <a:gd name="connsiteY2" fmla="*/ 1314599 h 2396535"/>
                <a:gd name="connsiteX3" fmla="*/ 505379 w 1764321"/>
                <a:gd name="connsiteY3" fmla="*/ 1619142 h 2396535"/>
                <a:gd name="connsiteX4" fmla="*/ 37207 w 1764321"/>
                <a:gd name="connsiteY4" fmla="*/ 1961378 h 2396535"/>
                <a:gd name="connsiteX5" fmla="*/ 30116 w 1764321"/>
                <a:gd name="connsiteY5" fmla="*/ 2396480 h 2396535"/>
                <a:gd name="connsiteX0" fmla="*/ 1764321 w 1764321"/>
                <a:gd name="connsiteY0" fmla="*/ 0 h 2396535"/>
                <a:gd name="connsiteX1" fmla="*/ 1451640 w 1764321"/>
                <a:gd name="connsiteY1" fmla="*/ 778570 h 2396535"/>
                <a:gd name="connsiteX2" fmla="*/ 997402 w 1764321"/>
                <a:gd name="connsiteY2" fmla="*/ 1314599 h 2396535"/>
                <a:gd name="connsiteX3" fmla="*/ 505379 w 1764321"/>
                <a:gd name="connsiteY3" fmla="*/ 1619142 h 2396535"/>
                <a:gd name="connsiteX4" fmla="*/ 37207 w 1764321"/>
                <a:gd name="connsiteY4" fmla="*/ 1961378 h 2396535"/>
                <a:gd name="connsiteX5" fmla="*/ 30116 w 1764321"/>
                <a:gd name="connsiteY5" fmla="*/ 2396480 h 2396535"/>
                <a:gd name="connsiteX0" fmla="*/ 1764321 w 1764321"/>
                <a:gd name="connsiteY0" fmla="*/ 0 h 2396533"/>
                <a:gd name="connsiteX1" fmla="*/ 1451640 w 1764321"/>
                <a:gd name="connsiteY1" fmla="*/ 778570 h 2396533"/>
                <a:gd name="connsiteX2" fmla="*/ 997402 w 1764321"/>
                <a:gd name="connsiteY2" fmla="*/ 1314599 h 2396533"/>
                <a:gd name="connsiteX3" fmla="*/ 505379 w 1764321"/>
                <a:gd name="connsiteY3" fmla="*/ 1687568 h 2396533"/>
                <a:gd name="connsiteX4" fmla="*/ 37207 w 1764321"/>
                <a:gd name="connsiteY4" fmla="*/ 1961378 h 2396533"/>
                <a:gd name="connsiteX5" fmla="*/ 30116 w 1764321"/>
                <a:gd name="connsiteY5" fmla="*/ 2396480 h 2396533"/>
                <a:gd name="connsiteX0" fmla="*/ 1764321 w 1764321"/>
                <a:gd name="connsiteY0" fmla="*/ 0 h 2396533"/>
                <a:gd name="connsiteX1" fmla="*/ 1451640 w 1764321"/>
                <a:gd name="connsiteY1" fmla="*/ 778570 h 2396533"/>
                <a:gd name="connsiteX2" fmla="*/ 997402 w 1764321"/>
                <a:gd name="connsiteY2" fmla="*/ 1314599 h 2396533"/>
                <a:gd name="connsiteX3" fmla="*/ 505379 w 1764321"/>
                <a:gd name="connsiteY3" fmla="*/ 1687568 h 2396533"/>
                <a:gd name="connsiteX4" fmla="*/ 37207 w 1764321"/>
                <a:gd name="connsiteY4" fmla="*/ 1961378 h 2396533"/>
                <a:gd name="connsiteX5" fmla="*/ 30116 w 1764321"/>
                <a:gd name="connsiteY5" fmla="*/ 2396480 h 2396533"/>
                <a:gd name="connsiteX0" fmla="*/ 1764321 w 1764321"/>
                <a:gd name="connsiteY0" fmla="*/ 0 h 2396533"/>
                <a:gd name="connsiteX1" fmla="*/ 1451640 w 1764321"/>
                <a:gd name="connsiteY1" fmla="*/ 778570 h 2396533"/>
                <a:gd name="connsiteX2" fmla="*/ 997402 w 1764321"/>
                <a:gd name="connsiteY2" fmla="*/ 1314599 h 2396533"/>
                <a:gd name="connsiteX3" fmla="*/ 505379 w 1764321"/>
                <a:gd name="connsiteY3" fmla="*/ 1687568 h 2396533"/>
                <a:gd name="connsiteX4" fmla="*/ 37207 w 1764321"/>
                <a:gd name="connsiteY4" fmla="*/ 1961378 h 2396533"/>
                <a:gd name="connsiteX5" fmla="*/ 30116 w 1764321"/>
                <a:gd name="connsiteY5" fmla="*/ 2396480 h 2396533"/>
                <a:gd name="connsiteX0" fmla="*/ 1764321 w 1764321"/>
                <a:gd name="connsiteY0" fmla="*/ 0 h 2396533"/>
                <a:gd name="connsiteX1" fmla="*/ 1451640 w 1764321"/>
                <a:gd name="connsiteY1" fmla="*/ 778570 h 2396533"/>
                <a:gd name="connsiteX2" fmla="*/ 1068687 w 1764321"/>
                <a:gd name="connsiteY2" fmla="*/ 1246174 h 2396533"/>
                <a:gd name="connsiteX3" fmla="*/ 505379 w 1764321"/>
                <a:gd name="connsiteY3" fmla="*/ 1687568 h 2396533"/>
                <a:gd name="connsiteX4" fmla="*/ 37207 w 1764321"/>
                <a:gd name="connsiteY4" fmla="*/ 1961378 h 2396533"/>
                <a:gd name="connsiteX5" fmla="*/ 30116 w 1764321"/>
                <a:gd name="connsiteY5" fmla="*/ 2396480 h 2396533"/>
                <a:gd name="connsiteX0" fmla="*/ 1764321 w 1764321"/>
                <a:gd name="connsiteY0" fmla="*/ 0 h 2396533"/>
                <a:gd name="connsiteX1" fmla="*/ 1451640 w 1764321"/>
                <a:gd name="connsiteY1" fmla="*/ 778570 h 2396533"/>
                <a:gd name="connsiteX2" fmla="*/ 1068687 w 1764321"/>
                <a:gd name="connsiteY2" fmla="*/ 1246174 h 2396533"/>
                <a:gd name="connsiteX3" fmla="*/ 505379 w 1764321"/>
                <a:gd name="connsiteY3" fmla="*/ 1687568 h 2396533"/>
                <a:gd name="connsiteX4" fmla="*/ 37207 w 1764321"/>
                <a:gd name="connsiteY4" fmla="*/ 1961378 h 2396533"/>
                <a:gd name="connsiteX5" fmla="*/ 30116 w 1764321"/>
                <a:gd name="connsiteY5" fmla="*/ 2396480 h 2396533"/>
                <a:gd name="connsiteX0" fmla="*/ 1764321 w 1764321"/>
                <a:gd name="connsiteY0" fmla="*/ 0 h 2396533"/>
                <a:gd name="connsiteX1" fmla="*/ 1451640 w 1764321"/>
                <a:gd name="connsiteY1" fmla="*/ 778570 h 2396533"/>
                <a:gd name="connsiteX2" fmla="*/ 1068687 w 1764321"/>
                <a:gd name="connsiteY2" fmla="*/ 1246174 h 2396533"/>
                <a:gd name="connsiteX3" fmla="*/ 505379 w 1764321"/>
                <a:gd name="connsiteY3" fmla="*/ 1687568 h 2396533"/>
                <a:gd name="connsiteX4" fmla="*/ 37207 w 1764321"/>
                <a:gd name="connsiteY4" fmla="*/ 1961378 h 2396533"/>
                <a:gd name="connsiteX5" fmla="*/ 30116 w 1764321"/>
                <a:gd name="connsiteY5" fmla="*/ 2396480 h 2396533"/>
                <a:gd name="connsiteX0" fmla="*/ 1764321 w 1764321"/>
                <a:gd name="connsiteY0" fmla="*/ 0 h 2396533"/>
                <a:gd name="connsiteX1" fmla="*/ 1451640 w 1764321"/>
                <a:gd name="connsiteY1" fmla="*/ 778570 h 2396533"/>
                <a:gd name="connsiteX2" fmla="*/ 1068687 w 1764321"/>
                <a:gd name="connsiteY2" fmla="*/ 1246174 h 2396533"/>
                <a:gd name="connsiteX3" fmla="*/ 505379 w 1764321"/>
                <a:gd name="connsiteY3" fmla="*/ 1687568 h 2396533"/>
                <a:gd name="connsiteX4" fmla="*/ 37207 w 1764321"/>
                <a:gd name="connsiteY4" fmla="*/ 1961378 h 2396533"/>
                <a:gd name="connsiteX5" fmla="*/ 30116 w 1764321"/>
                <a:gd name="connsiteY5" fmla="*/ 2396480 h 2396533"/>
                <a:gd name="connsiteX0" fmla="*/ 1727114 w 1727114"/>
                <a:gd name="connsiteY0" fmla="*/ 0 h 1961378"/>
                <a:gd name="connsiteX1" fmla="*/ 1414433 w 1727114"/>
                <a:gd name="connsiteY1" fmla="*/ 778570 h 1961378"/>
                <a:gd name="connsiteX2" fmla="*/ 1031480 w 1727114"/>
                <a:gd name="connsiteY2" fmla="*/ 1246174 h 1961378"/>
                <a:gd name="connsiteX3" fmla="*/ 468172 w 1727114"/>
                <a:gd name="connsiteY3" fmla="*/ 1687568 h 1961378"/>
                <a:gd name="connsiteX4" fmla="*/ 0 w 1727114"/>
                <a:gd name="connsiteY4" fmla="*/ 1961378 h 1961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114" h="1961378">
                  <a:moveTo>
                    <a:pt x="1727114" y="0"/>
                  </a:moveTo>
                  <a:cubicBezTo>
                    <a:pt x="1657179" y="133563"/>
                    <a:pt x="1554134" y="544264"/>
                    <a:pt x="1414433" y="778570"/>
                  </a:cubicBezTo>
                  <a:cubicBezTo>
                    <a:pt x="1274732" y="1012876"/>
                    <a:pt x="1189190" y="1094675"/>
                    <a:pt x="1031480" y="1246174"/>
                  </a:cubicBezTo>
                  <a:cubicBezTo>
                    <a:pt x="873770" y="1397673"/>
                    <a:pt x="640085" y="1568367"/>
                    <a:pt x="468172" y="1687568"/>
                  </a:cubicBezTo>
                  <a:cubicBezTo>
                    <a:pt x="296259" y="1806769"/>
                    <a:pt x="79210" y="1843226"/>
                    <a:pt x="0" y="1961378"/>
                  </a:cubicBezTo>
                </a:path>
              </a:pathLst>
            </a:custGeom>
            <a:noFill/>
            <a:ln w="38100">
              <a:solidFill>
                <a:srgbClr val="0000CC"/>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フリーフォーム: 図形 63">
              <a:extLst>
                <a:ext uri="{FF2B5EF4-FFF2-40B4-BE49-F238E27FC236}">
                  <a16:creationId xmlns:a16="http://schemas.microsoft.com/office/drawing/2014/main" id="{184A560F-61F5-43CA-9787-B39C9226D268}"/>
                </a:ext>
              </a:extLst>
            </p:cNvPr>
            <p:cNvSpPr/>
            <p:nvPr/>
          </p:nvSpPr>
          <p:spPr>
            <a:xfrm rot="14460547" flipH="1">
              <a:off x="8047086" y="1551411"/>
              <a:ext cx="654909" cy="667265"/>
            </a:xfrm>
            <a:custGeom>
              <a:avLst/>
              <a:gdLst>
                <a:gd name="connsiteX0" fmla="*/ 0 w 630195"/>
                <a:gd name="connsiteY0" fmla="*/ 679622 h 679622"/>
                <a:gd name="connsiteX1" fmla="*/ 630195 w 630195"/>
                <a:gd name="connsiteY1" fmla="*/ 0 h 679622"/>
                <a:gd name="connsiteX2" fmla="*/ 630195 w 630195"/>
                <a:gd name="connsiteY2" fmla="*/ 0 h 679622"/>
                <a:gd name="connsiteX0" fmla="*/ 0 w 704336"/>
                <a:gd name="connsiteY0" fmla="*/ 778476 h 778476"/>
                <a:gd name="connsiteX1" fmla="*/ 630195 w 704336"/>
                <a:gd name="connsiteY1" fmla="*/ 98854 h 778476"/>
                <a:gd name="connsiteX2" fmla="*/ 704336 w 704336"/>
                <a:gd name="connsiteY2" fmla="*/ 0 h 778476"/>
                <a:gd name="connsiteX0" fmla="*/ 0 w 704336"/>
                <a:gd name="connsiteY0" fmla="*/ 778476 h 778476"/>
                <a:gd name="connsiteX1" fmla="*/ 518984 w 704336"/>
                <a:gd name="connsiteY1" fmla="*/ 123568 h 778476"/>
                <a:gd name="connsiteX2" fmla="*/ 704336 w 704336"/>
                <a:gd name="connsiteY2" fmla="*/ 0 h 778476"/>
                <a:gd name="connsiteX0" fmla="*/ 0 w 889688"/>
                <a:gd name="connsiteY0" fmla="*/ 716692 h 716692"/>
                <a:gd name="connsiteX1" fmla="*/ 518984 w 889688"/>
                <a:gd name="connsiteY1" fmla="*/ 61784 h 716692"/>
                <a:gd name="connsiteX2" fmla="*/ 889688 w 889688"/>
                <a:gd name="connsiteY2" fmla="*/ 0 h 716692"/>
                <a:gd name="connsiteX0" fmla="*/ 0 w 889688"/>
                <a:gd name="connsiteY0" fmla="*/ 723109 h 723109"/>
                <a:gd name="connsiteX1" fmla="*/ 518984 w 889688"/>
                <a:gd name="connsiteY1" fmla="*/ 68201 h 723109"/>
                <a:gd name="connsiteX2" fmla="*/ 889688 w 889688"/>
                <a:gd name="connsiteY2" fmla="*/ 6417 h 723109"/>
                <a:gd name="connsiteX0" fmla="*/ 0 w 889688"/>
                <a:gd name="connsiteY0" fmla="*/ 716692 h 716692"/>
                <a:gd name="connsiteX1" fmla="*/ 407773 w 889688"/>
                <a:gd name="connsiteY1" fmla="*/ 234779 h 716692"/>
                <a:gd name="connsiteX2" fmla="*/ 889688 w 889688"/>
                <a:gd name="connsiteY2" fmla="*/ 0 h 716692"/>
                <a:gd name="connsiteX0" fmla="*/ 0 w 766121"/>
                <a:gd name="connsiteY0" fmla="*/ 704336 h 704336"/>
                <a:gd name="connsiteX1" fmla="*/ 407773 w 766121"/>
                <a:gd name="connsiteY1" fmla="*/ 222423 h 704336"/>
                <a:gd name="connsiteX2" fmla="*/ 766121 w 766121"/>
                <a:gd name="connsiteY2" fmla="*/ 0 h 704336"/>
                <a:gd name="connsiteX0" fmla="*/ 0 w 766121"/>
                <a:gd name="connsiteY0" fmla="*/ 704336 h 704336"/>
                <a:gd name="connsiteX1" fmla="*/ 407773 w 766121"/>
                <a:gd name="connsiteY1" fmla="*/ 222423 h 704336"/>
                <a:gd name="connsiteX2" fmla="*/ 766121 w 766121"/>
                <a:gd name="connsiteY2" fmla="*/ 0 h 704336"/>
                <a:gd name="connsiteX0" fmla="*/ 0 w 407773"/>
                <a:gd name="connsiteY0" fmla="*/ 481913 h 481913"/>
                <a:gd name="connsiteX1" fmla="*/ 407773 w 407773"/>
                <a:gd name="connsiteY1" fmla="*/ 0 h 481913"/>
                <a:gd name="connsiteX0" fmla="*/ 0 w 667265"/>
                <a:gd name="connsiteY0" fmla="*/ 716691 h 716691"/>
                <a:gd name="connsiteX1" fmla="*/ 667265 w 667265"/>
                <a:gd name="connsiteY1" fmla="*/ 0 h 716691"/>
                <a:gd name="connsiteX0" fmla="*/ 0 w 667265"/>
                <a:gd name="connsiteY0" fmla="*/ 716691 h 716691"/>
                <a:gd name="connsiteX1" fmla="*/ 667265 w 667265"/>
                <a:gd name="connsiteY1" fmla="*/ 0 h 716691"/>
                <a:gd name="connsiteX0" fmla="*/ 0 w 667265"/>
                <a:gd name="connsiteY0" fmla="*/ 716691 h 716691"/>
                <a:gd name="connsiteX1" fmla="*/ 667265 w 667265"/>
                <a:gd name="connsiteY1" fmla="*/ 0 h 716691"/>
                <a:gd name="connsiteX0" fmla="*/ 0 w 667265"/>
                <a:gd name="connsiteY0" fmla="*/ 716691 h 716691"/>
                <a:gd name="connsiteX1" fmla="*/ 667265 w 667265"/>
                <a:gd name="connsiteY1" fmla="*/ 0 h 716691"/>
                <a:gd name="connsiteX0" fmla="*/ 0 w 630195"/>
                <a:gd name="connsiteY0" fmla="*/ 654908 h 654908"/>
                <a:gd name="connsiteX1" fmla="*/ 630195 w 630195"/>
                <a:gd name="connsiteY1" fmla="*/ 0 h 654908"/>
                <a:gd name="connsiteX0" fmla="*/ 0 w 630195"/>
                <a:gd name="connsiteY0" fmla="*/ 654908 h 654908"/>
                <a:gd name="connsiteX1" fmla="*/ 630195 w 630195"/>
                <a:gd name="connsiteY1" fmla="*/ 0 h 654908"/>
                <a:gd name="connsiteX0" fmla="*/ 0 w 679622"/>
                <a:gd name="connsiteY0" fmla="*/ 667265 h 667265"/>
                <a:gd name="connsiteX1" fmla="*/ 679622 w 679622"/>
                <a:gd name="connsiteY1" fmla="*/ 0 h 667265"/>
              </a:gdLst>
              <a:ahLst/>
              <a:cxnLst>
                <a:cxn ang="0">
                  <a:pos x="connsiteX0" y="connsiteY0"/>
                </a:cxn>
                <a:cxn ang="0">
                  <a:pos x="connsiteX1" y="connsiteY1"/>
                </a:cxn>
              </a:cxnLst>
              <a:rect l="l" t="t" r="r" b="b"/>
              <a:pathLst>
                <a:path w="679622" h="667265">
                  <a:moveTo>
                    <a:pt x="0" y="667265"/>
                  </a:moveTo>
                  <a:cubicBezTo>
                    <a:pt x="247136" y="152400"/>
                    <a:pt x="514865" y="154459"/>
                    <a:pt x="679622" y="0"/>
                  </a:cubicBezTo>
                </a:path>
              </a:pathLst>
            </a:custGeom>
            <a:noFill/>
            <a:ln w="28575">
              <a:solidFill>
                <a:srgbClr val="0000CC"/>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5" name="テキスト ボックス 64">
            <a:extLst>
              <a:ext uri="{FF2B5EF4-FFF2-40B4-BE49-F238E27FC236}">
                <a16:creationId xmlns:a16="http://schemas.microsoft.com/office/drawing/2014/main" id="{3FA56EC3-6C69-49F9-A4B0-0AD27FB02B3D}"/>
              </a:ext>
            </a:extLst>
          </p:cNvPr>
          <p:cNvSpPr txBox="1"/>
          <p:nvPr/>
        </p:nvSpPr>
        <p:spPr>
          <a:xfrm rot="19517271">
            <a:off x="7213287" y="2241871"/>
            <a:ext cx="1024639" cy="338554"/>
          </a:xfrm>
          <a:prstGeom prst="rect">
            <a:avLst/>
          </a:prstGeom>
          <a:solidFill>
            <a:schemeClr val="bg1">
              <a:alpha val="40000"/>
            </a:schemeClr>
          </a:solidFill>
        </p:spPr>
        <p:txBody>
          <a:bodyPr wrap="none" rtlCol="0">
            <a:spAutoFit/>
          </a:bodyPr>
          <a:lstStyle/>
          <a:p>
            <a:r>
              <a:rPr lang="ja-JP" altLang="en-US" sz="1600" dirty="0">
                <a:solidFill>
                  <a:srgbClr val="0000CC"/>
                </a:solidFill>
                <a:latin typeface="Meiryo UI" panose="020B0604030504040204" pitchFamily="50" charset="-128"/>
                <a:ea typeface="Meiryo UI" panose="020B0604030504040204" pitchFamily="50" charset="-128"/>
              </a:rPr>
              <a:t>リマン海流</a:t>
            </a:r>
            <a:endParaRPr lang="en-US" altLang="ja-JP" sz="1600" dirty="0">
              <a:solidFill>
                <a:srgbClr val="0000CC"/>
              </a:solidFill>
              <a:latin typeface="Meiryo UI" panose="020B0604030504040204" pitchFamily="50" charset="-128"/>
              <a:ea typeface="Meiryo UI" panose="020B0604030504040204" pitchFamily="50" charset="-128"/>
            </a:endParaRPr>
          </a:p>
        </p:txBody>
      </p:sp>
      <p:sp>
        <p:nvSpPr>
          <p:cNvPr id="66" name="楕円 65">
            <a:extLst>
              <a:ext uri="{FF2B5EF4-FFF2-40B4-BE49-F238E27FC236}">
                <a16:creationId xmlns:a16="http://schemas.microsoft.com/office/drawing/2014/main" id="{37EFB1FC-C464-42A5-86D5-86AE56504547}"/>
              </a:ext>
            </a:extLst>
          </p:cNvPr>
          <p:cNvSpPr/>
          <p:nvPr/>
        </p:nvSpPr>
        <p:spPr>
          <a:xfrm rot="20075838">
            <a:off x="7213755" y="2300771"/>
            <a:ext cx="1392443" cy="905749"/>
          </a:xfrm>
          <a:prstGeom prst="ellipse">
            <a:avLst/>
          </a:prstGeom>
          <a:solidFill>
            <a:schemeClr val="accent4">
              <a:lumMod val="75000"/>
              <a:alpha val="6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オーディオ 3">
            <a:hlinkClick r:id="" action="ppaction://media"/>
            <a:extLst>
              <a:ext uri="{FF2B5EF4-FFF2-40B4-BE49-F238E27FC236}">
                <a16:creationId xmlns:a16="http://schemas.microsoft.com/office/drawing/2014/main" id="{0AA4D4C4-AC6A-49D2-BB0D-43E782F9CB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60693998"/>
      </p:ext>
    </p:extLst>
  </p:cSld>
  <p:clrMapOvr>
    <a:masterClrMapping/>
  </p:clrMapOvr>
  <mc:AlternateContent xmlns:mc="http://schemas.openxmlformats.org/markup-compatibility/2006" xmlns:p14="http://schemas.microsoft.com/office/powerpoint/2010/main">
    <mc:Choice Requires="p14">
      <p:transition spd="slow" p14:dur="2000" advTm="32741"/>
    </mc:Choice>
    <mc:Fallback xmlns="">
      <p:transition spd="slow" advTm="32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テキスト, 地図 が含まれている画像&#10;&#10;自動的に生成された説明">
            <a:extLst>
              <a:ext uri="{FF2B5EF4-FFF2-40B4-BE49-F238E27FC236}">
                <a16:creationId xmlns:a16="http://schemas.microsoft.com/office/drawing/2014/main" id="{6A18274D-BF36-48F4-9A5C-562BF59D6D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3695" y="449290"/>
            <a:ext cx="5017833" cy="6007935"/>
          </a:xfrm>
          <a:prstGeom prst="rect">
            <a:avLst/>
          </a:prstGeom>
        </p:spPr>
      </p:pic>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3926075" cy="584775"/>
          </a:xfrm>
          <a:prstGeom prst="rect">
            <a:avLst/>
          </a:prstGeom>
          <a:solidFill>
            <a:schemeClr val="bg1">
              <a:alpha val="70000"/>
            </a:schemeClr>
          </a:solidFill>
        </p:spPr>
        <p:txBody>
          <a:bodyPr wrap="none" rtlCol="0">
            <a:spAutoFit/>
          </a:bodyPr>
          <a:lstStyle/>
          <a:p>
            <a:r>
              <a:rPr lang="ja-JP" altLang="en-US" sz="3200" dirty="0">
                <a:solidFill>
                  <a:srgbClr val="002060"/>
                </a:solidFill>
                <a:latin typeface="Meiryo UI" panose="020B0604030504040204" pitchFamily="50" charset="-128"/>
                <a:ea typeface="Meiryo UI" panose="020B0604030504040204" pitchFamily="50" charset="-128"/>
              </a:rPr>
              <a:t>日本の周りの主な海流</a:t>
            </a:r>
            <a:endParaRPr lang="en-US" altLang="ja-JP" sz="3200" dirty="0">
              <a:solidFill>
                <a:srgbClr val="002060"/>
              </a:solidFill>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B7B14EA6-1A2A-40CE-AAED-085E999BC3C6}"/>
              </a:ext>
            </a:extLst>
          </p:cNvPr>
          <p:cNvSpPr txBox="1"/>
          <p:nvPr/>
        </p:nvSpPr>
        <p:spPr>
          <a:xfrm>
            <a:off x="637391" y="3720853"/>
            <a:ext cx="3685624" cy="523220"/>
          </a:xfrm>
          <a:prstGeom prst="rect">
            <a:avLst/>
          </a:prstGeom>
          <a:noFill/>
        </p:spPr>
        <p:txBody>
          <a:bodyPr wrap="none" rtlCol="0">
            <a:spAutoFit/>
          </a:bodyPr>
          <a:lstStyle/>
          <a:p>
            <a:r>
              <a:rPr lang="ja-JP" altLang="en-US" sz="2800" dirty="0">
                <a:solidFill>
                  <a:schemeClr val="accent1">
                    <a:lumMod val="60000"/>
                    <a:lumOff val="40000"/>
                  </a:schemeClr>
                </a:solidFill>
                <a:latin typeface="Meiryo UI" panose="020B0604030504040204" pitchFamily="50" charset="-128"/>
                <a:ea typeface="Meiryo UI" panose="020B0604030504040204" pitchFamily="50" charset="-128"/>
              </a:rPr>
              <a:t>寒流：親潮、リマン海流</a:t>
            </a:r>
            <a:endParaRPr lang="en-US" altLang="ja-JP" sz="2800" dirty="0">
              <a:solidFill>
                <a:schemeClr val="accent1">
                  <a:lumMod val="60000"/>
                  <a:lumOff val="40000"/>
                </a:schemeClr>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0865BBDE-DFA9-465F-947D-AEC2AA4987F2}"/>
              </a:ext>
            </a:extLst>
          </p:cNvPr>
          <p:cNvSpPr txBox="1"/>
          <p:nvPr/>
        </p:nvSpPr>
        <p:spPr>
          <a:xfrm>
            <a:off x="637391" y="1836618"/>
            <a:ext cx="3655168" cy="523220"/>
          </a:xfrm>
          <a:prstGeom prst="rect">
            <a:avLst/>
          </a:prstGeom>
          <a:noFill/>
        </p:spPr>
        <p:txBody>
          <a:bodyPr wrap="none" rtlCol="0">
            <a:spAutoFit/>
          </a:bodyPr>
          <a:lstStyle/>
          <a:p>
            <a:r>
              <a:rPr lang="ja-JP" altLang="en-US" sz="2800" dirty="0">
                <a:solidFill>
                  <a:schemeClr val="bg1"/>
                </a:solidFill>
                <a:latin typeface="Meiryo UI" panose="020B0604030504040204" pitchFamily="50" charset="-128"/>
                <a:ea typeface="Meiryo UI" panose="020B0604030504040204" pitchFamily="50" charset="-128"/>
              </a:rPr>
              <a:t>暖流：黒潮、対馬海流</a:t>
            </a:r>
            <a:endParaRPr lang="en-US" altLang="ja-JP" sz="2800" dirty="0">
              <a:solidFill>
                <a:schemeClr val="bg1"/>
              </a:solidFill>
              <a:latin typeface="Meiryo UI" panose="020B0604030504040204" pitchFamily="50" charset="-128"/>
              <a:ea typeface="Meiryo UI" panose="020B0604030504040204" pitchFamily="50" charset="-128"/>
            </a:endParaRPr>
          </a:p>
        </p:txBody>
      </p:sp>
      <p:cxnSp>
        <p:nvCxnSpPr>
          <p:cNvPr id="35" name="直線コネクタ 34">
            <a:extLst>
              <a:ext uri="{FF2B5EF4-FFF2-40B4-BE49-F238E27FC236}">
                <a16:creationId xmlns:a16="http://schemas.microsoft.com/office/drawing/2014/main" id="{C78B868B-5210-4B11-93F2-B3C7030A6E8C}"/>
              </a:ext>
            </a:extLst>
          </p:cNvPr>
          <p:cNvCxnSpPr>
            <a:cxnSpLocks/>
          </p:cNvCxnSpPr>
          <p:nvPr/>
        </p:nvCxnSpPr>
        <p:spPr>
          <a:xfrm>
            <a:off x="637391" y="2359838"/>
            <a:ext cx="36856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4D7028C4-6223-47EC-8DC3-CD7587BF4777}"/>
              </a:ext>
            </a:extLst>
          </p:cNvPr>
          <p:cNvCxnSpPr>
            <a:cxnSpLocks/>
          </p:cNvCxnSpPr>
          <p:nvPr/>
        </p:nvCxnSpPr>
        <p:spPr>
          <a:xfrm>
            <a:off x="637391" y="4257807"/>
            <a:ext cx="3685624" cy="0"/>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A2584E12-00D7-4690-A545-0CC053FDFDD7}"/>
              </a:ext>
            </a:extLst>
          </p:cNvPr>
          <p:cNvSpPr txBox="1"/>
          <p:nvPr/>
        </p:nvSpPr>
        <p:spPr>
          <a:xfrm>
            <a:off x="7813758" y="2503245"/>
            <a:ext cx="732893" cy="276999"/>
          </a:xfrm>
          <a:prstGeom prst="rect">
            <a:avLst/>
          </a:prstGeom>
          <a:noFill/>
        </p:spPr>
        <p:txBody>
          <a:bodyPr wrap="none" rtlCol="0">
            <a:spAutoFit/>
          </a:bodyPr>
          <a:lstStyle/>
          <a:p>
            <a:r>
              <a:rPr lang="ja-JP" altLang="en-US" sz="1200" b="1" dirty="0">
                <a:solidFill>
                  <a:schemeClr val="bg1"/>
                </a:solidFill>
              </a:rPr>
              <a:t>日 本 </a:t>
            </a:r>
            <a:r>
              <a:rPr kumimoji="1" lang="ja-JP" altLang="en-US" sz="1200" b="1" dirty="0">
                <a:solidFill>
                  <a:schemeClr val="bg1"/>
                </a:solidFill>
              </a:rPr>
              <a:t>海</a:t>
            </a:r>
          </a:p>
        </p:txBody>
      </p:sp>
      <p:sp>
        <p:nvSpPr>
          <p:cNvPr id="34" name="テキスト ボックス 33">
            <a:extLst>
              <a:ext uri="{FF2B5EF4-FFF2-40B4-BE49-F238E27FC236}">
                <a16:creationId xmlns:a16="http://schemas.microsoft.com/office/drawing/2014/main" id="{955518F4-0E64-4F0F-A8A6-A42F6ACB9610}"/>
              </a:ext>
            </a:extLst>
          </p:cNvPr>
          <p:cNvSpPr txBox="1"/>
          <p:nvPr/>
        </p:nvSpPr>
        <p:spPr>
          <a:xfrm>
            <a:off x="9273136" y="928809"/>
            <a:ext cx="1107996" cy="276999"/>
          </a:xfrm>
          <a:prstGeom prst="rect">
            <a:avLst/>
          </a:prstGeom>
          <a:noFill/>
        </p:spPr>
        <p:txBody>
          <a:bodyPr wrap="none" rtlCol="0">
            <a:spAutoFit/>
          </a:bodyPr>
          <a:lstStyle/>
          <a:p>
            <a:r>
              <a:rPr kumimoji="1" lang="ja-JP" altLang="en-US" sz="1200" b="1" dirty="0">
                <a:solidFill>
                  <a:schemeClr val="bg1"/>
                </a:solidFill>
              </a:rPr>
              <a:t>オホーツク海</a:t>
            </a:r>
          </a:p>
        </p:txBody>
      </p:sp>
      <p:sp>
        <p:nvSpPr>
          <p:cNvPr id="38" name="テキスト ボックス 37">
            <a:extLst>
              <a:ext uri="{FF2B5EF4-FFF2-40B4-BE49-F238E27FC236}">
                <a16:creationId xmlns:a16="http://schemas.microsoft.com/office/drawing/2014/main" id="{D2DF3123-11E1-4226-824C-F231DBAF7126}"/>
              </a:ext>
            </a:extLst>
          </p:cNvPr>
          <p:cNvSpPr txBox="1"/>
          <p:nvPr/>
        </p:nvSpPr>
        <p:spPr>
          <a:xfrm>
            <a:off x="5593598" y="6457311"/>
            <a:ext cx="4809330" cy="276999"/>
          </a:xfrm>
          <a:prstGeom prst="rect">
            <a:avLst/>
          </a:prstGeom>
          <a:noFill/>
        </p:spPr>
        <p:txBody>
          <a:bodyPr wrap="non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気象庁</a:t>
            </a:r>
            <a:r>
              <a:rPr lang="en-US" altLang="ja-JP" sz="1200" dirty="0">
                <a:solidFill>
                  <a:schemeClr val="bg1"/>
                </a:solidFill>
                <a:latin typeface="Meiryo UI" panose="020B0604030504040204" pitchFamily="50" charset="-128"/>
                <a:ea typeface="Meiryo UI" panose="020B0604030504040204" pitchFamily="50" charset="-128"/>
              </a:rPr>
              <a:t>HP</a:t>
            </a:r>
            <a:r>
              <a:rPr lang="ja-JP" altLang="en-US" sz="1200" dirty="0">
                <a:solidFill>
                  <a:schemeClr val="bg1"/>
                </a:solidFill>
                <a:latin typeface="Meiryo UI" panose="020B0604030504040204" pitchFamily="50" charset="-128"/>
                <a:ea typeface="Meiryo UI" panose="020B0604030504040204" pitchFamily="50" charset="-128"/>
              </a:rPr>
              <a:t>より　各種データ・資料　海面水温実況図　</a:t>
            </a:r>
            <a:r>
              <a:rPr lang="en-US" altLang="ja-JP" sz="1200" dirty="0">
                <a:solidFill>
                  <a:schemeClr val="bg1"/>
                </a:solidFill>
                <a:latin typeface="Meiryo UI" panose="020B0604030504040204" pitchFamily="50" charset="-128"/>
                <a:ea typeface="Meiryo UI" panose="020B0604030504040204" pitchFamily="50" charset="-128"/>
              </a:rPr>
              <a:t>2020</a:t>
            </a:r>
            <a:r>
              <a:rPr lang="ja-JP" altLang="en-US" sz="1200" dirty="0">
                <a:solidFill>
                  <a:schemeClr val="bg1"/>
                </a:solidFill>
                <a:latin typeface="Meiryo UI" panose="020B0604030504040204" pitchFamily="50" charset="-128"/>
                <a:ea typeface="Meiryo UI" panose="020B0604030504040204" pitchFamily="50" charset="-128"/>
              </a:rPr>
              <a:t>年</a:t>
            </a:r>
            <a:r>
              <a:rPr lang="en-US" altLang="ja-JP" sz="1200" dirty="0">
                <a:solidFill>
                  <a:schemeClr val="bg1"/>
                </a:solidFill>
                <a:latin typeface="Meiryo UI" panose="020B0604030504040204" pitchFamily="50" charset="-128"/>
                <a:ea typeface="Meiryo UI" panose="020B0604030504040204" pitchFamily="50" charset="-128"/>
              </a:rPr>
              <a:t>5</a:t>
            </a:r>
            <a:r>
              <a:rPr lang="ja-JP" altLang="en-US" sz="1200" dirty="0">
                <a:solidFill>
                  <a:schemeClr val="bg1"/>
                </a:solidFill>
                <a:latin typeface="Meiryo UI" panose="020B0604030504040204" pitchFamily="50" charset="-128"/>
                <a:ea typeface="Meiryo UI" panose="020B0604030504040204" pitchFamily="50" charset="-128"/>
              </a:rPr>
              <a:t>月</a:t>
            </a:r>
            <a:r>
              <a:rPr lang="en-US" altLang="ja-JP" sz="1200" dirty="0">
                <a:solidFill>
                  <a:schemeClr val="bg1"/>
                </a:solidFill>
                <a:latin typeface="Meiryo UI" panose="020B0604030504040204" pitchFamily="50" charset="-128"/>
                <a:ea typeface="Meiryo UI" panose="020B0604030504040204" pitchFamily="50" charset="-128"/>
              </a:rPr>
              <a:t>7</a:t>
            </a:r>
            <a:r>
              <a:rPr lang="ja-JP" altLang="en-US" sz="1200" dirty="0">
                <a:solidFill>
                  <a:schemeClr val="bg1"/>
                </a:solidFill>
                <a:latin typeface="Meiryo UI" panose="020B0604030504040204" pitchFamily="50" charset="-128"/>
                <a:ea typeface="Meiryo UI" panose="020B0604030504040204" pitchFamily="50" charset="-128"/>
              </a:rPr>
              <a:t>日付</a:t>
            </a:r>
            <a:endParaRPr lang="en-US" altLang="ja-JP" sz="12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a:extLst>
              <a:ext uri="{FF2B5EF4-FFF2-40B4-BE49-F238E27FC236}">
                <a16:creationId xmlns:a16="http://schemas.microsoft.com/office/drawing/2014/main" id="{2B99FDCA-E289-480B-8928-80F93A1C2462}"/>
              </a:ext>
            </a:extLst>
          </p:cNvPr>
          <p:cNvSpPr txBox="1"/>
          <p:nvPr/>
        </p:nvSpPr>
        <p:spPr>
          <a:xfrm>
            <a:off x="8548453" y="1072001"/>
            <a:ext cx="800219" cy="276999"/>
          </a:xfrm>
          <a:prstGeom prst="rect">
            <a:avLst/>
          </a:prstGeom>
          <a:noFill/>
        </p:spPr>
        <p:txBody>
          <a:bodyPr wrap="none" rtlCol="0">
            <a:spAutoFit/>
          </a:bodyPr>
          <a:lstStyle/>
          <a:p>
            <a:r>
              <a:rPr lang="ja-JP" altLang="en-US" sz="1200" b="1" dirty="0">
                <a:solidFill>
                  <a:schemeClr val="bg1"/>
                </a:solidFill>
              </a:rPr>
              <a:t>宗谷海峡</a:t>
            </a:r>
            <a:endParaRPr kumimoji="1" lang="ja-JP" altLang="en-US" sz="1200" b="1" dirty="0">
              <a:solidFill>
                <a:schemeClr val="bg1"/>
              </a:solidFill>
            </a:endParaRPr>
          </a:p>
        </p:txBody>
      </p:sp>
      <p:sp>
        <p:nvSpPr>
          <p:cNvPr id="45" name="テキスト ボックス 44">
            <a:extLst>
              <a:ext uri="{FF2B5EF4-FFF2-40B4-BE49-F238E27FC236}">
                <a16:creationId xmlns:a16="http://schemas.microsoft.com/office/drawing/2014/main" id="{4753EEA7-9ED6-49E3-BD94-9479CA9A3D30}"/>
              </a:ext>
            </a:extLst>
          </p:cNvPr>
          <p:cNvSpPr txBox="1"/>
          <p:nvPr/>
        </p:nvSpPr>
        <p:spPr>
          <a:xfrm>
            <a:off x="8948562" y="2198967"/>
            <a:ext cx="800219" cy="276999"/>
          </a:xfrm>
          <a:prstGeom prst="rect">
            <a:avLst/>
          </a:prstGeom>
          <a:noFill/>
        </p:spPr>
        <p:txBody>
          <a:bodyPr wrap="none" rtlCol="0">
            <a:spAutoFit/>
          </a:bodyPr>
          <a:lstStyle/>
          <a:p>
            <a:r>
              <a:rPr lang="ja-JP" altLang="en-US" sz="1200" b="1" dirty="0">
                <a:solidFill>
                  <a:schemeClr val="bg1"/>
                </a:solidFill>
              </a:rPr>
              <a:t>津軽海峡</a:t>
            </a:r>
            <a:endParaRPr kumimoji="1" lang="ja-JP" altLang="en-US" sz="1200" b="1" dirty="0">
              <a:solidFill>
                <a:schemeClr val="bg1"/>
              </a:solidFill>
            </a:endParaRPr>
          </a:p>
        </p:txBody>
      </p:sp>
      <p:sp>
        <p:nvSpPr>
          <p:cNvPr id="48" name="テキスト ボックス 47">
            <a:extLst>
              <a:ext uri="{FF2B5EF4-FFF2-40B4-BE49-F238E27FC236}">
                <a16:creationId xmlns:a16="http://schemas.microsoft.com/office/drawing/2014/main" id="{CBCC4B56-4154-41AB-AA40-C2A552A047C0}"/>
              </a:ext>
            </a:extLst>
          </p:cNvPr>
          <p:cNvSpPr txBox="1"/>
          <p:nvPr/>
        </p:nvSpPr>
        <p:spPr>
          <a:xfrm>
            <a:off x="8989848" y="4620117"/>
            <a:ext cx="918841" cy="338554"/>
          </a:xfrm>
          <a:prstGeom prst="rect">
            <a:avLst/>
          </a:prstGeom>
          <a:noFill/>
        </p:spPr>
        <p:txBody>
          <a:bodyPr wrap="none" rtlCol="0">
            <a:spAutoFit/>
          </a:bodyPr>
          <a:lstStyle/>
          <a:p>
            <a:r>
              <a:rPr kumimoji="1" lang="ja-JP" altLang="en-US" sz="1600" b="1" dirty="0">
                <a:solidFill>
                  <a:schemeClr val="bg1"/>
                </a:solidFill>
              </a:rPr>
              <a:t>太 平 洋</a:t>
            </a:r>
          </a:p>
        </p:txBody>
      </p:sp>
      <p:sp>
        <p:nvSpPr>
          <p:cNvPr id="50" name="テキスト ボックス 49">
            <a:extLst>
              <a:ext uri="{FF2B5EF4-FFF2-40B4-BE49-F238E27FC236}">
                <a16:creationId xmlns:a16="http://schemas.microsoft.com/office/drawing/2014/main" id="{7DF03990-03B4-4D38-B1D2-82D430884655}"/>
              </a:ext>
            </a:extLst>
          </p:cNvPr>
          <p:cNvSpPr txBox="1"/>
          <p:nvPr/>
        </p:nvSpPr>
        <p:spPr>
          <a:xfrm>
            <a:off x="5842960" y="4449323"/>
            <a:ext cx="800219" cy="276999"/>
          </a:xfrm>
          <a:prstGeom prst="rect">
            <a:avLst/>
          </a:prstGeom>
          <a:noFill/>
        </p:spPr>
        <p:txBody>
          <a:bodyPr wrap="none" rtlCol="0">
            <a:spAutoFit/>
          </a:bodyPr>
          <a:lstStyle/>
          <a:p>
            <a:r>
              <a:rPr kumimoji="1" lang="ja-JP" altLang="en-US" sz="1200" b="1" dirty="0">
                <a:solidFill>
                  <a:schemeClr val="accent5">
                    <a:lumMod val="50000"/>
                  </a:schemeClr>
                </a:solidFill>
              </a:rPr>
              <a:t>東シナ海</a:t>
            </a:r>
          </a:p>
        </p:txBody>
      </p:sp>
      <p:sp>
        <p:nvSpPr>
          <p:cNvPr id="53" name="テキスト ボックス 52">
            <a:extLst>
              <a:ext uri="{FF2B5EF4-FFF2-40B4-BE49-F238E27FC236}">
                <a16:creationId xmlns:a16="http://schemas.microsoft.com/office/drawing/2014/main" id="{7390A0D9-960A-4282-8356-D97117C869FA}"/>
              </a:ext>
            </a:extLst>
          </p:cNvPr>
          <p:cNvSpPr txBox="1"/>
          <p:nvPr/>
        </p:nvSpPr>
        <p:spPr>
          <a:xfrm>
            <a:off x="550269" y="2489660"/>
            <a:ext cx="3454792" cy="830997"/>
          </a:xfrm>
          <a:prstGeom prst="rect">
            <a:avLst/>
          </a:prstGeom>
          <a:noFill/>
        </p:spPr>
        <p:txBody>
          <a:bodyPr wrap="none" rtlCol="0">
            <a:spAutoFit/>
          </a:bodyPr>
          <a:lstStyle/>
          <a:p>
            <a:r>
              <a:rPr lang="ja-JP" altLang="en-US" sz="2400" dirty="0">
                <a:solidFill>
                  <a:schemeClr val="bg1"/>
                </a:solidFill>
                <a:latin typeface="Meiryo UI" panose="020B0604030504040204" pitchFamily="50" charset="-128"/>
                <a:ea typeface="Meiryo UI" panose="020B0604030504040204" pitchFamily="50" charset="-128"/>
              </a:rPr>
              <a:t>比較的水温が高く、温かい</a:t>
            </a:r>
            <a:endParaRPr lang="en-US" altLang="ja-JP" sz="2400" dirty="0">
              <a:solidFill>
                <a:schemeClr val="bg1"/>
              </a:solidFill>
              <a:latin typeface="Meiryo UI" panose="020B0604030504040204" pitchFamily="50" charset="-128"/>
              <a:ea typeface="Meiryo UI" panose="020B0604030504040204" pitchFamily="50" charset="-128"/>
            </a:endParaRPr>
          </a:p>
          <a:p>
            <a:r>
              <a:rPr lang="ja-JP" altLang="en-US" sz="2400" dirty="0">
                <a:solidFill>
                  <a:schemeClr val="bg1"/>
                </a:solidFill>
                <a:latin typeface="Meiryo UI" panose="020B0604030504040204" pitchFamily="50" charset="-128"/>
                <a:ea typeface="Meiryo UI" panose="020B0604030504040204" pitchFamily="50" charset="-128"/>
              </a:rPr>
              <a:t>赤道～亜熱帯域から北上</a:t>
            </a:r>
            <a:endParaRPr lang="en-US" altLang="ja-JP" sz="2400" dirty="0">
              <a:solidFill>
                <a:schemeClr val="bg1"/>
              </a:solidFill>
              <a:latin typeface="Meiryo UI" panose="020B0604030504040204" pitchFamily="50" charset="-128"/>
              <a:ea typeface="Meiryo UI" panose="020B0604030504040204" pitchFamily="50" charset="-128"/>
            </a:endParaRPr>
          </a:p>
        </p:txBody>
      </p:sp>
      <p:grpSp>
        <p:nvGrpSpPr>
          <p:cNvPr id="8" name="グループ化 7">
            <a:extLst>
              <a:ext uri="{FF2B5EF4-FFF2-40B4-BE49-F238E27FC236}">
                <a16:creationId xmlns:a16="http://schemas.microsoft.com/office/drawing/2014/main" id="{C3E0F6A2-3A64-42CA-9A39-F01FCED5D281}"/>
              </a:ext>
            </a:extLst>
          </p:cNvPr>
          <p:cNvGrpSpPr/>
          <p:nvPr/>
        </p:nvGrpSpPr>
        <p:grpSpPr>
          <a:xfrm>
            <a:off x="5745694" y="3486507"/>
            <a:ext cx="3516060" cy="2732397"/>
            <a:chOff x="5745694" y="3486507"/>
            <a:chExt cx="3516060" cy="2732397"/>
          </a:xfrm>
        </p:grpSpPr>
        <p:sp>
          <p:nvSpPr>
            <p:cNvPr id="40" name="テキスト ボックス 39">
              <a:extLst>
                <a:ext uri="{FF2B5EF4-FFF2-40B4-BE49-F238E27FC236}">
                  <a16:creationId xmlns:a16="http://schemas.microsoft.com/office/drawing/2014/main" id="{DF7DDF43-F4B3-4D28-8529-A8CD60B4CC40}"/>
                </a:ext>
              </a:extLst>
            </p:cNvPr>
            <p:cNvSpPr txBox="1"/>
            <p:nvPr/>
          </p:nvSpPr>
          <p:spPr>
            <a:xfrm rot="19548740">
              <a:off x="7210055" y="4500049"/>
              <a:ext cx="867545" cy="400110"/>
            </a:xfrm>
            <a:prstGeom prst="rect">
              <a:avLst/>
            </a:prstGeom>
            <a:solidFill>
              <a:schemeClr val="bg1">
                <a:alpha val="40000"/>
              </a:schemeClr>
            </a:solidFill>
          </p:spPr>
          <p:txBody>
            <a:bodyPr wrap="none" rtlCol="0">
              <a:spAutoFit/>
            </a:bodyPr>
            <a:lstStyle/>
            <a:p>
              <a:r>
                <a:rPr lang="ja-JP" altLang="en-US" sz="2000" dirty="0">
                  <a:solidFill>
                    <a:srgbClr val="FF0000"/>
                  </a:solidFill>
                  <a:latin typeface="Meiryo UI" panose="020B0604030504040204" pitchFamily="50" charset="-128"/>
                  <a:ea typeface="Meiryo UI" panose="020B0604030504040204" pitchFamily="50" charset="-128"/>
                </a:rPr>
                <a:t>黒　潮</a:t>
              </a:r>
              <a:endParaRPr lang="en-US" altLang="ja-JP" sz="2000" dirty="0">
                <a:solidFill>
                  <a:srgbClr val="FF0000"/>
                </a:solidFill>
                <a:latin typeface="Meiryo UI" panose="020B0604030504040204" pitchFamily="50" charset="-128"/>
                <a:ea typeface="Meiryo UI" panose="020B0604030504040204" pitchFamily="50" charset="-128"/>
              </a:endParaRPr>
            </a:p>
          </p:txBody>
        </p:sp>
        <p:grpSp>
          <p:nvGrpSpPr>
            <p:cNvPr id="54" name="グループ化 53">
              <a:extLst>
                <a:ext uri="{FF2B5EF4-FFF2-40B4-BE49-F238E27FC236}">
                  <a16:creationId xmlns:a16="http://schemas.microsoft.com/office/drawing/2014/main" id="{13EE5398-7930-4213-A63B-96516ECF4839}"/>
                </a:ext>
              </a:extLst>
            </p:cNvPr>
            <p:cNvGrpSpPr/>
            <p:nvPr/>
          </p:nvGrpSpPr>
          <p:grpSpPr>
            <a:xfrm>
              <a:off x="5745694" y="3486507"/>
              <a:ext cx="3516060" cy="2732397"/>
              <a:chOff x="5745694" y="3486507"/>
              <a:chExt cx="3516060" cy="2732397"/>
            </a:xfrm>
          </p:grpSpPr>
          <p:sp>
            <p:nvSpPr>
              <p:cNvPr id="55" name="フリーフォーム: 図形 54">
                <a:extLst>
                  <a:ext uri="{FF2B5EF4-FFF2-40B4-BE49-F238E27FC236}">
                    <a16:creationId xmlns:a16="http://schemas.microsoft.com/office/drawing/2014/main" id="{6EB2C82C-4106-4E79-AAE6-5654658F9EB0}"/>
                  </a:ext>
                </a:extLst>
              </p:cNvPr>
              <p:cNvSpPr/>
              <p:nvPr/>
            </p:nvSpPr>
            <p:spPr>
              <a:xfrm>
                <a:off x="5745694" y="3486507"/>
                <a:ext cx="3516060" cy="2732397"/>
              </a:xfrm>
              <a:custGeom>
                <a:avLst/>
                <a:gdLst>
                  <a:gd name="connsiteX0" fmla="*/ 2641600 w 2686755"/>
                  <a:gd name="connsiteY0" fmla="*/ 2731911 h 2743200"/>
                  <a:gd name="connsiteX1" fmla="*/ 270933 w 2686755"/>
                  <a:gd name="connsiteY1" fmla="*/ 2743200 h 2743200"/>
                  <a:gd name="connsiteX2" fmla="*/ 0 w 2686755"/>
                  <a:gd name="connsiteY2" fmla="*/ 1591734 h 2743200"/>
                  <a:gd name="connsiteX3" fmla="*/ 575733 w 2686755"/>
                  <a:gd name="connsiteY3" fmla="*/ 891822 h 2743200"/>
                  <a:gd name="connsiteX4" fmla="*/ 1478844 w 2686755"/>
                  <a:gd name="connsiteY4" fmla="*/ 237067 h 2743200"/>
                  <a:gd name="connsiteX5" fmla="*/ 2686755 w 2686755"/>
                  <a:gd name="connsiteY5" fmla="*/ 0 h 2743200"/>
                  <a:gd name="connsiteX0" fmla="*/ 3138311 w 3183466"/>
                  <a:gd name="connsiteY0" fmla="*/ 2731911 h 2743200"/>
                  <a:gd name="connsiteX1" fmla="*/ 767644 w 3183466"/>
                  <a:gd name="connsiteY1" fmla="*/ 2743200 h 2743200"/>
                  <a:gd name="connsiteX2" fmla="*/ 0 w 3183466"/>
                  <a:gd name="connsiteY2" fmla="*/ 1659467 h 2743200"/>
                  <a:gd name="connsiteX3" fmla="*/ 1072444 w 3183466"/>
                  <a:gd name="connsiteY3" fmla="*/ 891822 h 2743200"/>
                  <a:gd name="connsiteX4" fmla="*/ 1975555 w 3183466"/>
                  <a:gd name="connsiteY4" fmla="*/ 237067 h 2743200"/>
                  <a:gd name="connsiteX5" fmla="*/ 3183466 w 3183466"/>
                  <a:gd name="connsiteY5" fmla="*/ 0 h 2743200"/>
                  <a:gd name="connsiteX0" fmla="*/ 3138311 w 3183466"/>
                  <a:gd name="connsiteY0" fmla="*/ 2731911 h 2743200"/>
                  <a:gd name="connsiteX1" fmla="*/ 767644 w 3183466"/>
                  <a:gd name="connsiteY1" fmla="*/ 2743200 h 2743200"/>
                  <a:gd name="connsiteX2" fmla="*/ 0 w 3183466"/>
                  <a:gd name="connsiteY2" fmla="*/ 1659467 h 2743200"/>
                  <a:gd name="connsiteX3" fmla="*/ 1072444 w 3183466"/>
                  <a:gd name="connsiteY3" fmla="*/ 891822 h 2743200"/>
                  <a:gd name="connsiteX4" fmla="*/ 1975555 w 3183466"/>
                  <a:gd name="connsiteY4" fmla="*/ 237067 h 2743200"/>
                  <a:gd name="connsiteX5" fmla="*/ 3183466 w 3183466"/>
                  <a:gd name="connsiteY5" fmla="*/ 0 h 2743200"/>
                  <a:gd name="connsiteX0" fmla="*/ 3138311 w 3183466"/>
                  <a:gd name="connsiteY0" fmla="*/ 2731911 h 2743200"/>
                  <a:gd name="connsiteX1" fmla="*/ 767644 w 3183466"/>
                  <a:gd name="connsiteY1" fmla="*/ 2743200 h 2743200"/>
                  <a:gd name="connsiteX2" fmla="*/ 0 w 3183466"/>
                  <a:gd name="connsiteY2" fmla="*/ 1659467 h 2743200"/>
                  <a:gd name="connsiteX3" fmla="*/ 1072444 w 3183466"/>
                  <a:gd name="connsiteY3" fmla="*/ 891822 h 2743200"/>
                  <a:gd name="connsiteX4" fmla="*/ 1975555 w 3183466"/>
                  <a:gd name="connsiteY4" fmla="*/ 237067 h 2743200"/>
                  <a:gd name="connsiteX5" fmla="*/ 3183466 w 3183466"/>
                  <a:gd name="connsiteY5" fmla="*/ 0 h 2743200"/>
                  <a:gd name="connsiteX0" fmla="*/ 3140547 w 3185702"/>
                  <a:gd name="connsiteY0" fmla="*/ 2731911 h 2743200"/>
                  <a:gd name="connsiteX1" fmla="*/ 769880 w 3185702"/>
                  <a:gd name="connsiteY1" fmla="*/ 2743200 h 2743200"/>
                  <a:gd name="connsiteX2" fmla="*/ 2236 w 3185702"/>
                  <a:gd name="connsiteY2" fmla="*/ 1659467 h 2743200"/>
                  <a:gd name="connsiteX3" fmla="*/ 1074680 w 3185702"/>
                  <a:gd name="connsiteY3" fmla="*/ 891822 h 2743200"/>
                  <a:gd name="connsiteX4" fmla="*/ 1977791 w 3185702"/>
                  <a:gd name="connsiteY4" fmla="*/ 237067 h 2743200"/>
                  <a:gd name="connsiteX5" fmla="*/ 3185702 w 3185702"/>
                  <a:gd name="connsiteY5" fmla="*/ 0 h 2743200"/>
                  <a:gd name="connsiteX0" fmla="*/ 3140547 w 3185702"/>
                  <a:gd name="connsiteY0" fmla="*/ 2731911 h 2743200"/>
                  <a:gd name="connsiteX1" fmla="*/ 769880 w 3185702"/>
                  <a:gd name="connsiteY1" fmla="*/ 2743200 h 2743200"/>
                  <a:gd name="connsiteX2" fmla="*/ 2236 w 3185702"/>
                  <a:gd name="connsiteY2" fmla="*/ 1659467 h 2743200"/>
                  <a:gd name="connsiteX3" fmla="*/ 950502 w 3185702"/>
                  <a:gd name="connsiteY3" fmla="*/ 745067 h 2743200"/>
                  <a:gd name="connsiteX4" fmla="*/ 1977791 w 3185702"/>
                  <a:gd name="connsiteY4" fmla="*/ 237067 h 2743200"/>
                  <a:gd name="connsiteX5" fmla="*/ 3185702 w 3185702"/>
                  <a:gd name="connsiteY5" fmla="*/ 0 h 2743200"/>
                  <a:gd name="connsiteX0" fmla="*/ 3140547 w 3185702"/>
                  <a:gd name="connsiteY0" fmla="*/ 2731911 h 2743200"/>
                  <a:gd name="connsiteX1" fmla="*/ 769880 w 3185702"/>
                  <a:gd name="connsiteY1" fmla="*/ 2743200 h 2743200"/>
                  <a:gd name="connsiteX2" fmla="*/ 2236 w 3185702"/>
                  <a:gd name="connsiteY2" fmla="*/ 1659467 h 2743200"/>
                  <a:gd name="connsiteX3" fmla="*/ 950502 w 3185702"/>
                  <a:gd name="connsiteY3" fmla="*/ 745067 h 2743200"/>
                  <a:gd name="connsiteX4" fmla="*/ 1977791 w 3185702"/>
                  <a:gd name="connsiteY4" fmla="*/ 237067 h 2743200"/>
                  <a:gd name="connsiteX5" fmla="*/ 3185702 w 3185702"/>
                  <a:gd name="connsiteY5" fmla="*/ 0 h 2743200"/>
                  <a:gd name="connsiteX0" fmla="*/ 3140547 w 3185702"/>
                  <a:gd name="connsiteY0" fmla="*/ 2731911 h 2743200"/>
                  <a:gd name="connsiteX1" fmla="*/ 769880 w 3185702"/>
                  <a:gd name="connsiteY1" fmla="*/ 2743200 h 2743200"/>
                  <a:gd name="connsiteX2" fmla="*/ 2236 w 3185702"/>
                  <a:gd name="connsiteY2" fmla="*/ 1659467 h 2743200"/>
                  <a:gd name="connsiteX3" fmla="*/ 950502 w 3185702"/>
                  <a:gd name="connsiteY3" fmla="*/ 745067 h 2743200"/>
                  <a:gd name="connsiteX4" fmla="*/ 1977791 w 3185702"/>
                  <a:gd name="connsiteY4" fmla="*/ 237067 h 2743200"/>
                  <a:gd name="connsiteX5" fmla="*/ 3185702 w 3185702"/>
                  <a:gd name="connsiteY5" fmla="*/ 0 h 2743200"/>
                  <a:gd name="connsiteX0" fmla="*/ 3140547 w 3185702"/>
                  <a:gd name="connsiteY0" fmla="*/ 2731911 h 2743200"/>
                  <a:gd name="connsiteX1" fmla="*/ 769880 w 3185702"/>
                  <a:gd name="connsiteY1" fmla="*/ 2743200 h 2743200"/>
                  <a:gd name="connsiteX2" fmla="*/ 2236 w 3185702"/>
                  <a:gd name="connsiteY2" fmla="*/ 1659467 h 2743200"/>
                  <a:gd name="connsiteX3" fmla="*/ 950502 w 3185702"/>
                  <a:gd name="connsiteY3" fmla="*/ 745067 h 2743200"/>
                  <a:gd name="connsiteX4" fmla="*/ 1977791 w 3185702"/>
                  <a:gd name="connsiteY4" fmla="*/ 237067 h 2743200"/>
                  <a:gd name="connsiteX5" fmla="*/ 3185702 w 3185702"/>
                  <a:gd name="connsiteY5" fmla="*/ 0 h 2743200"/>
                  <a:gd name="connsiteX0" fmla="*/ 3140547 w 3185702"/>
                  <a:gd name="connsiteY0" fmla="*/ 2731911 h 2743200"/>
                  <a:gd name="connsiteX1" fmla="*/ 769880 w 3185702"/>
                  <a:gd name="connsiteY1" fmla="*/ 2743200 h 2743200"/>
                  <a:gd name="connsiteX2" fmla="*/ 2236 w 3185702"/>
                  <a:gd name="connsiteY2" fmla="*/ 1659467 h 2743200"/>
                  <a:gd name="connsiteX3" fmla="*/ 950502 w 3185702"/>
                  <a:gd name="connsiteY3" fmla="*/ 745067 h 2743200"/>
                  <a:gd name="connsiteX4" fmla="*/ 1977791 w 3185702"/>
                  <a:gd name="connsiteY4" fmla="*/ 237067 h 2743200"/>
                  <a:gd name="connsiteX5" fmla="*/ 3185702 w 3185702"/>
                  <a:gd name="connsiteY5" fmla="*/ 0 h 2743200"/>
                  <a:gd name="connsiteX0" fmla="*/ 3139436 w 3184591"/>
                  <a:gd name="connsiteY0" fmla="*/ 2731911 h 2743200"/>
                  <a:gd name="connsiteX1" fmla="*/ 768769 w 3184591"/>
                  <a:gd name="connsiteY1" fmla="*/ 2743200 h 2743200"/>
                  <a:gd name="connsiteX2" fmla="*/ 1125 w 3184591"/>
                  <a:gd name="connsiteY2" fmla="*/ 1659467 h 2743200"/>
                  <a:gd name="connsiteX3" fmla="*/ 892947 w 3184591"/>
                  <a:gd name="connsiteY3" fmla="*/ 790223 h 2743200"/>
                  <a:gd name="connsiteX4" fmla="*/ 1976680 w 3184591"/>
                  <a:gd name="connsiteY4" fmla="*/ 237067 h 2743200"/>
                  <a:gd name="connsiteX5" fmla="*/ 3184591 w 3184591"/>
                  <a:gd name="connsiteY5" fmla="*/ 0 h 2743200"/>
                  <a:gd name="connsiteX0" fmla="*/ 3139436 w 3184591"/>
                  <a:gd name="connsiteY0" fmla="*/ 2731911 h 2743200"/>
                  <a:gd name="connsiteX1" fmla="*/ 768769 w 3184591"/>
                  <a:gd name="connsiteY1" fmla="*/ 2743200 h 2743200"/>
                  <a:gd name="connsiteX2" fmla="*/ 1125 w 3184591"/>
                  <a:gd name="connsiteY2" fmla="*/ 1659467 h 2743200"/>
                  <a:gd name="connsiteX3" fmla="*/ 892947 w 3184591"/>
                  <a:gd name="connsiteY3" fmla="*/ 790223 h 2743200"/>
                  <a:gd name="connsiteX4" fmla="*/ 1976680 w 3184591"/>
                  <a:gd name="connsiteY4" fmla="*/ 237067 h 2743200"/>
                  <a:gd name="connsiteX5" fmla="*/ 3184591 w 3184591"/>
                  <a:gd name="connsiteY5" fmla="*/ 0 h 2743200"/>
                  <a:gd name="connsiteX0" fmla="*/ 3139916 w 3185071"/>
                  <a:gd name="connsiteY0" fmla="*/ 2731911 h 2743200"/>
                  <a:gd name="connsiteX1" fmla="*/ 769249 w 3185071"/>
                  <a:gd name="connsiteY1" fmla="*/ 2743200 h 2743200"/>
                  <a:gd name="connsiteX2" fmla="*/ 1605 w 3185071"/>
                  <a:gd name="connsiteY2" fmla="*/ 1659467 h 2743200"/>
                  <a:gd name="connsiteX3" fmla="*/ 893427 w 3185071"/>
                  <a:gd name="connsiteY3" fmla="*/ 790223 h 2743200"/>
                  <a:gd name="connsiteX4" fmla="*/ 1977160 w 3185071"/>
                  <a:gd name="connsiteY4" fmla="*/ 237067 h 2743200"/>
                  <a:gd name="connsiteX5" fmla="*/ 3185071 w 3185071"/>
                  <a:gd name="connsiteY5" fmla="*/ 0 h 2743200"/>
                  <a:gd name="connsiteX0" fmla="*/ 3140846 w 3186001"/>
                  <a:gd name="connsiteY0" fmla="*/ 2731911 h 2743200"/>
                  <a:gd name="connsiteX1" fmla="*/ 770179 w 3186001"/>
                  <a:gd name="connsiteY1" fmla="*/ 2743200 h 2743200"/>
                  <a:gd name="connsiteX2" fmla="*/ 2535 w 3186001"/>
                  <a:gd name="connsiteY2" fmla="*/ 1659467 h 2743200"/>
                  <a:gd name="connsiteX3" fmla="*/ 894357 w 3186001"/>
                  <a:gd name="connsiteY3" fmla="*/ 790223 h 2743200"/>
                  <a:gd name="connsiteX4" fmla="*/ 1978090 w 3186001"/>
                  <a:gd name="connsiteY4" fmla="*/ 237067 h 2743200"/>
                  <a:gd name="connsiteX5" fmla="*/ 3186001 w 3186001"/>
                  <a:gd name="connsiteY5" fmla="*/ 0 h 2743200"/>
                  <a:gd name="connsiteX0" fmla="*/ 3140699 w 3185854"/>
                  <a:gd name="connsiteY0" fmla="*/ 2731911 h 2743200"/>
                  <a:gd name="connsiteX1" fmla="*/ 770032 w 3185854"/>
                  <a:gd name="connsiteY1" fmla="*/ 2743200 h 2743200"/>
                  <a:gd name="connsiteX2" fmla="*/ 2388 w 3185854"/>
                  <a:gd name="connsiteY2" fmla="*/ 1659467 h 2743200"/>
                  <a:gd name="connsiteX3" fmla="*/ 894210 w 3185854"/>
                  <a:gd name="connsiteY3" fmla="*/ 790223 h 2743200"/>
                  <a:gd name="connsiteX4" fmla="*/ 1673143 w 3185854"/>
                  <a:gd name="connsiteY4" fmla="*/ 395111 h 2743200"/>
                  <a:gd name="connsiteX5" fmla="*/ 3185854 w 3185854"/>
                  <a:gd name="connsiteY5" fmla="*/ 0 h 2743200"/>
                  <a:gd name="connsiteX0" fmla="*/ 3140699 w 3185854"/>
                  <a:gd name="connsiteY0" fmla="*/ 2731911 h 2743200"/>
                  <a:gd name="connsiteX1" fmla="*/ 770032 w 3185854"/>
                  <a:gd name="connsiteY1" fmla="*/ 2743200 h 2743200"/>
                  <a:gd name="connsiteX2" fmla="*/ 2388 w 3185854"/>
                  <a:gd name="connsiteY2" fmla="*/ 1659467 h 2743200"/>
                  <a:gd name="connsiteX3" fmla="*/ 894210 w 3185854"/>
                  <a:gd name="connsiteY3" fmla="*/ 790223 h 2743200"/>
                  <a:gd name="connsiteX4" fmla="*/ 1673143 w 3185854"/>
                  <a:gd name="connsiteY4" fmla="*/ 395111 h 2743200"/>
                  <a:gd name="connsiteX5" fmla="*/ 3185854 w 3185854"/>
                  <a:gd name="connsiteY5" fmla="*/ 0 h 2743200"/>
                  <a:gd name="connsiteX0" fmla="*/ 3140601 w 3185756"/>
                  <a:gd name="connsiteY0" fmla="*/ 2731911 h 2743200"/>
                  <a:gd name="connsiteX1" fmla="*/ 769934 w 3185756"/>
                  <a:gd name="connsiteY1" fmla="*/ 2743200 h 2743200"/>
                  <a:gd name="connsiteX2" fmla="*/ 2290 w 3185756"/>
                  <a:gd name="connsiteY2" fmla="*/ 1659467 h 2743200"/>
                  <a:gd name="connsiteX3" fmla="*/ 894112 w 3185756"/>
                  <a:gd name="connsiteY3" fmla="*/ 790223 h 2743200"/>
                  <a:gd name="connsiteX4" fmla="*/ 1492423 w 3185756"/>
                  <a:gd name="connsiteY4" fmla="*/ 541867 h 2743200"/>
                  <a:gd name="connsiteX5" fmla="*/ 3185756 w 3185756"/>
                  <a:gd name="connsiteY5" fmla="*/ 0 h 2743200"/>
                  <a:gd name="connsiteX0" fmla="*/ 3140601 w 3185756"/>
                  <a:gd name="connsiteY0" fmla="*/ 2731911 h 2743200"/>
                  <a:gd name="connsiteX1" fmla="*/ 769934 w 3185756"/>
                  <a:gd name="connsiteY1" fmla="*/ 2743200 h 2743200"/>
                  <a:gd name="connsiteX2" fmla="*/ 2290 w 3185756"/>
                  <a:gd name="connsiteY2" fmla="*/ 1659467 h 2743200"/>
                  <a:gd name="connsiteX3" fmla="*/ 894112 w 3185756"/>
                  <a:gd name="connsiteY3" fmla="*/ 790223 h 2743200"/>
                  <a:gd name="connsiteX4" fmla="*/ 1492423 w 3185756"/>
                  <a:gd name="connsiteY4" fmla="*/ 541867 h 2743200"/>
                  <a:gd name="connsiteX5" fmla="*/ 3185756 w 3185756"/>
                  <a:gd name="connsiteY5" fmla="*/ 0 h 2743200"/>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490614 w 3183947"/>
                  <a:gd name="connsiteY4" fmla="*/ 541867 h 2743200"/>
                  <a:gd name="connsiteX5" fmla="*/ 3183947 w 3183947"/>
                  <a:gd name="connsiteY5" fmla="*/ 0 h 2743200"/>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490614 w 3183947"/>
                  <a:gd name="connsiteY4" fmla="*/ 541867 h 2743200"/>
                  <a:gd name="connsiteX5" fmla="*/ 3183947 w 3183947"/>
                  <a:gd name="connsiteY5" fmla="*/ 0 h 2743200"/>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490614 w 3183947"/>
                  <a:gd name="connsiteY4" fmla="*/ 541867 h 2743200"/>
                  <a:gd name="connsiteX5" fmla="*/ 2100213 w 3183947"/>
                  <a:gd name="connsiteY5" fmla="*/ 451556 h 2743200"/>
                  <a:gd name="connsiteX6" fmla="*/ 3183947 w 3183947"/>
                  <a:gd name="connsiteY6" fmla="*/ 0 h 2743200"/>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490614 w 3183947"/>
                  <a:gd name="connsiteY4" fmla="*/ 541867 h 2743200"/>
                  <a:gd name="connsiteX5" fmla="*/ 1806702 w 3183947"/>
                  <a:gd name="connsiteY5" fmla="*/ 180623 h 2743200"/>
                  <a:gd name="connsiteX6" fmla="*/ 3183947 w 3183947"/>
                  <a:gd name="connsiteY6" fmla="*/ 0 h 2743200"/>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490614 w 3183947"/>
                  <a:gd name="connsiteY4" fmla="*/ 541867 h 2743200"/>
                  <a:gd name="connsiteX5" fmla="*/ 1806702 w 3183947"/>
                  <a:gd name="connsiteY5" fmla="*/ 180623 h 2743200"/>
                  <a:gd name="connsiteX6" fmla="*/ 3183947 w 3183947"/>
                  <a:gd name="connsiteY6" fmla="*/ 0 h 2743200"/>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490614 w 3183947"/>
                  <a:gd name="connsiteY4" fmla="*/ 541867 h 2743200"/>
                  <a:gd name="connsiteX5" fmla="*/ 1806702 w 3183947"/>
                  <a:gd name="connsiteY5" fmla="*/ 180623 h 2743200"/>
                  <a:gd name="connsiteX6" fmla="*/ 3183947 w 3183947"/>
                  <a:gd name="connsiteY6" fmla="*/ 0 h 2743200"/>
                  <a:gd name="connsiteX0" fmla="*/ 3138792 w 3183947"/>
                  <a:gd name="connsiteY0" fmla="*/ 2764562 h 2775851"/>
                  <a:gd name="connsiteX1" fmla="*/ 768125 w 3183947"/>
                  <a:gd name="connsiteY1" fmla="*/ 2775851 h 2775851"/>
                  <a:gd name="connsiteX2" fmla="*/ 481 w 3183947"/>
                  <a:gd name="connsiteY2" fmla="*/ 1692118 h 2775851"/>
                  <a:gd name="connsiteX3" fmla="*/ 847148 w 3183947"/>
                  <a:gd name="connsiteY3" fmla="*/ 789007 h 2775851"/>
                  <a:gd name="connsiteX4" fmla="*/ 1490614 w 3183947"/>
                  <a:gd name="connsiteY4" fmla="*/ 574518 h 2775851"/>
                  <a:gd name="connsiteX5" fmla="*/ 1806702 w 3183947"/>
                  <a:gd name="connsiteY5" fmla="*/ 213274 h 2775851"/>
                  <a:gd name="connsiteX6" fmla="*/ 3183947 w 3183947"/>
                  <a:gd name="connsiteY6" fmla="*/ 32651 h 2775851"/>
                  <a:gd name="connsiteX0" fmla="*/ 3138792 w 3183947"/>
                  <a:gd name="connsiteY0" fmla="*/ 2764562 h 2775851"/>
                  <a:gd name="connsiteX1" fmla="*/ 768125 w 3183947"/>
                  <a:gd name="connsiteY1" fmla="*/ 2775851 h 2775851"/>
                  <a:gd name="connsiteX2" fmla="*/ 481 w 3183947"/>
                  <a:gd name="connsiteY2" fmla="*/ 1692118 h 2775851"/>
                  <a:gd name="connsiteX3" fmla="*/ 847148 w 3183947"/>
                  <a:gd name="connsiteY3" fmla="*/ 789007 h 2775851"/>
                  <a:gd name="connsiteX4" fmla="*/ 1490614 w 3183947"/>
                  <a:gd name="connsiteY4" fmla="*/ 574518 h 2775851"/>
                  <a:gd name="connsiteX5" fmla="*/ 1806702 w 3183947"/>
                  <a:gd name="connsiteY5" fmla="*/ 213274 h 2775851"/>
                  <a:gd name="connsiteX6" fmla="*/ 3183947 w 3183947"/>
                  <a:gd name="connsiteY6" fmla="*/ 32651 h 2775851"/>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524481 w 3183947"/>
                  <a:gd name="connsiteY4" fmla="*/ 485422 h 2743200"/>
                  <a:gd name="connsiteX5" fmla="*/ 1806702 w 3183947"/>
                  <a:gd name="connsiteY5" fmla="*/ 180623 h 2743200"/>
                  <a:gd name="connsiteX6" fmla="*/ 3183947 w 3183947"/>
                  <a:gd name="connsiteY6" fmla="*/ 0 h 2743200"/>
                  <a:gd name="connsiteX0" fmla="*/ 3138792 w 3183947"/>
                  <a:gd name="connsiteY0" fmla="*/ 2731911 h 2743200"/>
                  <a:gd name="connsiteX1" fmla="*/ 768125 w 3183947"/>
                  <a:gd name="connsiteY1" fmla="*/ 2743200 h 2743200"/>
                  <a:gd name="connsiteX2" fmla="*/ 481 w 3183947"/>
                  <a:gd name="connsiteY2" fmla="*/ 1659467 h 2743200"/>
                  <a:gd name="connsiteX3" fmla="*/ 847148 w 3183947"/>
                  <a:gd name="connsiteY3" fmla="*/ 756356 h 2743200"/>
                  <a:gd name="connsiteX4" fmla="*/ 1524481 w 3183947"/>
                  <a:gd name="connsiteY4" fmla="*/ 485422 h 2743200"/>
                  <a:gd name="connsiteX5" fmla="*/ 1806702 w 3183947"/>
                  <a:gd name="connsiteY5" fmla="*/ 180623 h 2743200"/>
                  <a:gd name="connsiteX6" fmla="*/ 2405013 w 3183947"/>
                  <a:gd name="connsiteY6" fmla="*/ 101600 h 2743200"/>
                  <a:gd name="connsiteX7" fmla="*/ 3183947 w 3183947"/>
                  <a:gd name="connsiteY7" fmla="*/ 0 h 2743200"/>
                  <a:gd name="connsiteX0" fmla="*/ 3138792 w 3183947"/>
                  <a:gd name="connsiteY0" fmla="*/ 2822222 h 2833511"/>
                  <a:gd name="connsiteX1" fmla="*/ 768125 w 3183947"/>
                  <a:gd name="connsiteY1" fmla="*/ 2833511 h 2833511"/>
                  <a:gd name="connsiteX2" fmla="*/ 481 w 3183947"/>
                  <a:gd name="connsiteY2" fmla="*/ 1749778 h 2833511"/>
                  <a:gd name="connsiteX3" fmla="*/ 847148 w 3183947"/>
                  <a:gd name="connsiteY3" fmla="*/ 846667 h 2833511"/>
                  <a:gd name="connsiteX4" fmla="*/ 1524481 w 3183947"/>
                  <a:gd name="connsiteY4" fmla="*/ 575733 h 2833511"/>
                  <a:gd name="connsiteX5" fmla="*/ 1806702 w 3183947"/>
                  <a:gd name="connsiteY5" fmla="*/ 270934 h 2833511"/>
                  <a:gd name="connsiteX6" fmla="*/ 2258258 w 3183947"/>
                  <a:gd name="connsiteY6" fmla="*/ 0 h 2833511"/>
                  <a:gd name="connsiteX7" fmla="*/ 3183947 w 3183947"/>
                  <a:gd name="connsiteY7" fmla="*/ 90311 h 2833511"/>
                  <a:gd name="connsiteX0" fmla="*/ 3138792 w 3138792"/>
                  <a:gd name="connsiteY0" fmla="*/ 2822222 h 2833511"/>
                  <a:gd name="connsiteX1" fmla="*/ 768125 w 3138792"/>
                  <a:gd name="connsiteY1" fmla="*/ 2833511 h 2833511"/>
                  <a:gd name="connsiteX2" fmla="*/ 481 w 3138792"/>
                  <a:gd name="connsiteY2" fmla="*/ 1749778 h 2833511"/>
                  <a:gd name="connsiteX3" fmla="*/ 847148 w 3138792"/>
                  <a:gd name="connsiteY3" fmla="*/ 846667 h 2833511"/>
                  <a:gd name="connsiteX4" fmla="*/ 1524481 w 3138792"/>
                  <a:gd name="connsiteY4" fmla="*/ 575733 h 2833511"/>
                  <a:gd name="connsiteX5" fmla="*/ 1806702 w 3138792"/>
                  <a:gd name="connsiteY5" fmla="*/ 270934 h 2833511"/>
                  <a:gd name="connsiteX6" fmla="*/ 2258258 w 3138792"/>
                  <a:gd name="connsiteY6" fmla="*/ 0 h 2833511"/>
                  <a:gd name="connsiteX7" fmla="*/ 2980747 w 3138792"/>
                  <a:gd name="connsiteY7" fmla="*/ 225778 h 2833511"/>
                  <a:gd name="connsiteX0" fmla="*/ 3138792 w 3138792"/>
                  <a:gd name="connsiteY0" fmla="*/ 2822222 h 2833511"/>
                  <a:gd name="connsiteX1" fmla="*/ 768125 w 3138792"/>
                  <a:gd name="connsiteY1" fmla="*/ 2833511 h 2833511"/>
                  <a:gd name="connsiteX2" fmla="*/ 481 w 3138792"/>
                  <a:gd name="connsiteY2" fmla="*/ 1749778 h 2833511"/>
                  <a:gd name="connsiteX3" fmla="*/ 847148 w 3138792"/>
                  <a:gd name="connsiteY3" fmla="*/ 846667 h 2833511"/>
                  <a:gd name="connsiteX4" fmla="*/ 1524481 w 3138792"/>
                  <a:gd name="connsiteY4" fmla="*/ 575733 h 2833511"/>
                  <a:gd name="connsiteX5" fmla="*/ 1806702 w 3138792"/>
                  <a:gd name="connsiteY5" fmla="*/ 270934 h 2833511"/>
                  <a:gd name="connsiteX6" fmla="*/ 2258258 w 3138792"/>
                  <a:gd name="connsiteY6" fmla="*/ 0 h 2833511"/>
                  <a:gd name="connsiteX7" fmla="*/ 2980747 w 3138792"/>
                  <a:gd name="connsiteY7" fmla="*/ 225778 h 2833511"/>
                  <a:gd name="connsiteX0" fmla="*/ 3138792 w 3138792"/>
                  <a:gd name="connsiteY0" fmla="*/ 2822222 h 2910918"/>
                  <a:gd name="connsiteX1" fmla="*/ 768125 w 3138792"/>
                  <a:gd name="connsiteY1" fmla="*/ 2833511 h 2910918"/>
                  <a:gd name="connsiteX2" fmla="*/ 481 w 3138792"/>
                  <a:gd name="connsiteY2" fmla="*/ 1749778 h 2910918"/>
                  <a:gd name="connsiteX3" fmla="*/ 847148 w 3138792"/>
                  <a:gd name="connsiteY3" fmla="*/ 846667 h 2910918"/>
                  <a:gd name="connsiteX4" fmla="*/ 1524481 w 3138792"/>
                  <a:gd name="connsiteY4" fmla="*/ 575733 h 2910918"/>
                  <a:gd name="connsiteX5" fmla="*/ 1806702 w 3138792"/>
                  <a:gd name="connsiteY5" fmla="*/ 270934 h 2910918"/>
                  <a:gd name="connsiteX6" fmla="*/ 2258258 w 3138792"/>
                  <a:gd name="connsiteY6" fmla="*/ 0 h 2910918"/>
                  <a:gd name="connsiteX7" fmla="*/ 2980747 w 3138792"/>
                  <a:gd name="connsiteY7" fmla="*/ 225778 h 2910918"/>
                  <a:gd name="connsiteX0" fmla="*/ 3138792 w 3138792"/>
                  <a:gd name="connsiteY0" fmla="*/ 2912533 h 2947566"/>
                  <a:gd name="connsiteX1" fmla="*/ 768125 w 3138792"/>
                  <a:gd name="connsiteY1" fmla="*/ 2833511 h 2947566"/>
                  <a:gd name="connsiteX2" fmla="*/ 481 w 3138792"/>
                  <a:gd name="connsiteY2" fmla="*/ 1749778 h 2947566"/>
                  <a:gd name="connsiteX3" fmla="*/ 847148 w 3138792"/>
                  <a:gd name="connsiteY3" fmla="*/ 846667 h 2947566"/>
                  <a:gd name="connsiteX4" fmla="*/ 1524481 w 3138792"/>
                  <a:gd name="connsiteY4" fmla="*/ 575733 h 2947566"/>
                  <a:gd name="connsiteX5" fmla="*/ 1806702 w 3138792"/>
                  <a:gd name="connsiteY5" fmla="*/ 270934 h 2947566"/>
                  <a:gd name="connsiteX6" fmla="*/ 2258258 w 3138792"/>
                  <a:gd name="connsiteY6" fmla="*/ 0 h 2947566"/>
                  <a:gd name="connsiteX7" fmla="*/ 2980747 w 3138792"/>
                  <a:gd name="connsiteY7" fmla="*/ 225778 h 2947566"/>
                  <a:gd name="connsiteX0" fmla="*/ 3138792 w 3138792"/>
                  <a:gd name="connsiteY0" fmla="*/ 2912533 h 2947566"/>
                  <a:gd name="connsiteX1" fmla="*/ 768125 w 3138792"/>
                  <a:gd name="connsiteY1" fmla="*/ 2833511 h 2947566"/>
                  <a:gd name="connsiteX2" fmla="*/ 481 w 3138792"/>
                  <a:gd name="connsiteY2" fmla="*/ 1749778 h 2947566"/>
                  <a:gd name="connsiteX3" fmla="*/ 847148 w 3138792"/>
                  <a:gd name="connsiteY3" fmla="*/ 846667 h 2947566"/>
                  <a:gd name="connsiteX4" fmla="*/ 1434170 w 3138792"/>
                  <a:gd name="connsiteY4" fmla="*/ 609599 h 2947566"/>
                  <a:gd name="connsiteX5" fmla="*/ 1806702 w 3138792"/>
                  <a:gd name="connsiteY5" fmla="*/ 270934 h 2947566"/>
                  <a:gd name="connsiteX6" fmla="*/ 2258258 w 3138792"/>
                  <a:gd name="connsiteY6" fmla="*/ 0 h 2947566"/>
                  <a:gd name="connsiteX7" fmla="*/ 2980747 w 3138792"/>
                  <a:gd name="connsiteY7" fmla="*/ 225778 h 2947566"/>
                  <a:gd name="connsiteX0" fmla="*/ 3138792 w 3138792"/>
                  <a:gd name="connsiteY0" fmla="*/ 2912533 h 2947566"/>
                  <a:gd name="connsiteX1" fmla="*/ 768125 w 3138792"/>
                  <a:gd name="connsiteY1" fmla="*/ 2833511 h 2947566"/>
                  <a:gd name="connsiteX2" fmla="*/ 481 w 3138792"/>
                  <a:gd name="connsiteY2" fmla="*/ 1749778 h 2947566"/>
                  <a:gd name="connsiteX3" fmla="*/ 847148 w 3138792"/>
                  <a:gd name="connsiteY3" fmla="*/ 846667 h 2947566"/>
                  <a:gd name="connsiteX4" fmla="*/ 1434170 w 3138792"/>
                  <a:gd name="connsiteY4" fmla="*/ 609599 h 2947566"/>
                  <a:gd name="connsiteX5" fmla="*/ 1626080 w 3138792"/>
                  <a:gd name="connsiteY5" fmla="*/ 327378 h 2947566"/>
                  <a:gd name="connsiteX6" fmla="*/ 2258258 w 3138792"/>
                  <a:gd name="connsiteY6" fmla="*/ 0 h 2947566"/>
                  <a:gd name="connsiteX7" fmla="*/ 2980747 w 3138792"/>
                  <a:gd name="connsiteY7" fmla="*/ 225778 h 2947566"/>
                  <a:gd name="connsiteX0" fmla="*/ 3138488 w 3138488"/>
                  <a:gd name="connsiteY0" fmla="*/ 2912533 h 2947566"/>
                  <a:gd name="connsiteX1" fmla="*/ 767821 w 3138488"/>
                  <a:gd name="connsiteY1" fmla="*/ 2833511 h 2947566"/>
                  <a:gd name="connsiteX2" fmla="*/ 177 w 3138488"/>
                  <a:gd name="connsiteY2" fmla="*/ 1749778 h 2947566"/>
                  <a:gd name="connsiteX3" fmla="*/ 703775 w 3138488"/>
                  <a:gd name="connsiteY3" fmla="*/ 846667 h 2947566"/>
                  <a:gd name="connsiteX4" fmla="*/ 1433866 w 3138488"/>
                  <a:gd name="connsiteY4" fmla="*/ 609599 h 2947566"/>
                  <a:gd name="connsiteX5" fmla="*/ 1625776 w 3138488"/>
                  <a:gd name="connsiteY5" fmla="*/ 327378 h 2947566"/>
                  <a:gd name="connsiteX6" fmla="*/ 2257954 w 3138488"/>
                  <a:gd name="connsiteY6" fmla="*/ 0 h 2947566"/>
                  <a:gd name="connsiteX7" fmla="*/ 2980443 w 3138488"/>
                  <a:gd name="connsiteY7" fmla="*/ 225778 h 2947566"/>
                  <a:gd name="connsiteX0" fmla="*/ 3138460 w 3138460"/>
                  <a:gd name="connsiteY0" fmla="*/ 2912533 h 2947566"/>
                  <a:gd name="connsiteX1" fmla="*/ 767793 w 3138460"/>
                  <a:gd name="connsiteY1" fmla="*/ 2833511 h 2947566"/>
                  <a:gd name="connsiteX2" fmla="*/ 149 w 3138460"/>
                  <a:gd name="connsiteY2" fmla="*/ 1749778 h 2947566"/>
                  <a:gd name="connsiteX3" fmla="*/ 703747 w 3138460"/>
                  <a:gd name="connsiteY3" fmla="*/ 846667 h 2947566"/>
                  <a:gd name="connsiteX4" fmla="*/ 1433838 w 3138460"/>
                  <a:gd name="connsiteY4" fmla="*/ 609599 h 2947566"/>
                  <a:gd name="connsiteX5" fmla="*/ 1625748 w 3138460"/>
                  <a:gd name="connsiteY5" fmla="*/ 327378 h 2947566"/>
                  <a:gd name="connsiteX6" fmla="*/ 2257926 w 3138460"/>
                  <a:gd name="connsiteY6" fmla="*/ 0 h 2947566"/>
                  <a:gd name="connsiteX7" fmla="*/ 2980415 w 3138460"/>
                  <a:gd name="connsiteY7" fmla="*/ 225778 h 2947566"/>
                  <a:gd name="connsiteX0" fmla="*/ 3161676 w 3161676"/>
                  <a:gd name="connsiteY0" fmla="*/ 2912533 h 2947566"/>
                  <a:gd name="connsiteX1" fmla="*/ 791009 w 3161676"/>
                  <a:gd name="connsiteY1" fmla="*/ 2833511 h 2947566"/>
                  <a:gd name="connsiteX2" fmla="*/ 23365 w 3161676"/>
                  <a:gd name="connsiteY2" fmla="*/ 1749778 h 2947566"/>
                  <a:gd name="connsiteX3" fmla="*/ 245455 w 3161676"/>
                  <a:gd name="connsiteY3" fmla="*/ 1197313 h 2947566"/>
                  <a:gd name="connsiteX4" fmla="*/ 726963 w 3161676"/>
                  <a:gd name="connsiteY4" fmla="*/ 846667 h 2947566"/>
                  <a:gd name="connsiteX5" fmla="*/ 1457054 w 3161676"/>
                  <a:gd name="connsiteY5" fmla="*/ 609599 h 2947566"/>
                  <a:gd name="connsiteX6" fmla="*/ 1648964 w 3161676"/>
                  <a:gd name="connsiteY6" fmla="*/ 327378 h 2947566"/>
                  <a:gd name="connsiteX7" fmla="*/ 2281142 w 3161676"/>
                  <a:gd name="connsiteY7" fmla="*/ 0 h 2947566"/>
                  <a:gd name="connsiteX8" fmla="*/ 3003631 w 3161676"/>
                  <a:gd name="connsiteY8" fmla="*/ 225778 h 2947566"/>
                  <a:gd name="connsiteX0" fmla="*/ 3161676 w 3161676"/>
                  <a:gd name="connsiteY0" fmla="*/ 2912533 h 2947566"/>
                  <a:gd name="connsiteX1" fmla="*/ 791009 w 3161676"/>
                  <a:gd name="connsiteY1" fmla="*/ 2833511 h 2947566"/>
                  <a:gd name="connsiteX2" fmla="*/ 23365 w 3161676"/>
                  <a:gd name="connsiteY2" fmla="*/ 1749778 h 2947566"/>
                  <a:gd name="connsiteX3" fmla="*/ 245455 w 3161676"/>
                  <a:gd name="connsiteY3" fmla="*/ 1197313 h 2947566"/>
                  <a:gd name="connsiteX4" fmla="*/ 726963 w 3161676"/>
                  <a:gd name="connsiteY4" fmla="*/ 846667 h 2947566"/>
                  <a:gd name="connsiteX5" fmla="*/ 1457054 w 3161676"/>
                  <a:gd name="connsiteY5" fmla="*/ 609599 h 2947566"/>
                  <a:gd name="connsiteX6" fmla="*/ 1648964 w 3161676"/>
                  <a:gd name="connsiteY6" fmla="*/ 327378 h 2947566"/>
                  <a:gd name="connsiteX7" fmla="*/ 2281142 w 3161676"/>
                  <a:gd name="connsiteY7" fmla="*/ 0 h 2947566"/>
                  <a:gd name="connsiteX8" fmla="*/ 3003631 w 3161676"/>
                  <a:gd name="connsiteY8" fmla="*/ 225778 h 2947566"/>
                  <a:gd name="connsiteX0" fmla="*/ 3164976 w 3164976"/>
                  <a:gd name="connsiteY0" fmla="*/ 2912533 h 2947566"/>
                  <a:gd name="connsiteX1" fmla="*/ 794309 w 3164976"/>
                  <a:gd name="connsiteY1" fmla="*/ 2833511 h 2947566"/>
                  <a:gd name="connsiteX2" fmla="*/ 26665 w 3164976"/>
                  <a:gd name="connsiteY2" fmla="*/ 1749778 h 2947566"/>
                  <a:gd name="connsiteX3" fmla="*/ 248755 w 3164976"/>
                  <a:gd name="connsiteY3" fmla="*/ 1197313 h 2947566"/>
                  <a:gd name="connsiteX4" fmla="*/ 730263 w 3164976"/>
                  <a:gd name="connsiteY4" fmla="*/ 846667 h 2947566"/>
                  <a:gd name="connsiteX5" fmla="*/ 1460354 w 3164976"/>
                  <a:gd name="connsiteY5" fmla="*/ 609599 h 2947566"/>
                  <a:gd name="connsiteX6" fmla="*/ 1652264 w 3164976"/>
                  <a:gd name="connsiteY6" fmla="*/ 327378 h 2947566"/>
                  <a:gd name="connsiteX7" fmla="*/ 2284442 w 3164976"/>
                  <a:gd name="connsiteY7" fmla="*/ 0 h 2947566"/>
                  <a:gd name="connsiteX8" fmla="*/ 3006931 w 3164976"/>
                  <a:gd name="connsiteY8" fmla="*/ 225778 h 2947566"/>
                  <a:gd name="connsiteX0" fmla="*/ 3163234 w 3163234"/>
                  <a:gd name="connsiteY0" fmla="*/ 2912533 h 2947566"/>
                  <a:gd name="connsiteX1" fmla="*/ 792567 w 3163234"/>
                  <a:gd name="connsiteY1" fmla="*/ 2833511 h 2947566"/>
                  <a:gd name="connsiteX2" fmla="*/ 24923 w 3163234"/>
                  <a:gd name="connsiteY2" fmla="*/ 1749778 h 2947566"/>
                  <a:gd name="connsiteX3" fmla="*/ 247013 w 3163234"/>
                  <a:gd name="connsiteY3" fmla="*/ 1197313 h 2947566"/>
                  <a:gd name="connsiteX4" fmla="*/ 728521 w 3163234"/>
                  <a:gd name="connsiteY4" fmla="*/ 846667 h 2947566"/>
                  <a:gd name="connsiteX5" fmla="*/ 1458612 w 3163234"/>
                  <a:gd name="connsiteY5" fmla="*/ 609599 h 2947566"/>
                  <a:gd name="connsiteX6" fmla="*/ 1650522 w 3163234"/>
                  <a:gd name="connsiteY6" fmla="*/ 327378 h 2947566"/>
                  <a:gd name="connsiteX7" fmla="*/ 2282700 w 3163234"/>
                  <a:gd name="connsiteY7" fmla="*/ 0 h 2947566"/>
                  <a:gd name="connsiteX8" fmla="*/ 3005189 w 3163234"/>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462307 w 3166929"/>
                  <a:gd name="connsiteY5" fmla="*/ 609599 h 2947566"/>
                  <a:gd name="connsiteX6" fmla="*/ 1654217 w 3166929"/>
                  <a:gd name="connsiteY6" fmla="*/ 327378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462307 w 3166929"/>
                  <a:gd name="connsiteY5" fmla="*/ 609599 h 2947566"/>
                  <a:gd name="connsiteX6" fmla="*/ 1654217 w 3166929"/>
                  <a:gd name="connsiteY6" fmla="*/ 327378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462307 w 3166929"/>
                  <a:gd name="connsiteY5" fmla="*/ 609599 h 2947566"/>
                  <a:gd name="connsiteX6" fmla="*/ 1654217 w 3166929"/>
                  <a:gd name="connsiteY6" fmla="*/ 327378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462307 w 3166929"/>
                  <a:gd name="connsiteY5" fmla="*/ 609599 h 2947566"/>
                  <a:gd name="connsiteX6" fmla="*/ 1654217 w 3166929"/>
                  <a:gd name="connsiteY6" fmla="*/ 327378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462307 w 3166929"/>
                  <a:gd name="connsiteY5" fmla="*/ 609599 h 2947566"/>
                  <a:gd name="connsiteX6" fmla="*/ 1654217 w 3166929"/>
                  <a:gd name="connsiteY6" fmla="*/ 327378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654217 w 3166929"/>
                  <a:gd name="connsiteY6" fmla="*/ 327378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654217 w 3166929"/>
                  <a:gd name="connsiteY6" fmla="*/ 327378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679098 w 3166929"/>
                  <a:gd name="connsiteY6" fmla="*/ 383362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679098 w 3166929"/>
                  <a:gd name="connsiteY6" fmla="*/ 383362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679098 w 3166929"/>
                  <a:gd name="connsiteY6" fmla="*/ 383362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722641 w 3166929"/>
                  <a:gd name="connsiteY6" fmla="*/ 383362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722641 w 3166929"/>
                  <a:gd name="connsiteY6" fmla="*/ 383362 h 2947566"/>
                  <a:gd name="connsiteX7" fmla="*/ 2286395 w 3166929"/>
                  <a:gd name="connsiteY7" fmla="*/ 0 h 2947566"/>
                  <a:gd name="connsiteX8" fmla="*/ 3008884 w 3166929"/>
                  <a:gd name="connsiteY8" fmla="*/ 225778 h 2947566"/>
                  <a:gd name="connsiteX0" fmla="*/ 3166929 w 3166929"/>
                  <a:gd name="connsiteY0" fmla="*/ 2912533 h 2947566"/>
                  <a:gd name="connsiteX1" fmla="*/ 796262 w 3166929"/>
                  <a:gd name="connsiteY1" fmla="*/ 2833511 h 2947566"/>
                  <a:gd name="connsiteX2" fmla="*/ 28618 w 3166929"/>
                  <a:gd name="connsiteY2" fmla="*/ 1749778 h 2947566"/>
                  <a:gd name="connsiteX3" fmla="*/ 250708 w 3166929"/>
                  <a:gd name="connsiteY3" fmla="*/ 1197313 h 2947566"/>
                  <a:gd name="connsiteX4" fmla="*/ 732216 w 3166929"/>
                  <a:gd name="connsiteY4" fmla="*/ 846667 h 2947566"/>
                  <a:gd name="connsiteX5" fmla="*/ 1393883 w 3166929"/>
                  <a:gd name="connsiteY5" fmla="*/ 534954 h 2947566"/>
                  <a:gd name="connsiteX6" fmla="*/ 1722641 w 3166929"/>
                  <a:gd name="connsiteY6" fmla="*/ 383362 h 2947566"/>
                  <a:gd name="connsiteX7" fmla="*/ 2286395 w 3166929"/>
                  <a:gd name="connsiteY7" fmla="*/ 0 h 2947566"/>
                  <a:gd name="connsiteX8" fmla="*/ 3008884 w 3166929"/>
                  <a:gd name="connsiteY8" fmla="*/ 225778 h 2947566"/>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393883 w 3166929"/>
                  <a:gd name="connsiteY5" fmla="*/ 354562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362781 w 3166929"/>
                  <a:gd name="connsiteY5" fmla="*/ 323460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362781 w 3166929"/>
                  <a:gd name="connsiteY5" fmla="*/ 323460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362781 w 3166929"/>
                  <a:gd name="connsiteY5" fmla="*/ 323460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437426 w 3166929"/>
                  <a:gd name="connsiteY5" fmla="*/ 354562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443647 w 3166929"/>
                  <a:gd name="connsiteY5" fmla="*/ 379444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443647 w 3166929"/>
                  <a:gd name="connsiteY5" fmla="*/ 379444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443647 w 3166929"/>
                  <a:gd name="connsiteY5" fmla="*/ 379444 h 2767174"/>
                  <a:gd name="connsiteX6" fmla="*/ 1722641 w 3166929"/>
                  <a:gd name="connsiteY6" fmla="*/ 202970 h 2767174"/>
                  <a:gd name="connsiteX7" fmla="*/ 2280175 w 3166929"/>
                  <a:gd name="connsiteY7" fmla="*/ 0 h 2767174"/>
                  <a:gd name="connsiteX8" fmla="*/ 3008884 w 3166929"/>
                  <a:gd name="connsiteY8"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89991 w 3166929"/>
                  <a:gd name="connsiteY5" fmla="*/ 307795 h 2767174"/>
                  <a:gd name="connsiteX6" fmla="*/ 1443647 w 3166929"/>
                  <a:gd name="connsiteY6" fmla="*/ 379444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34008 w 3166929"/>
                  <a:gd name="connsiteY5" fmla="*/ 295354 h 2767174"/>
                  <a:gd name="connsiteX6" fmla="*/ 1443647 w 3166929"/>
                  <a:gd name="connsiteY6" fmla="*/ 379444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34008 w 3166929"/>
                  <a:gd name="connsiteY5" fmla="*/ 295354 h 2767174"/>
                  <a:gd name="connsiteX6" fmla="*/ 1456088 w 3166929"/>
                  <a:gd name="connsiteY6" fmla="*/ 435428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34008 w 3166929"/>
                  <a:gd name="connsiteY5" fmla="*/ 295354 h 2767174"/>
                  <a:gd name="connsiteX6" fmla="*/ 1456088 w 3166929"/>
                  <a:gd name="connsiteY6" fmla="*/ 435428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34008 w 3166929"/>
                  <a:gd name="connsiteY5" fmla="*/ 295354 h 2767174"/>
                  <a:gd name="connsiteX6" fmla="*/ 1456088 w 3166929"/>
                  <a:gd name="connsiteY6" fmla="*/ 435428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34008 w 3166929"/>
                  <a:gd name="connsiteY5" fmla="*/ 295354 h 2767174"/>
                  <a:gd name="connsiteX6" fmla="*/ 1456088 w 3166929"/>
                  <a:gd name="connsiteY6" fmla="*/ 435428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34008 w 3166929"/>
                  <a:gd name="connsiteY5" fmla="*/ 295354 h 2767174"/>
                  <a:gd name="connsiteX6" fmla="*/ 1456088 w 3166929"/>
                  <a:gd name="connsiteY6" fmla="*/ 435428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32141 h 2767174"/>
                  <a:gd name="connsiteX1" fmla="*/ 796262 w 3166929"/>
                  <a:gd name="connsiteY1" fmla="*/ 2653119 h 2767174"/>
                  <a:gd name="connsiteX2" fmla="*/ 28618 w 3166929"/>
                  <a:gd name="connsiteY2" fmla="*/ 1569386 h 2767174"/>
                  <a:gd name="connsiteX3" fmla="*/ 250708 w 3166929"/>
                  <a:gd name="connsiteY3" fmla="*/ 1016921 h 2767174"/>
                  <a:gd name="connsiteX4" fmla="*/ 732216 w 3166929"/>
                  <a:gd name="connsiteY4" fmla="*/ 666275 h 2767174"/>
                  <a:gd name="connsiteX5" fmla="*/ 1109127 w 3166929"/>
                  <a:gd name="connsiteY5" fmla="*/ 301574 h 2767174"/>
                  <a:gd name="connsiteX6" fmla="*/ 1456088 w 3166929"/>
                  <a:gd name="connsiteY6" fmla="*/ 435428 h 2767174"/>
                  <a:gd name="connsiteX7" fmla="*/ 1722641 w 3166929"/>
                  <a:gd name="connsiteY7" fmla="*/ 202970 h 2767174"/>
                  <a:gd name="connsiteX8" fmla="*/ 2280175 w 3166929"/>
                  <a:gd name="connsiteY8" fmla="*/ 0 h 2767174"/>
                  <a:gd name="connsiteX9" fmla="*/ 3008884 w 3166929"/>
                  <a:gd name="connsiteY9" fmla="*/ 45386 h 2767174"/>
                  <a:gd name="connsiteX0" fmla="*/ 3166929 w 3166929"/>
                  <a:gd name="connsiteY0" fmla="*/ 2707260 h 2742293"/>
                  <a:gd name="connsiteX1" fmla="*/ 796262 w 3166929"/>
                  <a:gd name="connsiteY1" fmla="*/ 2628238 h 2742293"/>
                  <a:gd name="connsiteX2" fmla="*/ 28618 w 3166929"/>
                  <a:gd name="connsiteY2" fmla="*/ 1544505 h 2742293"/>
                  <a:gd name="connsiteX3" fmla="*/ 250708 w 3166929"/>
                  <a:gd name="connsiteY3" fmla="*/ 992040 h 2742293"/>
                  <a:gd name="connsiteX4" fmla="*/ 732216 w 3166929"/>
                  <a:gd name="connsiteY4" fmla="*/ 641394 h 2742293"/>
                  <a:gd name="connsiteX5" fmla="*/ 1109127 w 3166929"/>
                  <a:gd name="connsiteY5" fmla="*/ 276693 h 2742293"/>
                  <a:gd name="connsiteX6" fmla="*/ 1456088 w 3166929"/>
                  <a:gd name="connsiteY6" fmla="*/ 410547 h 2742293"/>
                  <a:gd name="connsiteX7" fmla="*/ 1722641 w 3166929"/>
                  <a:gd name="connsiteY7" fmla="*/ 178089 h 2742293"/>
                  <a:gd name="connsiteX8" fmla="*/ 2255294 w 3166929"/>
                  <a:gd name="connsiteY8" fmla="*/ 0 h 2742293"/>
                  <a:gd name="connsiteX9" fmla="*/ 3008884 w 3166929"/>
                  <a:gd name="connsiteY9" fmla="*/ 20505 h 2742293"/>
                  <a:gd name="connsiteX0" fmla="*/ 3166929 w 3166929"/>
                  <a:gd name="connsiteY0" fmla="*/ 2724955 h 2759988"/>
                  <a:gd name="connsiteX1" fmla="*/ 796262 w 3166929"/>
                  <a:gd name="connsiteY1" fmla="*/ 2645933 h 2759988"/>
                  <a:gd name="connsiteX2" fmla="*/ 28618 w 3166929"/>
                  <a:gd name="connsiteY2" fmla="*/ 1562200 h 2759988"/>
                  <a:gd name="connsiteX3" fmla="*/ 250708 w 3166929"/>
                  <a:gd name="connsiteY3" fmla="*/ 1009735 h 2759988"/>
                  <a:gd name="connsiteX4" fmla="*/ 732216 w 3166929"/>
                  <a:gd name="connsiteY4" fmla="*/ 659089 h 2759988"/>
                  <a:gd name="connsiteX5" fmla="*/ 1109127 w 3166929"/>
                  <a:gd name="connsiteY5" fmla="*/ 294388 h 2759988"/>
                  <a:gd name="connsiteX6" fmla="*/ 1456088 w 3166929"/>
                  <a:gd name="connsiteY6" fmla="*/ 428242 h 2759988"/>
                  <a:gd name="connsiteX7" fmla="*/ 1722641 w 3166929"/>
                  <a:gd name="connsiteY7" fmla="*/ 195784 h 2759988"/>
                  <a:gd name="connsiteX8" fmla="*/ 2255294 w 3166929"/>
                  <a:gd name="connsiteY8" fmla="*/ 17695 h 2759988"/>
                  <a:gd name="connsiteX9" fmla="*/ 3008884 w 3166929"/>
                  <a:gd name="connsiteY9" fmla="*/ 38200 h 2759988"/>
                  <a:gd name="connsiteX0" fmla="*/ 3166929 w 3166929"/>
                  <a:gd name="connsiteY0" fmla="*/ 2736671 h 2771704"/>
                  <a:gd name="connsiteX1" fmla="*/ 796262 w 3166929"/>
                  <a:gd name="connsiteY1" fmla="*/ 2657649 h 2771704"/>
                  <a:gd name="connsiteX2" fmla="*/ 28618 w 3166929"/>
                  <a:gd name="connsiteY2" fmla="*/ 1573916 h 2771704"/>
                  <a:gd name="connsiteX3" fmla="*/ 250708 w 3166929"/>
                  <a:gd name="connsiteY3" fmla="*/ 1021451 h 2771704"/>
                  <a:gd name="connsiteX4" fmla="*/ 732216 w 3166929"/>
                  <a:gd name="connsiteY4" fmla="*/ 670805 h 2771704"/>
                  <a:gd name="connsiteX5" fmla="*/ 1109127 w 3166929"/>
                  <a:gd name="connsiteY5" fmla="*/ 306104 h 2771704"/>
                  <a:gd name="connsiteX6" fmla="*/ 1456088 w 3166929"/>
                  <a:gd name="connsiteY6" fmla="*/ 439958 h 2771704"/>
                  <a:gd name="connsiteX7" fmla="*/ 1722641 w 3166929"/>
                  <a:gd name="connsiteY7" fmla="*/ 207500 h 2771704"/>
                  <a:gd name="connsiteX8" fmla="*/ 2099784 w 3166929"/>
                  <a:gd name="connsiteY8" fmla="*/ 16970 h 2771704"/>
                  <a:gd name="connsiteX9" fmla="*/ 3008884 w 3166929"/>
                  <a:gd name="connsiteY9" fmla="*/ 49916 h 2771704"/>
                  <a:gd name="connsiteX0" fmla="*/ 3166929 w 3166929"/>
                  <a:gd name="connsiteY0" fmla="*/ 2721513 h 2756546"/>
                  <a:gd name="connsiteX1" fmla="*/ 796262 w 3166929"/>
                  <a:gd name="connsiteY1" fmla="*/ 2642491 h 2756546"/>
                  <a:gd name="connsiteX2" fmla="*/ 28618 w 3166929"/>
                  <a:gd name="connsiteY2" fmla="*/ 1558758 h 2756546"/>
                  <a:gd name="connsiteX3" fmla="*/ 250708 w 3166929"/>
                  <a:gd name="connsiteY3" fmla="*/ 1006293 h 2756546"/>
                  <a:gd name="connsiteX4" fmla="*/ 732216 w 3166929"/>
                  <a:gd name="connsiteY4" fmla="*/ 655647 h 2756546"/>
                  <a:gd name="connsiteX5" fmla="*/ 1109127 w 3166929"/>
                  <a:gd name="connsiteY5" fmla="*/ 290946 h 2756546"/>
                  <a:gd name="connsiteX6" fmla="*/ 1456088 w 3166929"/>
                  <a:gd name="connsiteY6" fmla="*/ 424800 h 2756546"/>
                  <a:gd name="connsiteX7" fmla="*/ 1722641 w 3166929"/>
                  <a:gd name="connsiteY7" fmla="*/ 192342 h 2756546"/>
                  <a:gd name="connsiteX8" fmla="*/ 2099784 w 3166929"/>
                  <a:gd name="connsiteY8" fmla="*/ 1812 h 2756546"/>
                  <a:gd name="connsiteX9" fmla="*/ 3008884 w 3166929"/>
                  <a:gd name="connsiteY9" fmla="*/ 34758 h 2756546"/>
                  <a:gd name="connsiteX0" fmla="*/ 3166929 w 3166929"/>
                  <a:gd name="connsiteY0" fmla="*/ 2722183 h 2757216"/>
                  <a:gd name="connsiteX1" fmla="*/ 796262 w 3166929"/>
                  <a:gd name="connsiteY1" fmla="*/ 2643161 h 2757216"/>
                  <a:gd name="connsiteX2" fmla="*/ 28618 w 3166929"/>
                  <a:gd name="connsiteY2" fmla="*/ 1559428 h 2757216"/>
                  <a:gd name="connsiteX3" fmla="*/ 250708 w 3166929"/>
                  <a:gd name="connsiteY3" fmla="*/ 1006963 h 2757216"/>
                  <a:gd name="connsiteX4" fmla="*/ 732216 w 3166929"/>
                  <a:gd name="connsiteY4" fmla="*/ 656317 h 2757216"/>
                  <a:gd name="connsiteX5" fmla="*/ 1109127 w 3166929"/>
                  <a:gd name="connsiteY5" fmla="*/ 291616 h 2757216"/>
                  <a:gd name="connsiteX6" fmla="*/ 1456088 w 3166929"/>
                  <a:gd name="connsiteY6" fmla="*/ 425470 h 2757216"/>
                  <a:gd name="connsiteX7" fmla="*/ 1722641 w 3166929"/>
                  <a:gd name="connsiteY7" fmla="*/ 193012 h 2757216"/>
                  <a:gd name="connsiteX8" fmla="*/ 2099784 w 3166929"/>
                  <a:gd name="connsiteY8" fmla="*/ 2482 h 2757216"/>
                  <a:gd name="connsiteX9" fmla="*/ 3008884 w 3166929"/>
                  <a:gd name="connsiteY9" fmla="*/ 35428 h 2757216"/>
                  <a:gd name="connsiteX0" fmla="*/ 3166929 w 3166929"/>
                  <a:gd name="connsiteY0" fmla="*/ 2723301 h 2758334"/>
                  <a:gd name="connsiteX1" fmla="*/ 796262 w 3166929"/>
                  <a:gd name="connsiteY1" fmla="*/ 2644279 h 2758334"/>
                  <a:gd name="connsiteX2" fmla="*/ 28618 w 3166929"/>
                  <a:gd name="connsiteY2" fmla="*/ 1560546 h 2758334"/>
                  <a:gd name="connsiteX3" fmla="*/ 250708 w 3166929"/>
                  <a:gd name="connsiteY3" fmla="*/ 1008081 h 2758334"/>
                  <a:gd name="connsiteX4" fmla="*/ 732216 w 3166929"/>
                  <a:gd name="connsiteY4" fmla="*/ 657435 h 2758334"/>
                  <a:gd name="connsiteX5" fmla="*/ 1109127 w 3166929"/>
                  <a:gd name="connsiteY5" fmla="*/ 292734 h 2758334"/>
                  <a:gd name="connsiteX6" fmla="*/ 1456088 w 3166929"/>
                  <a:gd name="connsiteY6" fmla="*/ 426588 h 2758334"/>
                  <a:gd name="connsiteX7" fmla="*/ 1504277 w 3166929"/>
                  <a:gd name="connsiteY7" fmla="*/ 221426 h 2758334"/>
                  <a:gd name="connsiteX8" fmla="*/ 2099784 w 3166929"/>
                  <a:gd name="connsiteY8" fmla="*/ 3600 h 2758334"/>
                  <a:gd name="connsiteX9" fmla="*/ 3008884 w 3166929"/>
                  <a:gd name="connsiteY9" fmla="*/ 36546 h 2758334"/>
                  <a:gd name="connsiteX0" fmla="*/ 3166929 w 3166929"/>
                  <a:gd name="connsiteY0" fmla="*/ 2720877 h 2755910"/>
                  <a:gd name="connsiteX1" fmla="*/ 796262 w 3166929"/>
                  <a:gd name="connsiteY1" fmla="*/ 2641855 h 2755910"/>
                  <a:gd name="connsiteX2" fmla="*/ 28618 w 3166929"/>
                  <a:gd name="connsiteY2" fmla="*/ 1558122 h 2755910"/>
                  <a:gd name="connsiteX3" fmla="*/ 250708 w 3166929"/>
                  <a:gd name="connsiteY3" fmla="*/ 1005657 h 2755910"/>
                  <a:gd name="connsiteX4" fmla="*/ 732216 w 3166929"/>
                  <a:gd name="connsiteY4" fmla="*/ 655011 h 2755910"/>
                  <a:gd name="connsiteX5" fmla="*/ 1109127 w 3166929"/>
                  <a:gd name="connsiteY5" fmla="*/ 290310 h 2755910"/>
                  <a:gd name="connsiteX6" fmla="*/ 1456088 w 3166929"/>
                  <a:gd name="connsiteY6" fmla="*/ 424164 h 2755910"/>
                  <a:gd name="connsiteX7" fmla="*/ 1454035 w 3166929"/>
                  <a:gd name="connsiteY7" fmla="*/ 133591 h 2755910"/>
                  <a:gd name="connsiteX8" fmla="*/ 2099784 w 3166929"/>
                  <a:gd name="connsiteY8" fmla="*/ 1176 h 2755910"/>
                  <a:gd name="connsiteX9" fmla="*/ 3008884 w 3166929"/>
                  <a:gd name="connsiteY9" fmla="*/ 34122 h 2755910"/>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109127 w 3166929"/>
                  <a:gd name="connsiteY5" fmla="*/ 256188 h 2721788"/>
                  <a:gd name="connsiteX6" fmla="*/ 1456088 w 3166929"/>
                  <a:gd name="connsiteY6" fmla="*/ 390042 h 2721788"/>
                  <a:gd name="connsiteX7" fmla="*/ 1454035 w 3166929"/>
                  <a:gd name="connsiteY7" fmla="*/ 99469 h 2721788"/>
                  <a:gd name="connsiteX8" fmla="*/ 1928962 w 3166929"/>
                  <a:gd name="connsiteY8" fmla="*/ 218263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109127 w 3166929"/>
                  <a:gd name="connsiteY5" fmla="*/ 256188 h 2721788"/>
                  <a:gd name="connsiteX6" fmla="*/ 1456088 w 3166929"/>
                  <a:gd name="connsiteY6" fmla="*/ 390042 h 2721788"/>
                  <a:gd name="connsiteX7" fmla="*/ 1454035 w 3166929"/>
                  <a:gd name="connsiteY7" fmla="*/ 99469 h 2721788"/>
                  <a:gd name="connsiteX8" fmla="*/ 1928962 w 3166929"/>
                  <a:gd name="connsiteY8" fmla="*/ 218263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109127 w 3166929"/>
                  <a:gd name="connsiteY5" fmla="*/ 256188 h 2721788"/>
                  <a:gd name="connsiteX6" fmla="*/ 1456088 w 3166929"/>
                  <a:gd name="connsiteY6" fmla="*/ 390042 h 2721788"/>
                  <a:gd name="connsiteX7" fmla="*/ 1454035 w 3166929"/>
                  <a:gd name="connsiteY7" fmla="*/ 99469 h 2721788"/>
                  <a:gd name="connsiteX8" fmla="*/ 1974180 w 3166929"/>
                  <a:gd name="connsiteY8" fmla="*/ 142900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109127 w 3166929"/>
                  <a:gd name="connsiteY5" fmla="*/ 256188 h 2721788"/>
                  <a:gd name="connsiteX6" fmla="*/ 1456088 w 3166929"/>
                  <a:gd name="connsiteY6" fmla="*/ 390042 h 2721788"/>
                  <a:gd name="connsiteX7" fmla="*/ 1454035 w 3166929"/>
                  <a:gd name="connsiteY7" fmla="*/ 99469 h 2721788"/>
                  <a:gd name="connsiteX8" fmla="*/ 1974180 w 3166929"/>
                  <a:gd name="connsiteY8" fmla="*/ 142900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456088 w 3166929"/>
                  <a:gd name="connsiteY6" fmla="*/ 390042 h 2721788"/>
                  <a:gd name="connsiteX7" fmla="*/ 1454035 w 3166929"/>
                  <a:gd name="connsiteY7" fmla="*/ 99469 h 2721788"/>
                  <a:gd name="connsiteX8" fmla="*/ 1974180 w 3166929"/>
                  <a:gd name="connsiteY8" fmla="*/ 142900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415895 w 3166929"/>
                  <a:gd name="connsiteY6" fmla="*/ 440284 h 2721788"/>
                  <a:gd name="connsiteX7" fmla="*/ 1454035 w 3166929"/>
                  <a:gd name="connsiteY7" fmla="*/ 99469 h 2721788"/>
                  <a:gd name="connsiteX8" fmla="*/ 1974180 w 3166929"/>
                  <a:gd name="connsiteY8" fmla="*/ 142900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415895 w 3166929"/>
                  <a:gd name="connsiteY6" fmla="*/ 440284 h 2721788"/>
                  <a:gd name="connsiteX7" fmla="*/ 1454035 w 3166929"/>
                  <a:gd name="connsiteY7" fmla="*/ 99469 h 2721788"/>
                  <a:gd name="connsiteX8" fmla="*/ 1979204 w 3166929"/>
                  <a:gd name="connsiteY8" fmla="*/ 72562 h 2721788"/>
                  <a:gd name="connsiteX9" fmla="*/ 3008884 w 3166929"/>
                  <a:gd name="connsiteY9" fmla="*/ 0 h 2721788"/>
                  <a:gd name="connsiteX0" fmla="*/ 3166929 w 3166929"/>
                  <a:gd name="connsiteY0" fmla="*/ 2745452 h 2780485"/>
                  <a:gd name="connsiteX1" fmla="*/ 796262 w 3166929"/>
                  <a:gd name="connsiteY1" fmla="*/ 2666430 h 2780485"/>
                  <a:gd name="connsiteX2" fmla="*/ 28618 w 3166929"/>
                  <a:gd name="connsiteY2" fmla="*/ 1582697 h 2780485"/>
                  <a:gd name="connsiteX3" fmla="*/ 250708 w 3166929"/>
                  <a:gd name="connsiteY3" fmla="*/ 1030232 h 2780485"/>
                  <a:gd name="connsiteX4" fmla="*/ 732216 w 3166929"/>
                  <a:gd name="connsiteY4" fmla="*/ 679586 h 2780485"/>
                  <a:gd name="connsiteX5" fmla="*/ 1058885 w 3166929"/>
                  <a:gd name="connsiteY5" fmla="*/ 334982 h 2780485"/>
                  <a:gd name="connsiteX6" fmla="*/ 1415895 w 3166929"/>
                  <a:gd name="connsiteY6" fmla="*/ 498981 h 2780485"/>
                  <a:gd name="connsiteX7" fmla="*/ 1454035 w 3166929"/>
                  <a:gd name="connsiteY7" fmla="*/ 158166 h 2780485"/>
                  <a:gd name="connsiteX8" fmla="*/ 1979204 w 3166929"/>
                  <a:gd name="connsiteY8" fmla="*/ 15703 h 2780485"/>
                  <a:gd name="connsiteX9" fmla="*/ 3008884 w 3166929"/>
                  <a:gd name="connsiteY9" fmla="*/ 58697 h 2780485"/>
                  <a:gd name="connsiteX0" fmla="*/ 3166929 w 3166929"/>
                  <a:gd name="connsiteY0" fmla="*/ 2796660 h 2831693"/>
                  <a:gd name="connsiteX1" fmla="*/ 796262 w 3166929"/>
                  <a:gd name="connsiteY1" fmla="*/ 2717638 h 2831693"/>
                  <a:gd name="connsiteX2" fmla="*/ 28618 w 3166929"/>
                  <a:gd name="connsiteY2" fmla="*/ 1633905 h 2831693"/>
                  <a:gd name="connsiteX3" fmla="*/ 250708 w 3166929"/>
                  <a:gd name="connsiteY3" fmla="*/ 1081440 h 2831693"/>
                  <a:gd name="connsiteX4" fmla="*/ 732216 w 3166929"/>
                  <a:gd name="connsiteY4" fmla="*/ 730794 h 2831693"/>
                  <a:gd name="connsiteX5" fmla="*/ 1058885 w 3166929"/>
                  <a:gd name="connsiteY5" fmla="*/ 386190 h 2831693"/>
                  <a:gd name="connsiteX6" fmla="*/ 1415895 w 3166929"/>
                  <a:gd name="connsiteY6" fmla="*/ 550189 h 2831693"/>
                  <a:gd name="connsiteX7" fmla="*/ 1454035 w 3166929"/>
                  <a:gd name="connsiteY7" fmla="*/ 209374 h 2831693"/>
                  <a:gd name="connsiteX8" fmla="*/ 1979204 w 3166929"/>
                  <a:gd name="connsiteY8" fmla="*/ 66911 h 2831693"/>
                  <a:gd name="connsiteX9" fmla="*/ 3008884 w 3166929"/>
                  <a:gd name="connsiteY9" fmla="*/ 109905 h 2831693"/>
                  <a:gd name="connsiteX0" fmla="*/ 3166929 w 3166929"/>
                  <a:gd name="connsiteY0" fmla="*/ 2758179 h 2793212"/>
                  <a:gd name="connsiteX1" fmla="*/ 796262 w 3166929"/>
                  <a:gd name="connsiteY1" fmla="*/ 2679157 h 2793212"/>
                  <a:gd name="connsiteX2" fmla="*/ 28618 w 3166929"/>
                  <a:gd name="connsiteY2" fmla="*/ 1595424 h 2793212"/>
                  <a:gd name="connsiteX3" fmla="*/ 250708 w 3166929"/>
                  <a:gd name="connsiteY3" fmla="*/ 1042959 h 2793212"/>
                  <a:gd name="connsiteX4" fmla="*/ 732216 w 3166929"/>
                  <a:gd name="connsiteY4" fmla="*/ 692313 h 2793212"/>
                  <a:gd name="connsiteX5" fmla="*/ 1058885 w 3166929"/>
                  <a:gd name="connsiteY5" fmla="*/ 347709 h 2793212"/>
                  <a:gd name="connsiteX6" fmla="*/ 1415895 w 3166929"/>
                  <a:gd name="connsiteY6" fmla="*/ 511708 h 2793212"/>
                  <a:gd name="connsiteX7" fmla="*/ 1454035 w 3166929"/>
                  <a:gd name="connsiteY7" fmla="*/ 170893 h 2793212"/>
                  <a:gd name="connsiteX8" fmla="*/ 1923938 w 3166929"/>
                  <a:gd name="connsiteY8" fmla="*/ 73647 h 2793212"/>
                  <a:gd name="connsiteX9" fmla="*/ 3008884 w 3166929"/>
                  <a:gd name="connsiteY9" fmla="*/ 71424 h 2793212"/>
                  <a:gd name="connsiteX0" fmla="*/ 3166929 w 3166929"/>
                  <a:gd name="connsiteY0" fmla="*/ 2766611 h 2801644"/>
                  <a:gd name="connsiteX1" fmla="*/ 796262 w 3166929"/>
                  <a:gd name="connsiteY1" fmla="*/ 2687589 h 2801644"/>
                  <a:gd name="connsiteX2" fmla="*/ 28618 w 3166929"/>
                  <a:gd name="connsiteY2" fmla="*/ 1603856 h 2801644"/>
                  <a:gd name="connsiteX3" fmla="*/ 250708 w 3166929"/>
                  <a:gd name="connsiteY3" fmla="*/ 1051391 h 2801644"/>
                  <a:gd name="connsiteX4" fmla="*/ 732216 w 3166929"/>
                  <a:gd name="connsiteY4" fmla="*/ 700745 h 2801644"/>
                  <a:gd name="connsiteX5" fmla="*/ 1058885 w 3166929"/>
                  <a:gd name="connsiteY5" fmla="*/ 356141 h 2801644"/>
                  <a:gd name="connsiteX6" fmla="*/ 1415895 w 3166929"/>
                  <a:gd name="connsiteY6" fmla="*/ 520140 h 2801644"/>
                  <a:gd name="connsiteX7" fmla="*/ 1454035 w 3166929"/>
                  <a:gd name="connsiteY7" fmla="*/ 179325 h 2801644"/>
                  <a:gd name="connsiteX8" fmla="*/ 1813406 w 3166929"/>
                  <a:gd name="connsiteY8" fmla="*/ 72030 h 2801644"/>
                  <a:gd name="connsiteX9" fmla="*/ 3008884 w 3166929"/>
                  <a:gd name="connsiteY9" fmla="*/ 79856 h 2801644"/>
                  <a:gd name="connsiteX0" fmla="*/ 3166929 w 3166929"/>
                  <a:gd name="connsiteY0" fmla="*/ 2697447 h 2732480"/>
                  <a:gd name="connsiteX1" fmla="*/ 796262 w 3166929"/>
                  <a:gd name="connsiteY1" fmla="*/ 2618425 h 2732480"/>
                  <a:gd name="connsiteX2" fmla="*/ 28618 w 3166929"/>
                  <a:gd name="connsiteY2" fmla="*/ 1534692 h 2732480"/>
                  <a:gd name="connsiteX3" fmla="*/ 250708 w 3166929"/>
                  <a:gd name="connsiteY3" fmla="*/ 982227 h 2732480"/>
                  <a:gd name="connsiteX4" fmla="*/ 732216 w 3166929"/>
                  <a:gd name="connsiteY4" fmla="*/ 631581 h 2732480"/>
                  <a:gd name="connsiteX5" fmla="*/ 1058885 w 3166929"/>
                  <a:gd name="connsiteY5" fmla="*/ 286977 h 2732480"/>
                  <a:gd name="connsiteX6" fmla="*/ 1415895 w 3166929"/>
                  <a:gd name="connsiteY6" fmla="*/ 450976 h 2732480"/>
                  <a:gd name="connsiteX7" fmla="*/ 1403794 w 3166929"/>
                  <a:gd name="connsiteY7" fmla="*/ 160403 h 2732480"/>
                  <a:gd name="connsiteX8" fmla="*/ 1813406 w 3166929"/>
                  <a:gd name="connsiteY8" fmla="*/ 2866 h 2732480"/>
                  <a:gd name="connsiteX9" fmla="*/ 3008884 w 3166929"/>
                  <a:gd name="connsiteY9" fmla="*/ 10692 h 2732480"/>
                  <a:gd name="connsiteX0" fmla="*/ 3166929 w 3166929"/>
                  <a:gd name="connsiteY0" fmla="*/ 2697447 h 2732480"/>
                  <a:gd name="connsiteX1" fmla="*/ 796262 w 3166929"/>
                  <a:gd name="connsiteY1" fmla="*/ 2618425 h 2732480"/>
                  <a:gd name="connsiteX2" fmla="*/ 28618 w 3166929"/>
                  <a:gd name="connsiteY2" fmla="*/ 1534692 h 2732480"/>
                  <a:gd name="connsiteX3" fmla="*/ 250708 w 3166929"/>
                  <a:gd name="connsiteY3" fmla="*/ 982227 h 2732480"/>
                  <a:gd name="connsiteX4" fmla="*/ 732216 w 3166929"/>
                  <a:gd name="connsiteY4" fmla="*/ 631581 h 2732480"/>
                  <a:gd name="connsiteX5" fmla="*/ 1058885 w 3166929"/>
                  <a:gd name="connsiteY5" fmla="*/ 286977 h 2732480"/>
                  <a:gd name="connsiteX6" fmla="*/ 1415895 w 3166929"/>
                  <a:gd name="connsiteY6" fmla="*/ 450976 h 2732480"/>
                  <a:gd name="connsiteX7" fmla="*/ 1403794 w 3166929"/>
                  <a:gd name="connsiteY7" fmla="*/ 160403 h 2732480"/>
                  <a:gd name="connsiteX8" fmla="*/ 1813406 w 3166929"/>
                  <a:gd name="connsiteY8" fmla="*/ 2866 h 2732480"/>
                  <a:gd name="connsiteX9" fmla="*/ 3008884 w 3166929"/>
                  <a:gd name="connsiteY9" fmla="*/ 10692 h 2732480"/>
                  <a:gd name="connsiteX0" fmla="*/ 3166929 w 3166929"/>
                  <a:gd name="connsiteY0" fmla="*/ 2697447 h 2732480"/>
                  <a:gd name="connsiteX1" fmla="*/ 796262 w 3166929"/>
                  <a:gd name="connsiteY1" fmla="*/ 2618425 h 2732480"/>
                  <a:gd name="connsiteX2" fmla="*/ 28618 w 3166929"/>
                  <a:gd name="connsiteY2" fmla="*/ 1534692 h 2732480"/>
                  <a:gd name="connsiteX3" fmla="*/ 250708 w 3166929"/>
                  <a:gd name="connsiteY3" fmla="*/ 982227 h 2732480"/>
                  <a:gd name="connsiteX4" fmla="*/ 732216 w 3166929"/>
                  <a:gd name="connsiteY4" fmla="*/ 631581 h 2732480"/>
                  <a:gd name="connsiteX5" fmla="*/ 1058885 w 3166929"/>
                  <a:gd name="connsiteY5" fmla="*/ 286977 h 2732480"/>
                  <a:gd name="connsiteX6" fmla="*/ 1415895 w 3166929"/>
                  <a:gd name="connsiteY6" fmla="*/ 450976 h 2732480"/>
                  <a:gd name="connsiteX7" fmla="*/ 1403794 w 3166929"/>
                  <a:gd name="connsiteY7" fmla="*/ 160403 h 2732480"/>
                  <a:gd name="connsiteX8" fmla="*/ 1813406 w 3166929"/>
                  <a:gd name="connsiteY8" fmla="*/ 2866 h 2732480"/>
                  <a:gd name="connsiteX9" fmla="*/ 3008884 w 3166929"/>
                  <a:gd name="connsiteY9" fmla="*/ 10692 h 2732480"/>
                  <a:gd name="connsiteX0" fmla="*/ 3166929 w 3166929"/>
                  <a:gd name="connsiteY0" fmla="*/ 2697447 h 2732480"/>
                  <a:gd name="connsiteX1" fmla="*/ 796262 w 3166929"/>
                  <a:gd name="connsiteY1" fmla="*/ 2618425 h 2732480"/>
                  <a:gd name="connsiteX2" fmla="*/ 28618 w 3166929"/>
                  <a:gd name="connsiteY2" fmla="*/ 1534692 h 2732480"/>
                  <a:gd name="connsiteX3" fmla="*/ 250708 w 3166929"/>
                  <a:gd name="connsiteY3" fmla="*/ 982227 h 2732480"/>
                  <a:gd name="connsiteX4" fmla="*/ 732216 w 3166929"/>
                  <a:gd name="connsiteY4" fmla="*/ 631581 h 2732480"/>
                  <a:gd name="connsiteX5" fmla="*/ 1058885 w 3166929"/>
                  <a:gd name="connsiteY5" fmla="*/ 286977 h 2732480"/>
                  <a:gd name="connsiteX6" fmla="*/ 1415895 w 3166929"/>
                  <a:gd name="connsiteY6" fmla="*/ 450976 h 2732480"/>
                  <a:gd name="connsiteX7" fmla="*/ 1403794 w 3166929"/>
                  <a:gd name="connsiteY7" fmla="*/ 160403 h 2732480"/>
                  <a:gd name="connsiteX8" fmla="*/ 1813406 w 3166929"/>
                  <a:gd name="connsiteY8" fmla="*/ 2866 h 2732480"/>
                  <a:gd name="connsiteX9" fmla="*/ 3008884 w 3166929"/>
                  <a:gd name="connsiteY9" fmla="*/ 10692 h 2732480"/>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415895 w 3166929"/>
                  <a:gd name="connsiteY6" fmla="*/ 440284 h 2721788"/>
                  <a:gd name="connsiteX7" fmla="*/ 1403794 w 3166929"/>
                  <a:gd name="connsiteY7" fmla="*/ 149711 h 2721788"/>
                  <a:gd name="connsiteX8" fmla="*/ 1843551 w 3166929"/>
                  <a:gd name="connsiteY8" fmla="*/ 32367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415895 w 3166929"/>
                  <a:gd name="connsiteY6" fmla="*/ 440284 h 2721788"/>
                  <a:gd name="connsiteX7" fmla="*/ 1363601 w 3166929"/>
                  <a:gd name="connsiteY7" fmla="*/ 174832 h 2721788"/>
                  <a:gd name="connsiteX8" fmla="*/ 1843551 w 3166929"/>
                  <a:gd name="connsiteY8" fmla="*/ 32367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320436 w 3166929"/>
                  <a:gd name="connsiteY6" fmla="*/ 475453 h 2721788"/>
                  <a:gd name="connsiteX7" fmla="*/ 1363601 w 3166929"/>
                  <a:gd name="connsiteY7" fmla="*/ 174832 h 2721788"/>
                  <a:gd name="connsiteX8" fmla="*/ 1843551 w 3166929"/>
                  <a:gd name="connsiteY8" fmla="*/ 32367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320436 w 3166929"/>
                  <a:gd name="connsiteY6" fmla="*/ 475453 h 2721788"/>
                  <a:gd name="connsiteX7" fmla="*/ 1363601 w 3166929"/>
                  <a:gd name="connsiteY7" fmla="*/ 174832 h 2721788"/>
                  <a:gd name="connsiteX8" fmla="*/ 1843551 w 3166929"/>
                  <a:gd name="connsiteY8" fmla="*/ 32367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380726 w 3166929"/>
                  <a:gd name="connsiteY6" fmla="*/ 450332 h 2721788"/>
                  <a:gd name="connsiteX7" fmla="*/ 1363601 w 3166929"/>
                  <a:gd name="connsiteY7" fmla="*/ 174832 h 2721788"/>
                  <a:gd name="connsiteX8" fmla="*/ 1843551 w 3166929"/>
                  <a:gd name="connsiteY8" fmla="*/ 32367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380726 w 3166929"/>
                  <a:gd name="connsiteY6" fmla="*/ 450332 h 2721788"/>
                  <a:gd name="connsiteX7" fmla="*/ 1363601 w 3166929"/>
                  <a:gd name="connsiteY7" fmla="*/ 174832 h 2721788"/>
                  <a:gd name="connsiteX8" fmla="*/ 1843551 w 3166929"/>
                  <a:gd name="connsiteY8" fmla="*/ 67537 h 2721788"/>
                  <a:gd name="connsiteX9" fmla="*/ 3008884 w 3166929"/>
                  <a:gd name="connsiteY9" fmla="*/ 0 h 2721788"/>
                  <a:gd name="connsiteX0" fmla="*/ 3166929 w 3166929"/>
                  <a:gd name="connsiteY0" fmla="*/ 2686755 h 2721788"/>
                  <a:gd name="connsiteX1" fmla="*/ 796262 w 3166929"/>
                  <a:gd name="connsiteY1" fmla="*/ 2607733 h 2721788"/>
                  <a:gd name="connsiteX2" fmla="*/ 28618 w 3166929"/>
                  <a:gd name="connsiteY2" fmla="*/ 1524000 h 2721788"/>
                  <a:gd name="connsiteX3" fmla="*/ 250708 w 3166929"/>
                  <a:gd name="connsiteY3" fmla="*/ 971535 h 2721788"/>
                  <a:gd name="connsiteX4" fmla="*/ 732216 w 3166929"/>
                  <a:gd name="connsiteY4" fmla="*/ 620889 h 2721788"/>
                  <a:gd name="connsiteX5" fmla="*/ 1058885 w 3166929"/>
                  <a:gd name="connsiteY5" fmla="*/ 276285 h 2721788"/>
                  <a:gd name="connsiteX6" fmla="*/ 1380726 w 3166929"/>
                  <a:gd name="connsiteY6" fmla="*/ 450332 h 2721788"/>
                  <a:gd name="connsiteX7" fmla="*/ 1393746 w 3166929"/>
                  <a:gd name="connsiteY7" fmla="*/ 154736 h 2721788"/>
                  <a:gd name="connsiteX8" fmla="*/ 1843551 w 3166929"/>
                  <a:gd name="connsiteY8" fmla="*/ 67537 h 2721788"/>
                  <a:gd name="connsiteX9" fmla="*/ 3008884 w 3166929"/>
                  <a:gd name="connsiteY9" fmla="*/ 0 h 2721788"/>
                  <a:gd name="connsiteX0" fmla="*/ 796262 w 3008884"/>
                  <a:gd name="connsiteY0" fmla="*/ 2607733 h 2607733"/>
                  <a:gd name="connsiteX1" fmla="*/ 28618 w 3008884"/>
                  <a:gd name="connsiteY1" fmla="*/ 1524000 h 2607733"/>
                  <a:gd name="connsiteX2" fmla="*/ 250708 w 3008884"/>
                  <a:gd name="connsiteY2" fmla="*/ 971535 h 2607733"/>
                  <a:gd name="connsiteX3" fmla="*/ 732216 w 3008884"/>
                  <a:gd name="connsiteY3" fmla="*/ 620889 h 2607733"/>
                  <a:gd name="connsiteX4" fmla="*/ 1058885 w 3008884"/>
                  <a:gd name="connsiteY4" fmla="*/ 276285 h 2607733"/>
                  <a:gd name="connsiteX5" fmla="*/ 1380726 w 3008884"/>
                  <a:gd name="connsiteY5" fmla="*/ 450332 h 2607733"/>
                  <a:gd name="connsiteX6" fmla="*/ 1393746 w 3008884"/>
                  <a:gd name="connsiteY6" fmla="*/ 154736 h 2607733"/>
                  <a:gd name="connsiteX7" fmla="*/ 1843551 w 3008884"/>
                  <a:gd name="connsiteY7" fmla="*/ 67537 h 2607733"/>
                  <a:gd name="connsiteX8" fmla="*/ 3008884 w 3008884"/>
                  <a:gd name="connsiteY8" fmla="*/ 0 h 2607733"/>
                  <a:gd name="connsiteX0" fmla="*/ 28618 w 3008884"/>
                  <a:gd name="connsiteY0" fmla="*/ 1524000 h 1524000"/>
                  <a:gd name="connsiteX1" fmla="*/ 250708 w 3008884"/>
                  <a:gd name="connsiteY1" fmla="*/ 971535 h 1524000"/>
                  <a:gd name="connsiteX2" fmla="*/ 732216 w 3008884"/>
                  <a:gd name="connsiteY2" fmla="*/ 620889 h 1524000"/>
                  <a:gd name="connsiteX3" fmla="*/ 1058885 w 3008884"/>
                  <a:gd name="connsiteY3" fmla="*/ 276285 h 1524000"/>
                  <a:gd name="connsiteX4" fmla="*/ 1380726 w 3008884"/>
                  <a:gd name="connsiteY4" fmla="*/ 450332 h 1524000"/>
                  <a:gd name="connsiteX5" fmla="*/ 1393746 w 3008884"/>
                  <a:gd name="connsiteY5" fmla="*/ 154736 h 1524000"/>
                  <a:gd name="connsiteX6" fmla="*/ 1843551 w 3008884"/>
                  <a:gd name="connsiteY6" fmla="*/ 67537 h 1524000"/>
                  <a:gd name="connsiteX7" fmla="*/ 3008884 w 3008884"/>
                  <a:gd name="connsiteY7" fmla="*/ 0 h 1524000"/>
                  <a:gd name="connsiteX0" fmla="*/ 28618 w 1843551"/>
                  <a:gd name="connsiteY0" fmla="*/ 1456463 h 1456463"/>
                  <a:gd name="connsiteX1" fmla="*/ 250708 w 1843551"/>
                  <a:gd name="connsiteY1" fmla="*/ 903998 h 1456463"/>
                  <a:gd name="connsiteX2" fmla="*/ 732216 w 1843551"/>
                  <a:gd name="connsiteY2" fmla="*/ 553352 h 1456463"/>
                  <a:gd name="connsiteX3" fmla="*/ 1058885 w 1843551"/>
                  <a:gd name="connsiteY3" fmla="*/ 208748 h 1456463"/>
                  <a:gd name="connsiteX4" fmla="*/ 1380726 w 1843551"/>
                  <a:gd name="connsiteY4" fmla="*/ 382795 h 1456463"/>
                  <a:gd name="connsiteX5" fmla="*/ 1393746 w 1843551"/>
                  <a:gd name="connsiteY5" fmla="*/ 87199 h 1456463"/>
                  <a:gd name="connsiteX6" fmla="*/ 1843551 w 1843551"/>
                  <a:gd name="connsiteY6" fmla="*/ 0 h 1456463"/>
                  <a:gd name="connsiteX0" fmla="*/ 28618 w 1843551"/>
                  <a:gd name="connsiteY0" fmla="*/ 1382149 h 1382149"/>
                  <a:gd name="connsiteX1" fmla="*/ 250708 w 1843551"/>
                  <a:gd name="connsiteY1" fmla="*/ 829684 h 1382149"/>
                  <a:gd name="connsiteX2" fmla="*/ 732216 w 1843551"/>
                  <a:gd name="connsiteY2" fmla="*/ 479038 h 1382149"/>
                  <a:gd name="connsiteX3" fmla="*/ 1058885 w 1843551"/>
                  <a:gd name="connsiteY3" fmla="*/ 134434 h 1382149"/>
                  <a:gd name="connsiteX4" fmla="*/ 1380726 w 1843551"/>
                  <a:gd name="connsiteY4" fmla="*/ 308481 h 1382149"/>
                  <a:gd name="connsiteX5" fmla="*/ 1393746 w 1843551"/>
                  <a:gd name="connsiteY5" fmla="*/ 12885 h 1382149"/>
                  <a:gd name="connsiteX6" fmla="*/ 1843551 w 1843551"/>
                  <a:gd name="connsiteY6" fmla="*/ 34084 h 1382149"/>
                  <a:gd name="connsiteX0" fmla="*/ 28618 w 1843551"/>
                  <a:gd name="connsiteY0" fmla="*/ 1348065 h 1348065"/>
                  <a:gd name="connsiteX1" fmla="*/ 250708 w 1843551"/>
                  <a:gd name="connsiteY1" fmla="*/ 795600 h 1348065"/>
                  <a:gd name="connsiteX2" fmla="*/ 732216 w 1843551"/>
                  <a:gd name="connsiteY2" fmla="*/ 444954 h 1348065"/>
                  <a:gd name="connsiteX3" fmla="*/ 1058885 w 1843551"/>
                  <a:gd name="connsiteY3" fmla="*/ 100350 h 1348065"/>
                  <a:gd name="connsiteX4" fmla="*/ 1380726 w 1843551"/>
                  <a:gd name="connsiteY4" fmla="*/ 274397 h 1348065"/>
                  <a:gd name="connsiteX5" fmla="*/ 1400554 w 1843551"/>
                  <a:gd name="connsiteY5" fmla="*/ 22160 h 1348065"/>
                  <a:gd name="connsiteX6" fmla="*/ 1843551 w 1843551"/>
                  <a:gd name="connsiteY6" fmla="*/ 0 h 1348065"/>
                  <a:gd name="connsiteX0" fmla="*/ 28618 w 1843551"/>
                  <a:gd name="connsiteY0" fmla="*/ 1348065 h 1348065"/>
                  <a:gd name="connsiteX1" fmla="*/ 250708 w 1843551"/>
                  <a:gd name="connsiteY1" fmla="*/ 795600 h 1348065"/>
                  <a:gd name="connsiteX2" fmla="*/ 732216 w 1843551"/>
                  <a:gd name="connsiteY2" fmla="*/ 444954 h 1348065"/>
                  <a:gd name="connsiteX3" fmla="*/ 1160996 w 1843551"/>
                  <a:gd name="connsiteY3" fmla="*/ 107577 h 1348065"/>
                  <a:gd name="connsiteX4" fmla="*/ 1380726 w 1843551"/>
                  <a:gd name="connsiteY4" fmla="*/ 274397 h 1348065"/>
                  <a:gd name="connsiteX5" fmla="*/ 1400554 w 1843551"/>
                  <a:gd name="connsiteY5" fmla="*/ 22160 h 1348065"/>
                  <a:gd name="connsiteX6" fmla="*/ 1843551 w 1843551"/>
                  <a:gd name="connsiteY6" fmla="*/ 0 h 1348065"/>
                  <a:gd name="connsiteX0" fmla="*/ 28618 w 1843551"/>
                  <a:gd name="connsiteY0" fmla="*/ 1348065 h 1348065"/>
                  <a:gd name="connsiteX1" fmla="*/ 250708 w 1843551"/>
                  <a:gd name="connsiteY1" fmla="*/ 795600 h 1348065"/>
                  <a:gd name="connsiteX2" fmla="*/ 732216 w 1843551"/>
                  <a:gd name="connsiteY2" fmla="*/ 444954 h 1348065"/>
                  <a:gd name="connsiteX3" fmla="*/ 1160996 w 1843551"/>
                  <a:gd name="connsiteY3" fmla="*/ 107577 h 1348065"/>
                  <a:gd name="connsiteX4" fmla="*/ 1441993 w 1843551"/>
                  <a:gd name="connsiteY4" fmla="*/ 274397 h 1348065"/>
                  <a:gd name="connsiteX5" fmla="*/ 1400554 w 1843551"/>
                  <a:gd name="connsiteY5" fmla="*/ 22160 h 1348065"/>
                  <a:gd name="connsiteX6" fmla="*/ 1843551 w 1843551"/>
                  <a:gd name="connsiteY6" fmla="*/ 0 h 1348065"/>
                  <a:gd name="connsiteX0" fmla="*/ 28618 w 1843551"/>
                  <a:gd name="connsiteY0" fmla="*/ 1348065 h 1348065"/>
                  <a:gd name="connsiteX1" fmla="*/ 250708 w 1843551"/>
                  <a:gd name="connsiteY1" fmla="*/ 795600 h 1348065"/>
                  <a:gd name="connsiteX2" fmla="*/ 732216 w 1843551"/>
                  <a:gd name="connsiteY2" fmla="*/ 444954 h 1348065"/>
                  <a:gd name="connsiteX3" fmla="*/ 1140574 w 1843551"/>
                  <a:gd name="connsiteY3" fmla="*/ 129257 h 1348065"/>
                  <a:gd name="connsiteX4" fmla="*/ 1441993 w 1843551"/>
                  <a:gd name="connsiteY4" fmla="*/ 274397 h 1348065"/>
                  <a:gd name="connsiteX5" fmla="*/ 1400554 w 1843551"/>
                  <a:gd name="connsiteY5" fmla="*/ 22160 h 1348065"/>
                  <a:gd name="connsiteX6" fmla="*/ 1843551 w 1843551"/>
                  <a:gd name="connsiteY6" fmla="*/ 0 h 1348065"/>
                  <a:gd name="connsiteX0" fmla="*/ 28618 w 1843551"/>
                  <a:gd name="connsiteY0" fmla="*/ 1357379 h 1357379"/>
                  <a:gd name="connsiteX1" fmla="*/ 250708 w 1843551"/>
                  <a:gd name="connsiteY1" fmla="*/ 804914 h 1357379"/>
                  <a:gd name="connsiteX2" fmla="*/ 732216 w 1843551"/>
                  <a:gd name="connsiteY2" fmla="*/ 454268 h 1357379"/>
                  <a:gd name="connsiteX3" fmla="*/ 1140574 w 1843551"/>
                  <a:gd name="connsiteY3" fmla="*/ 138571 h 1357379"/>
                  <a:gd name="connsiteX4" fmla="*/ 1441993 w 1843551"/>
                  <a:gd name="connsiteY4" fmla="*/ 283711 h 1357379"/>
                  <a:gd name="connsiteX5" fmla="*/ 1455013 w 1843551"/>
                  <a:gd name="connsiteY5" fmla="*/ 17021 h 1357379"/>
                  <a:gd name="connsiteX6" fmla="*/ 1843551 w 1843551"/>
                  <a:gd name="connsiteY6" fmla="*/ 9314 h 1357379"/>
                  <a:gd name="connsiteX0" fmla="*/ 28618 w 1843551"/>
                  <a:gd name="connsiteY0" fmla="*/ 1348065 h 1348065"/>
                  <a:gd name="connsiteX1" fmla="*/ 250708 w 1843551"/>
                  <a:gd name="connsiteY1" fmla="*/ 795600 h 1348065"/>
                  <a:gd name="connsiteX2" fmla="*/ 732216 w 1843551"/>
                  <a:gd name="connsiteY2" fmla="*/ 444954 h 1348065"/>
                  <a:gd name="connsiteX3" fmla="*/ 1140574 w 1843551"/>
                  <a:gd name="connsiteY3" fmla="*/ 129257 h 1348065"/>
                  <a:gd name="connsiteX4" fmla="*/ 1441993 w 1843551"/>
                  <a:gd name="connsiteY4" fmla="*/ 274397 h 1348065"/>
                  <a:gd name="connsiteX5" fmla="*/ 1584354 w 1843551"/>
                  <a:gd name="connsiteY5" fmla="*/ 65520 h 1348065"/>
                  <a:gd name="connsiteX6" fmla="*/ 1843551 w 1843551"/>
                  <a:gd name="connsiteY6" fmla="*/ 0 h 1348065"/>
                  <a:gd name="connsiteX0" fmla="*/ 28618 w 1843551"/>
                  <a:gd name="connsiteY0" fmla="*/ 1507049 h 1507049"/>
                  <a:gd name="connsiteX1" fmla="*/ 250708 w 1843551"/>
                  <a:gd name="connsiteY1" fmla="*/ 954584 h 1507049"/>
                  <a:gd name="connsiteX2" fmla="*/ 732216 w 1843551"/>
                  <a:gd name="connsiteY2" fmla="*/ 603938 h 1507049"/>
                  <a:gd name="connsiteX3" fmla="*/ 1140574 w 1843551"/>
                  <a:gd name="connsiteY3" fmla="*/ 288241 h 1507049"/>
                  <a:gd name="connsiteX4" fmla="*/ 1441993 w 1843551"/>
                  <a:gd name="connsiteY4" fmla="*/ 433381 h 1507049"/>
                  <a:gd name="connsiteX5" fmla="*/ 1584354 w 1843551"/>
                  <a:gd name="connsiteY5" fmla="*/ 224504 h 1507049"/>
                  <a:gd name="connsiteX6" fmla="*/ 1843551 w 1843551"/>
                  <a:gd name="connsiteY6" fmla="*/ 0 h 1507049"/>
                  <a:gd name="connsiteX0" fmla="*/ 28618 w 1843551"/>
                  <a:gd name="connsiteY0" fmla="*/ 1507049 h 1507049"/>
                  <a:gd name="connsiteX1" fmla="*/ 250708 w 1843551"/>
                  <a:gd name="connsiteY1" fmla="*/ 954584 h 1507049"/>
                  <a:gd name="connsiteX2" fmla="*/ 732216 w 1843551"/>
                  <a:gd name="connsiteY2" fmla="*/ 603938 h 1507049"/>
                  <a:gd name="connsiteX3" fmla="*/ 1140574 w 1843551"/>
                  <a:gd name="connsiteY3" fmla="*/ 288241 h 1507049"/>
                  <a:gd name="connsiteX4" fmla="*/ 1441993 w 1843551"/>
                  <a:gd name="connsiteY4" fmla="*/ 433381 h 1507049"/>
                  <a:gd name="connsiteX5" fmla="*/ 1584354 w 1843551"/>
                  <a:gd name="connsiteY5" fmla="*/ 224504 h 1507049"/>
                  <a:gd name="connsiteX6" fmla="*/ 1843551 w 1843551"/>
                  <a:gd name="connsiteY6" fmla="*/ 0 h 1507049"/>
                  <a:gd name="connsiteX0" fmla="*/ 28618 w 1843551"/>
                  <a:gd name="connsiteY0" fmla="*/ 1507049 h 1507049"/>
                  <a:gd name="connsiteX1" fmla="*/ 250708 w 1843551"/>
                  <a:gd name="connsiteY1" fmla="*/ 954584 h 1507049"/>
                  <a:gd name="connsiteX2" fmla="*/ 732216 w 1843551"/>
                  <a:gd name="connsiteY2" fmla="*/ 603938 h 1507049"/>
                  <a:gd name="connsiteX3" fmla="*/ 1140574 w 1843551"/>
                  <a:gd name="connsiteY3" fmla="*/ 288241 h 1507049"/>
                  <a:gd name="connsiteX4" fmla="*/ 1441993 w 1843551"/>
                  <a:gd name="connsiteY4" fmla="*/ 433381 h 1507049"/>
                  <a:gd name="connsiteX5" fmla="*/ 1584354 w 1843551"/>
                  <a:gd name="connsiteY5" fmla="*/ 224504 h 1507049"/>
                  <a:gd name="connsiteX6" fmla="*/ 1843551 w 1843551"/>
                  <a:gd name="connsiteY6" fmla="*/ 0 h 1507049"/>
                  <a:gd name="connsiteX0" fmla="*/ 28618 w 1843551"/>
                  <a:gd name="connsiteY0" fmla="*/ 1507049 h 1507049"/>
                  <a:gd name="connsiteX1" fmla="*/ 250708 w 1843551"/>
                  <a:gd name="connsiteY1" fmla="*/ 954584 h 1507049"/>
                  <a:gd name="connsiteX2" fmla="*/ 732216 w 1843551"/>
                  <a:gd name="connsiteY2" fmla="*/ 603938 h 1507049"/>
                  <a:gd name="connsiteX3" fmla="*/ 1140574 w 1843551"/>
                  <a:gd name="connsiteY3" fmla="*/ 288241 h 1507049"/>
                  <a:gd name="connsiteX4" fmla="*/ 1441993 w 1843551"/>
                  <a:gd name="connsiteY4" fmla="*/ 433381 h 1507049"/>
                  <a:gd name="connsiteX5" fmla="*/ 1502665 w 1843551"/>
                  <a:gd name="connsiteY5" fmla="*/ 238957 h 1507049"/>
                  <a:gd name="connsiteX6" fmla="*/ 1843551 w 1843551"/>
                  <a:gd name="connsiteY6" fmla="*/ 0 h 1507049"/>
                  <a:gd name="connsiteX0" fmla="*/ 28618 w 1843551"/>
                  <a:gd name="connsiteY0" fmla="*/ 1507049 h 1507049"/>
                  <a:gd name="connsiteX1" fmla="*/ 250708 w 1843551"/>
                  <a:gd name="connsiteY1" fmla="*/ 954584 h 1507049"/>
                  <a:gd name="connsiteX2" fmla="*/ 732216 w 1843551"/>
                  <a:gd name="connsiteY2" fmla="*/ 603938 h 1507049"/>
                  <a:gd name="connsiteX3" fmla="*/ 1140574 w 1843551"/>
                  <a:gd name="connsiteY3" fmla="*/ 288241 h 1507049"/>
                  <a:gd name="connsiteX4" fmla="*/ 1441993 w 1843551"/>
                  <a:gd name="connsiteY4" fmla="*/ 433381 h 1507049"/>
                  <a:gd name="connsiteX5" fmla="*/ 1482243 w 1843551"/>
                  <a:gd name="connsiteY5" fmla="*/ 217277 h 1507049"/>
                  <a:gd name="connsiteX6" fmla="*/ 1843551 w 1843551"/>
                  <a:gd name="connsiteY6" fmla="*/ 0 h 1507049"/>
                  <a:gd name="connsiteX0" fmla="*/ 28618 w 1843551"/>
                  <a:gd name="connsiteY0" fmla="*/ 1507049 h 1507049"/>
                  <a:gd name="connsiteX1" fmla="*/ 250708 w 1843551"/>
                  <a:gd name="connsiteY1" fmla="*/ 954584 h 1507049"/>
                  <a:gd name="connsiteX2" fmla="*/ 732216 w 1843551"/>
                  <a:gd name="connsiteY2" fmla="*/ 603938 h 1507049"/>
                  <a:gd name="connsiteX3" fmla="*/ 1140574 w 1843551"/>
                  <a:gd name="connsiteY3" fmla="*/ 288241 h 1507049"/>
                  <a:gd name="connsiteX4" fmla="*/ 1441993 w 1843551"/>
                  <a:gd name="connsiteY4" fmla="*/ 433381 h 1507049"/>
                  <a:gd name="connsiteX5" fmla="*/ 1482243 w 1843551"/>
                  <a:gd name="connsiteY5" fmla="*/ 217277 h 1507049"/>
                  <a:gd name="connsiteX6" fmla="*/ 1843551 w 1843551"/>
                  <a:gd name="connsiteY6" fmla="*/ 0 h 1507049"/>
                  <a:gd name="connsiteX0" fmla="*/ 28618 w 1857166"/>
                  <a:gd name="connsiteY0" fmla="*/ 1485369 h 1485369"/>
                  <a:gd name="connsiteX1" fmla="*/ 250708 w 1857166"/>
                  <a:gd name="connsiteY1" fmla="*/ 932904 h 1485369"/>
                  <a:gd name="connsiteX2" fmla="*/ 732216 w 1857166"/>
                  <a:gd name="connsiteY2" fmla="*/ 582258 h 1485369"/>
                  <a:gd name="connsiteX3" fmla="*/ 1140574 w 1857166"/>
                  <a:gd name="connsiteY3" fmla="*/ 266561 h 1485369"/>
                  <a:gd name="connsiteX4" fmla="*/ 1441993 w 1857166"/>
                  <a:gd name="connsiteY4" fmla="*/ 411701 h 1485369"/>
                  <a:gd name="connsiteX5" fmla="*/ 1482243 w 1857166"/>
                  <a:gd name="connsiteY5" fmla="*/ 195597 h 1485369"/>
                  <a:gd name="connsiteX6" fmla="*/ 1857166 w 1857166"/>
                  <a:gd name="connsiteY6" fmla="*/ 0 h 1485369"/>
                  <a:gd name="connsiteX0" fmla="*/ 28618 w 1857166"/>
                  <a:gd name="connsiteY0" fmla="*/ 1485369 h 1485369"/>
                  <a:gd name="connsiteX1" fmla="*/ 250708 w 1857166"/>
                  <a:gd name="connsiteY1" fmla="*/ 932904 h 1485369"/>
                  <a:gd name="connsiteX2" fmla="*/ 732216 w 1857166"/>
                  <a:gd name="connsiteY2" fmla="*/ 582258 h 1485369"/>
                  <a:gd name="connsiteX3" fmla="*/ 1140574 w 1857166"/>
                  <a:gd name="connsiteY3" fmla="*/ 266561 h 1485369"/>
                  <a:gd name="connsiteX4" fmla="*/ 1482243 w 1857166"/>
                  <a:gd name="connsiteY4" fmla="*/ 195597 h 1485369"/>
                  <a:gd name="connsiteX5" fmla="*/ 1857166 w 1857166"/>
                  <a:gd name="connsiteY5" fmla="*/ 0 h 1485369"/>
                  <a:gd name="connsiteX0" fmla="*/ 28618 w 1857166"/>
                  <a:gd name="connsiteY0" fmla="*/ 1485369 h 1485369"/>
                  <a:gd name="connsiteX1" fmla="*/ 250708 w 1857166"/>
                  <a:gd name="connsiteY1" fmla="*/ 932904 h 1485369"/>
                  <a:gd name="connsiteX2" fmla="*/ 732216 w 1857166"/>
                  <a:gd name="connsiteY2" fmla="*/ 582258 h 1485369"/>
                  <a:gd name="connsiteX3" fmla="*/ 1140574 w 1857166"/>
                  <a:gd name="connsiteY3" fmla="*/ 266561 h 1485369"/>
                  <a:gd name="connsiteX4" fmla="*/ 1470710 w 1857166"/>
                  <a:gd name="connsiteY4" fmla="*/ 122142 h 1485369"/>
                  <a:gd name="connsiteX5" fmla="*/ 1857166 w 1857166"/>
                  <a:gd name="connsiteY5" fmla="*/ 0 h 1485369"/>
                  <a:gd name="connsiteX0" fmla="*/ 28618 w 1857166"/>
                  <a:gd name="connsiteY0" fmla="*/ 1485369 h 1485369"/>
                  <a:gd name="connsiteX1" fmla="*/ 250708 w 1857166"/>
                  <a:gd name="connsiteY1" fmla="*/ 932904 h 1485369"/>
                  <a:gd name="connsiteX2" fmla="*/ 732216 w 1857166"/>
                  <a:gd name="connsiteY2" fmla="*/ 582258 h 1485369"/>
                  <a:gd name="connsiteX3" fmla="*/ 1140574 w 1857166"/>
                  <a:gd name="connsiteY3" fmla="*/ 266561 h 1485369"/>
                  <a:gd name="connsiteX4" fmla="*/ 1470710 w 1857166"/>
                  <a:gd name="connsiteY4" fmla="*/ 122142 h 1485369"/>
                  <a:gd name="connsiteX5" fmla="*/ 1857166 w 1857166"/>
                  <a:gd name="connsiteY5" fmla="*/ 0 h 1485369"/>
                  <a:gd name="connsiteX0" fmla="*/ 28618 w 1857166"/>
                  <a:gd name="connsiteY0" fmla="*/ 1485369 h 1485369"/>
                  <a:gd name="connsiteX1" fmla="*/ 250708 w 1857166"/>
                  <a:gd name="connsiteY1" fmla="*/ 932904 h 1485369"/>
                  <a:gd name="connsiteX2" fmla="*/ 732216 w 1857166"/>
                  <a:gd name="connsiteY2" fmla="*/ 582258 h 1485369"/>
                  <a:gd name="connsiteX3" fmla="*/ 1140574 w 1857166"/>
                  <a:gd name="connsiteY3" fmla="*/ 266561 h 1485369"/>
                  <a:gd name="connsiteX4" fmla="*/ 1470710 w 1857166"/>
                  <a:gd name="connsiteY4" fmla="*/ 122142 h 1485369"/>
                  <a:gd name="connsiteX5" fmla="*/ 1857166 w 1857166"/>
                  <a:gd name="connsiteY5" fmla="*/ 0 h 1485369"/>
                  <a:gd name="connsiteX0" fmla="*/ 28618 w 1860049"/>
                  <a:gd name="connsiteY0" fmla="*/ 1592492 h 1592492"/>
                  <a:gd name="connsiteX1" fmla="*/ 250708 w 1860049"/>
                  <a:gd name="connsiteY1" fmla="*/ 1040027 h 1592492"/>
                  <a:gd name="connsiteX2" fmla="*/ 732216 w 1860049"/>
                  <a:gd name="connsiteY2" fmla="*/ 689381 h 1592492"/>
                  <a:gd name="connsiteX3" fmla="*/ 1140574 w 1860049"/>
                  <a:gd name="connsiteY3" fmla="*/ 373684 h 1592492"/>
                  <a:gd name="connsiteX4" fmla="*/ 1470710 w 1860049"/>
                  <a:gd name="connsiteY4" fmla="*/ 229265 h 1592492"/>
                  <a:gd name="connsiteX5" fmla="*/ 1860049 w 1860049"/>
                  <a:gd name="connsiteY5" fmla="*/ 0 h 1592492"/>
                  <a:gd name="connsiteX0" fmla="*/ 28618 w 1860049"/>
                  <a:gd name="connsiteY0" fmla="*/ 1592492 h 1592492"/>
                  <a:gd name="connsiteX1" fmla="*/ 250708 w 1860049"/>
                  <a:gd name="connsiteY1" fmla="*/ 1040027 h 1592492"/>
                  <a:gd name="connsiteX2" fmla="*/ 732216 w 1860049"/>
                  <a:gd name="connsiteY2" fmla="*/ 689381 h 1592492"/>
                  <a:gd name="connsiteX3" fmla="*/ 1140574 w 1860049"/>
                  <a:gd name="connsiteY3" fmla="*/ 373684 h 1592492"/>
                  <a:gd name="connsiteX4" fmla="*/ 1470710 w 1860049"/>
                  <a:gd name="connsiteY4" fmla="*/ 229265 h 1592492"/>
                  <a:gd name="connsiteX5" fmla="*/ 1860049 w 1860049"/>
                  <a:gd name="connsiteY5" fmla="*/ 0 h 1592492"/>
                  <a:gd name="connsiteX0" fmla="*/ 28618 w 1860049"/>
                  <a:gd name="connsiteY0" fmla="*/ 1592492 h 1592492"/>
                  <a:gd name="connsiteX1" fmla="*/ 250708 w 1860049"/>
                  <a:gd name="connsiteY1" fmla="*/ 1040027 h 1592492"/>
                  <a:gd name="connsiteX2" fmla="*/ 732216 w 1860049"/>
                  <a:gd name="connsiteY2" fmla="*/ 689381 h 1592492"/>
                  <a:gd name="connsiteX3" fmla="*/ 1140574 w 1860049"/>
                  <a:gd name="connsiteY3" fmla="*/ 373684 h 1592492"/>
                  <a:gd name="connsiteX4" fmla="*/ 1470710 w 1860049"/>
                  <a:gd name="connsiteY4" fmla="*/ 229265 h 1592492"/>
                  <a:gd name="connsiteX5" fmla="*/ 1860049 w 1860049"/>
                  <a:gd name="connsiteY5" fmla="*/ 0 h 1592492"/>
                  <a:gd name="connsiteX0" fmla="*/ 28618 w 1874465"/>
                  <a:gd name="connsiteY0" fmla="*/ 1546582 h 1546582"/>
                  <a:gd name="connsiteX1" fmla="*/ 250708 w 1874465"/>
                  <a:gd name="connsiteY1" fmla="*/ 994117 h 1546582"/>
                  <a:gd name="connsiteX2" fmla="*/ 732216 w 1874465"/>
                  <a:gd name="connsiteY2" fmla="*/ 643471 h 1546582"/>
                  <a:gd name="connsiteX3" fmla="*/ 1140574 w 1874465"/>
                  <a:gd name="connsiteY3" fmla="*/ 327774 h 1546582"/>
                  <a:gd name="connsiteX4" fmla="*/ 1470710 w 1874465"/>
                  <a:gd name="connsiteY4" fmla="*/ 183355 h 1546582"/>
                  <a:gd name="connsiteX5" fmla="*/ 1874465 w 1874465"/>
                  <a:gd name="connsiteY5" fmla="*/ 0 h 1546582"/>
                  <a:gd name="connsiteX0" fmla="*/ 28618 w 1874465"/>
                  <a:gd name="connsiteY0" fmla="*/ 1565073 h 1565073"/>
                  <a:gd name="connsiteX1" fmla="*/ 250708 w 1874465"/>
                  <a:gd name="connsiteY1" fmla="*/ 1012608 h 1565073"/>
                  <a:gd name="connsiteX2" fmla="*/ 732216 w 1874465"/>
                  <a:gd name="connsiteY2" fmla="*/ 661962 h 1565073"/>
                  <a:gd name="connsiteX3" fmla="*/ 1140574 w 1874465"/>
                  <a:gd name="connsiteY3" fmla="*/ 346265 h 1565073"/>
                  <a:gd name="connsiteX4" fmla="*/ 1470710 w 1874465"/>
                  <a:gd name="connsiteY4" fmla="*/ 201846 h 1565073"/>
                  <a:gd name="connsiteX5" fmla="*/ 1874465 w 1874465"/>
                  <a:gd name="connsiteY5" fmla="*/ 18491 h 1565073"/>
                  <a:gd name="connsiteX0" fmla="*/ 28618 w 1874465"/>
                  <a:gd name="connsiteY0" fmla="*/ 1564472 h 1564472"/>
                  <a:gd name="connsiteX1" fmla="*/ 250708 w 1874465"/>
                  <a:gd name="connsiteY1" fmla="*/ 1012007 h 1564472"/>
                  <a:gd name="connsiteX2" fmla="*/ 732216 w 1874465"/>
                  <a:gd name="connsiteY2" fmla="*/ 661361 h 1564472"/>
                  <a:gd name="connsiteX3" fmla="*/ 1140574 w 1874465"/>
                  <a:gd name="connsiteY3" fmla="*/ 345664 h 1564472"/>
                  <a:gd name="connsiteX4" fmla="*/ 1499541 w 1874465"/>
                  <a:gd name="connsiteY4" fmla="*/ 210427 h 1564472"/>
                  <a:gd name="connsiteX5" fmla="*/ 1874465 w 1874465"/>
                  <a:gd name="connsiteY5" fmla="*/ 17890 h 1564472"/>
                  <a:gd name="connsiteX0" fmla="*/ 28618 w 1891763"/>
                  <a:gd name="connsiteY0" fmla="*/ 1552910 h 1552910"/>
                  <a:gd name="connsiteX1" fmla="*/ 250708 w 1891763"/>
                  <a:gd name="connsiteY1" fmla="*/ 1000445 h 1552910"/>
                  <a:gd name="connsiteX2" fmla="*/ 732216 w 1891763"/>
                  <a:gd name="connsiteY2" fmla="*/ 649799 h 1552910"/>
                  <a:gd name="connsiteX3" fmla="*/ 1140574 w 1891763"/>
                  <a:gd name="connsiteY3" fmla="*/ 334102 h 1552910"/>
                  <a:gd name="connsiteX4" fmla="*/ 1499541 w 1891763"/>
                  <a:gd name="connsiteY4" fmla="*/ 198865 h 1552910"/>
                  <a:gd name="connsiteX5" fmla="*/ 1891763 w 1891763"/>
                  <a:gd name="connsiteY5" fmla="*/ 18570 h 1552910"/>
                  <a:gd name="connsiteX0" fmla="*/ 28618 w 1891763"/>
                  <a:gd name="connsiteY0" fmla="*/ 1554253 h 1554253"/>
                  <a:gd name="connsiteX1" fmla="*/ 250708 w 1891763"/>
                  <a:gd name="connsiteY1" fmla="*/ 1001788 h 1554253"/>
                  <a:gd name="connsiteX2" fmla="*/ 732216 w 1891763"/>
                  <a:gd name="connsiteY2" fmla="*/ 651142 h 1554253"/>
                  <a:gd name="connsiteX3" fmla="*/ 1140574 w 1891763"/>
                  <a:gd name="connsiteY3" fmla="*/ 335445 h 1554253"/>
                  <a:gd name="connsiteX4" fmla="*/ 1511074 w 1891763"/>
                  <a:gd name="connsiteY4" fmla="*/ 181844 h 1554253"/>
                  <a:gd name="connsiteX5" fmla="*/ 1891763 w 1891763"/>
                  <a:gd name="connsiteY5" fmla="*/ 19913 h 1554253"/>
                  <a:gd name="connsiteX0" fmla="*/ 23404 w 1886549"/>
                  <a:gd name="connsiteY0" fmla="*/ 1554253 h 1554253"/>
                  <a:gd name="connsiteX1" fmla="*/ 245494 w 1886549"/>
                  <a:gd name="connsiteY1" fmla="*/ 1001788 h 1554253"/>
                  <a:gd name="connsiteX2" fmla="*/ 729885 w 1886549"/>
                  <a:gd name="connsiteY2" fmla="*/ 690931 h 1554253"/>
                  <a:gd name="connsiteX3" fmla="*/ 1135360 w 1886549"/>
                  <a:gd name="connsiteY3" fmla="*/ 335445 h 1554253"/>
                  <a:gd name="connsiteX4" fmla="*/ 1505860 w 1886549"/>
                  <a:gd name="connsiteY4" fmla="*/ 181844 h 1554253"/>
                  <a:gd name="connsiteX5" fmla="*/ 1886549 w 1886549"/>
                  <a:gd name="connsiteY5" fmla="*/ 19913 h 1554253"/>
                  <a:gd name="connsiteX0" fmla="*/ 23404 w 1886549"/>
                  <a:gd name="connsiteY0" fmla="*/ 1554253 h 1554253"/>
                  <a:gd name="connsiteX1" fmla="*/ 245494 w 1886549"/>
                  <a:gd name="connsiteY1" fmla="*/ 1001788 h 1554253"/>
                  <a:gd name="connsiteX2" fmla="*/ 729885 w 1886549"/>
                  <a:gd name="connsiteY2" fmla="*/ 690931 h 1554253"/>
                  <a:gd name="connsiteX3" fmla="*/ 1135360 w 1886549"/>
                  <a:gd name="connsiteY3" fmla="*/ 335445 h 1554253"/>
                  <a:gd name="connsiteX4" fmla="*/ 1505860 w 1886549"/>
                  <a:gd name="connsiteY4" fmla="*/ 181844 h 1554253"/>
                  <a:gd name="connsiteX5" fmla="*/ 1886549 w 1886549"/>
                  <a:gd name="connsiteY5" fmla="*/ 19913 h 1554253"/>
                  <a:gd name="connsiteX0" fmla="*/ 23404 w 1886549"/>
                  <a:gd name="connsiteY0" fmla="*/ 1554253 h 1554253"/>
                  <a:gd name="connsiteX1" fmla="*/ 245494 w 1886549"/>
                  <a:gd name="connsiteY1" fmla="*/ 1001788 h 1554253"/>
                  <a:gd name="connsiteX2" fmla="*/ 729885 w 1886549"/>
                  <a:gd name="connsiteY2" fmla="*/ 690931 h 1554253"/>
                  <a:gd name="connsiteX3" fmla="*/ 1135360 w 1886549"/>
                  <a:gd name="connsiteY3" fmla="*/ 335445 h 1554253"/>
                  <a:gd name="connsiteX4" fmla="*/ 1505860 w 1886549"/>
                  <a:gd name="connsiteY4" fmla="*/ 181844 h 1554253"/>
                  <a:gd name="connsiteX5" fmla="*/ 1886549 w 1886549"/>
                  <a:gd name="connsiteY5" fmla="*/ 19913 h 1554253"/>
                  <a:gd name="connsiteX0" fmla="*/ 23404 w 1886549"/>
                  <a:gd name="connsiteY0" fmla="*/ 1554789 h 1554789"/>
                  <a:gd name="connsiteX1" fmla="*/ 245494 w 1886549"/>
                  <a:gd name="connsiteY1" fmla="*/ 1002324 h 1554789"/>
                  <a:gd name="connsiteX2" fmla="*/ 729885 w 1886549"/>
                  <a:gd name="connsiteY2" fmla="*/ 691467 h 1554789"/>
                  <a:gd name="connsiteX3" fmla="*/ 1086347 w 1886549"/>
                  <a:gd name="connsiteY3" fmla="*/ 378830 h 1554789"/>
                  <a:gd name="connsiteX4" fmla="*/ 1505860 w 1886549"/>
                  <a:gd name="connsiteY4" fmla="*/ 182380 h 1554789"/>
                  <a:gd name="connsiteX5" fmla="*/ 1886549 w 1886549"/>
                  <a:gd name="connsiteY5" fmla="*/ 20449 h 1554789"/>
                  <a:gd name="connsiteX0" fmla="*/ 23404 w 1886549"/>
                  <a:gd name="connsiteY0" fmla="*/ 1554789 h 1554789"/>
                  <a:gd name="connsiteX1" fmla="*/ 245494 w 1886549"/>
                  <a:gd name="connsiteY1" fmla="*/ 1002324 h 1554789"/>
                  <a:gd name="connsiteX2" fmla="*/ 729885 w 1886549"/>
                  <a:gd name="connsiteY2" fmla="*/ 691467 h 1554789"/>
                  <a:gd name="connsiteX3" fmla="*/ 1086347 w 1886549"/>
                  <a:gd name="connsiteY3" fmla="*/ 378830 h 1554789"/>
                  <a:gd name="connsiteX4" fmla="*/ 1505860 w 1886549"/>
                  <a:gd name="connsiteY4" fmla="*/ 182380 h 1554789"/>
                  <a:gd name="connsiteX5" fmla="*/ 1886549 w 1886549"/>
                  <a:gd name="connsiteY5" fmla="*/ 20449 h 1554789"/>
                  <a:gd name="connsiteX0" fmla="*/ 23404 w 1886549"/>
                  <a:gd name="connsiteY0" fmla="*/ 1554789 h 1554789"/>
                  <a:gd name="connsiteX1" fmla="*/ 245494 w 1886549"/>
                  <a:gd name="connsiteY1" fmla="*/ 1002324 h 1554789"/>
                  <a:gd name="connsiteX2" fmla="*/ 729885 w 1886549"/>
                  <a:gd name="connsiteY2" fmla="*/ 712892 h 1554789"/>
                  <a:gd name="connsiteX3" fmla="*/ 1086347 w 1886549"/>
                  <a:gd name="connsiteY3" fmla="*/ 378830 h 1554789"/>
                  <a:gd name="connsiteX4" fmla="*/ 1505860 w 1886549"/>
                  <a:gd name="connsiteY4" fmla="*/ 182380 h 1554789"/>
                  <a:gd name="connsiteX5" fmla="*/ 1886549 w 1886549"/>
                  <a:gd name="connsiteY5" fmla="*/ 20449 h 1554789"/>
                  <a:gd name="connsiteX0" fmla="*/ 23517 w 1886662"/>
                  <a:gd name="connsiteY0" fmla="*/ 1554789 h 1554789"/>
                  <a:gd name="connsiteX1" fmla="*/ 245607 w 1886662"/>
                  <a:gd name="connsiteY1" fmla="*/ 1002324 h 1554789"/>
                  <a:gd name="connsiteX2" fmla="*/ 738647 w 1886662"/>
                  <a:gd name="connsiteY2" fmla="*/ 630254 h 1554789"/>
                  <a:gd name="connsiteX3" fmla="*/ 1086460 w 1886662"/>
                  <a:gd name="connsiteY3" fmla="*/ 378830 h 1554789"/>
                  <a:gd name="connsiteX4" fmla="*/ 1505973 w 1886662"/>
                  <a:gd name="connsiteY4" fmla="*/ 182380 h 1554789"/>
                  <a:gd name="connsiteX5" fmla="*/ 1886662 w 1886662"/>
                  <a:gd name="connsiteY5" fmla="*/ 20449 h 1554789"/>
                  <a:gd name="connsiteX0" fmla="*/ 21690 w 1884835"/>
                  <a:gd name="connsiteY0" fmla="*/ 1554789 h 1554789"/>
                  <a:gd name="connsiteX1" fmla="*/ 266846 w 1884835"/>
                  <a:gd name="connsiteY1" fmla="*/ 1014566 h 1554789"/>
                  <a:gd name="connsiteX2" fmla="*/ 736820 w 1884835"/>
                  <a:gd name="connsiteY2" fmla="*/ 630254 h 1554789"/>
                  <a:gd name="connsiteX3" fmla="*/ 1084633 w 1884835"/>
                  <a:gd name="connsiteY3" fmla="*/ 378830 h 1554789"/>
                  <a:gd name="connsiteX4" fmla="*/ 1504146 w 1884835"/>
                  <a:gd name="connsiteY4" fmla="*/ 182380 h 1554789"/>
                  <a:gd name="connsiteX5" fmla="*/ 1884835 w 1884835"/>
                  <a:gd name="connsiteY5" fmla="*/ 20449 h 1554789"/>
                  <a:gd name="connsiteX0" fmla="*/ 21690 w 1884835"/>
                  <a:gd name="connsiteY0" fmla="*/ 1554789 h 1554789"/>
                  <a:gd name="connsiteX1" fmla="*/ 266846 w 1884835"/>
                  <a:gd name="connsiteY1" fmla="*/ 1014566 h 1554789"/>
                  <a:gd name="connsiteX2" fmla="*/ 736820 w 1884835"/>
                  <a:gd name="connsiteY2" fmla="*/ 630254 h 1554789"/>
                  <a:gd name="connsiteX3" fmla="*/ 1084633 w 1884835"/>
                  <a:gd name="connsiteY3" fmla="*/ 378830 h 1554789"/>
                  <a:gd name="connsiteX4" fmla="*/ 1504146 w 1884835"/>
                  <a:gd name="connsiteY4" fmla="*/ 182380 h 1554789"/>
                  <a:gd name="connsiteX5" fmla="*/ 1884835 w 1884835"/>
                  <a:gd name="connsiteY5" fmla="*/ 20449 h 1554789"/>
                  <a:gd name="connsiteX0" fmla="*/ 21788 w 1884933"/>
                  <a:gd name="connsiteY0" fmla="*/ 1554789 h 1554789"/>
                  <a:gd name="connsiteX1" fmla="*/ 266944 w 1884933"/>
                  <a:gd name="connsiteY1" fmla="*/ 1014566 h 1554789"/>
                  <a:gd name="connsiteX2" fmla="*/ 745567 w 1884933"/>
                  <a:gd name="connsiteY2" fmla="*/ 630254 h 1554789"/>
                  <a:gd name="connsiteX3" fmla="*/ 1084731 w 1884933"/>
                  <a:gd name="connsiteY3" fmla="*/ 378830 h 1554789"/>
                  <a:gd name="connsiteX4" fmla="*/ 1504244 w 1884933"/>
                  <a:gd name="connsiteY4" fmla="*/ 182380 h 1554789"/>
                  <a:gd name="connsiteX5" fmla="*/ 1884933 w 1884933"/>
                  <a:gd name="connsiteY5" fmla="*/ 20449 h 1554789"/>
                  <a:gd name="connsiteX0" fmla="*/ 21526 w 1884671"/>
                  <a:gd name="connsiteY0" fmla="*/ 1554789 h 1554789"/>
                  <a:gd name="connsiteX1" fmla="*/ 266682 w 1884671"/>
                  <a:gd name="connsiteY1" fmla="*/ 1014566 h 1554789"/>
                  <a:gd name="connsiteX2" fmla="*/ 722240 w 1884671"/>
                  <a:gd name="connsiteY2" fmla="*/ 624133 h 1554789"/>
                  <a:gd name="connsiteX3" fmla="*/ 1084469 w 1884671"/>
                  <a:gd name="connsiteY3" fmla="*/ 378830 h 1554789"/>
                  <a:gd name="connsiteX4" fmla="*/ 1503982 w 1884671"/>
                  <a:gd name="connsiteY4" fmla="*/ 182380 h 1554789"/>
                  <a:gd name="connsiteX5" fmla="*/ 1884671 w 1884671"/>
                  <a:gd name="connsiteY5" fmla="*/ 20449 h 155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4671" h="1554789">
                    <a:moveTo>
                      <a:pt x="21526" y="1554789"/>
                    </a:moveTo>
                    <a:cubicBezTo>
                      <a:pt x="-69400" y="1282089"/>
                      <a:pt x="149896" y="1169675"/>
                      <a:pt x="266682" y="1014566"/>
                    </a:cubicBezTo>
                    <a:cubicBezTo>
                      <a:pt x="383468" y="859457"/>
                      <a:pt x="562877" y="555631"/>
                      <a:pt x="722240" y="624133"/>
                    </a:cubicBezTo>
                    <a:cubicBezTo>
                      <a:pt x="881603" y="692635"/>
                      <a:pt x="954179" y="452456"/>
                      <a:pt x="1084469" y="378830"/>
                    </a:cubicBezTo>
                    <a:cubicBezTo>
                      <a:pt x="1214759" y="305205"/>
                      <a:pt x="1370615" y="242110"/>
                      <a:pt x="1503982" y="182380"/>
                    </a:cubicBezTo>
                    <a:cubicBezTo>
                      <a:pt x="1637349" y="122650"/>
                      <a:pt x="1736572" y="-60884"/>
                      <a:pt x="1884671" y="20449"/>
                    </a:cubicBezTo>
                  </a:path>
                </a:pathLst>
              </a:custGeom>
              <a:noFill/>
              <a:ln w="47625">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フリーフォーム: 図形 55">
                <a:extLst>
                  <a:ext uri="{FF2B5EF4-FFF2-40B4-BE49-F238E27FC236}">
                    <a16:creationId xmlns:a16="http://schemas.microsoft.com/office/drawing/2014/main" id="{B8D04B29-D349-4CDA-A8A8-F3E56C863264}"/>
                  </a:ext>
                </a:extLst>
              </p:cNvPr>
              <p:cNvSpPr/>
              <p:nvPr/>
            </p:nvSpPr>
            <p:spPr>
              <a:xfrm>
                <a:off x="7788536" y="3795706"/>
                <a:ext cx="829066" cy="577298"/>
              </a:xfrm>
              <a:custGeom>
                <a:avLst/>
                <a:gdLst>
                  <a:gd name="connsiteX0" fmla="*/ 0 w 946673"/>
                  <a:gd name="connsiteY0" fmla="*/ 414169 h 656216"/>
                  <a:gd name="connsiteX1" fmla="*/ 387275 w 946673"/>
                  <a:gd name="connsiteY1" fmla="*/ 521746 h 656216"/>
                  <a:gd name="connsiteX2" fmla="*/ 591670 w 946673"/>
                  <a:gd name="connsiteY2" fmla="*/ 656216 h 656216"/>
                  <a:gd name="connsiteX3" fmla="*/ 892884 w 946673"/>
                  <a:gd name="connsiteY3" fmla="*/ 317350 h 656216"/>
                  <a:gd name="connsiteX4" fmla="*/ 946673 w 946673"/>
                  <a:gd name="connsiteY4" fmla="*/ 0 h 656216"/>
                  <a:gd name="connsiteX0" fmla="*/ 0 w 946673"/>
                  <a:gd name="connsiteY0" fmla="*/ 414169 h 661911"/>
                  <a:gd name="connsiteX1" fmla="*/ 387275 w 946673"/>
                  <a:gd name="connsiteY1" fmla="*/ 521746 h 661911"/>
                  <a:gd name="connsiteX2" fmla="*/ 591670 w 946673"/>
                  <a:gd name="connsiteY2" fmla="*/ 656216 h 661911"/>
                  <a:gd name="connsiteX3" fmla="*/ 892884 w 946673"/>
                  <a:gd name="connsiteY3" fmla="*/ 317350 h 661911"/>
                  <a:gd name="connsiteX4" fmla="*/ 946673 w 946673"/>
                  <a:gd name="connsiteY4" fmla="*/ 0 h 661911"/>
                  <a:gd name="connsiteX0" fmla="*/ 0 w 946673"/>
                  <a:gd name="connsiteY0" fmla="*/ 414169 h 659954"/>
                  <a:gd name="connsiteX1" fmla="*/ 349623 w 946673"/>
                  <a:gd name="connsiteY1" fmla="*/ 441063 h 659954"/>
                  <a:gd name="connsiteX2" fmla="*/ 591670 w 946673"/>
                  <a:gd name="connsiteY2" fmla="*/ 656216 h 659954"/>
                  <a:gd name="connsiteX3" fmla="*/ 892884 w 946673"/>
                  <a:gd name="connsiteY3" fmla="*/ 317350 h 659954"/>
                  <a:gd name="connsiteX4" fmla="*/ 946673 w 946673"/>
                  <a:gd name="connsiteY4" fmla="*/ 0 h 659954"/>
                  <a:gd name="connsiteX0" fmla="*/ 0 w 946673"/>
                  <a:gd name="connsiteY0" fmla="*/ 414169 h 661018"/>
                  <a:gd name="connsiteX1" fmla="*/ 349623 w 946673"/>
                  <a:gd name="connsiteY1" fmla="*/ 441063 h 661018"/>
                  <a:gd name="connsiteX2" fmla="*/ 591670 w 946673"/>
                  <a:gd name="connsiteY2" fmla="*/ 656216 h 661018"/>
                  <a:gd name="connsiteX3" fmla="*/ 892884 w 946673"/>
                  <a:gd name="connsiteY3" fmla="*/ 317350 h 661018"/>
                  <a:gd name="connsiteX4" fmla="*/ 946673 w 946673"/>
                  <a:gd name="connsiteY4" fmla="*/ 0 h 661018"/>
                  <a:gd name="connsiteX0" fmla="*/ 0 w 946673"/>
                  <a:gd name="connsiteY0" fmla="*/ 414169 h 661018"/>
                  <a:gd name="connsiteX1" fmla="*/ 349623 w 946673"/>
                  <a:gd name="connsiteY1" fmla="*/ 441063 h 661018"/>
                  <a:gd name="connsiteX2" fmla="*/ 591670 w 946673"/>
                  <a:gd name="connsiteY2" fmla="*/ 656216 h 661018"/>
                  <a:gd name="connsiteX3" fmla="*/ 892884 w 946673"/>
                  <a:gd name="connsiteY3" fmla="*/ 317350 h 661018"/>
                  <a:gd name="connsiteX4" fmla="*/ 946673 w 946673"/>
                  <a:gd name="connsiteY4" fmla="*/ 0 h 661018"/>
                  <a:gd name="connsiteX0" fmla="*/ 0 w 946673"/>
                  <a:gd name="connsiteY0" fmla="*/ 414169 h 661018"/>
                  <a:gd name="connsiteX1" fmla="*/ 349623 w 946673"/>
                  <a:gd name="connsiteY1" fmla="*/ 441063 h 661018"/>
                  <a:gd name="connsiteX2" fmla="*/ 591670 w 946673"/>
                  <a:gd name="connsiteY2" fmla="*/ 656216 h 661018"/>
                  <a:gd name="connsiteX3" fmla="*/ 892884 w 946673"/>
                  <a:gd name="connsiteY3" fmla="*/ 317350 h 661018"/>
                  <a:gd name="connsiteX4" fmla="*/ 946673 w 946673"/>
                  <a:gd name="connsiteY4" fmla="*/ 0 h 661018"/>
                  <a:gd name="connsiteX0" fmla="*/ 0 w 946673"/>
                  <a:gd name="connsiteY0" fmla="*/ 414169 h 661018"/>
                  <a:gd name="connsiteX1" fmla="*/ 392654 w 946673"/>
                  <a:gd name="connsiteY1" fmla="*/ 441063 h 661018"/>
                  <a:gd name="connsiteX2" fmla="*/ 591670 w 946673"/>
                  <a:gd name="connsiteY2" fmla="*/ 656216 h 661018"/>
                  <a:gd name="connsiteX3" fmla="*/ 892884 w 946673"/>
                  <a:gd name="connsiteY3" fmla="*/ 317350 h 661018"/>
                  <a:gd name="connsiteX4" fmla="*/ 946673 w 946673"/>
                  <a:gd name="connsiteY4" fmla="*/ 0 h 661018"/>
                  <a:gd name="connsiteX0" fmla="*/ 0 w 946673"/>
                  <a:gd name="connsiteY0" fmla="*/ 414169 h 663242"/>
                  <a:gd name="connsiteX1" fmla="*/ 398033 w 946673"/>
                  <a:gd name="connsiteY1" fmla="*/ 500230 h 663242"/>
                  <a:gd name="connsiteX2" fmla="*/ 591670 w 946673"/>
                  <a:gd name="connsiteY2" fmla="*/ 656216 h 663242"/>
                  <a:gd name="connsiteX3" fmla="*/ 892884 w 946673"/>
                  <a:gd name="connsiteY3" fmla="*/ 317350 h 663242"/>
                  <a:gd name="connsiteX4" fmla="*/ 946673 w 946673"/>
                  <a:gd name="connsiteY4" fmla="*/ 0 h 663242"/>
                  <a:gd name="connsiteX0" fmla="*/ 0 w 946673"/>
                  <a:gd name="connsiteY0" fmla="*/ 414169 h 614306"/>
                  <a:gd name="connsiteX1" fmla="*/ 398033 w 946673"/>
                  <a:gd name="connsiteY1" fmla="*/ 500230 h 614306"/>
                  <a:gd name="connsiteX2" fmla="*/ 742277 w 946673"/>
                  <a:gd name="connsiteY2" fmla="*/ 607807 h 614306"/>
                  <a:gd name="connsiteX3" fmla="*/ 892884 w 946673"/>
                  <a:gd name="connsiteY3" fmla="*/ 317350 h 614306"/>
                  <a:gd name="connsiteX4" fmla="*/ 946673 w 946673"/>
                  <a:gd name="connsiteY4" fmla="*/ 0 h 614306"/>
                  <a:gd name="connsiteX0" fmla="*/ 0 w 946673"/>
                  <a:gd name="connsiteY0" fmla="*/ 414169 h 614306"/>
                  <a:gd name="connsiteX1" fmla="*/ 398033 w 946673"/>
                  <a:gd name="connsiteY1" fmla="*/ 500230 h 614306"/>
                  <a:gd name="connsiteX2" fmla="*/ 726141 w 946673"/>
                  <a:gd name="connsiteY2" fmla="*/ 607807 h 614306"/>
                  <a:gd name="connsiteX3" fmla="*/ 892884 w 946673"/>
                  <a:gd name="connsiteY3" fmla="*/ 317350 h 614306"/>
                  <a:gd name="connsiteX4" fmla="*/ 946673 w 946673"/>
                  <a:gd name="connsiteY4" fmla="*/ 0 h 614306"/>
                  <a:gd name="connsiteX0" fmla="*/ 0 w 946673"/>
                  <a:gd name="connsiteY0" fmla="*/ 414169 h 637022"/>
                  <a:gd name="connsiteX1" fmla="*/ 398033 w 946673"/>
                  <a:gd name="connsiteY1" fmla="*/ 500230 h 637022"/>
                  <a:gd name="connsiteX2" fmla="*/ 726141 w 946673"/>
                  <a:gd name="connsiteY2" fmla="*/ 607807 h 637022"/>
                  <a:gd name="connsiteX3" fmla="*/ 892884 w 946673"/>
                  <a:gd name="connsiteY3" fmla="*/ 317350 h 637022"/>
                  <a:gd name="connsiteX4" fmla="*/ 946673 w 946673"/>
                  <a:gd name="connsiteY4" fmla="*/ 0 h 637022"/>
                  <a:gd name="connsiteX0" fmla="*/ 0 w 946673"/>
                  <a:gd name="connsiteY0" fmla="*/ 414169 h 613048"/>
                  <a:gd name="connsiteX1" fmla="*/ 398033 w 946673"/>
                  <a:gd name="connsiteY1" fmla="*/ 500230 h 613048"/>
                  <a:gd name="connsiteX2" fmla="*/ 726141 w 946673"/>
                  <a:gd name="connsiteY2" fmla="*/ 607807 h 613048"/>
                  <a:gd name="connsiteX3" fmla="*/ 892884 w 946673"/>
                  <a:gd name="connsiteY3" fmla="*/ 317350 h 613048"/>
                  <a:gd name="connsiteX4" fmla="*/ 946673 w 946673"/>
                  <a:gd name="connsiteY4" fmla="*/ 0 h 613048"/>
                  <a:gd name="connsiteX0" fmla="*/ 0 w 946673"/>
                  <a:gd name="connsiteY0" fmla="*/ 414169 h 613048"/>
                  <a:gd name="connsiteX1" fmla="*/ 398033 w 946673"/>
                  <a:gd name="connsiteY1" fmla="*/ 500230 h 613048"/>
                  <a:gd name="connsiteX2" fmla="*/ 726141 w 946673"/>
                  <a:gd name="connsiteY2" fmla="*/ 607807 h 613048"/>
                  <a:gd name="connsiteX3" fmla="*/ 892884 w 946673"/>
                  <a:gd name="connsiteY3" fmla="*/ 317350 h 613048"/>
                  <a:gd name="connsiteX4" fmla="*/ 946673 w 946673"/>
                  <a:gd name="connsiteY4" fmla="*/ 0 h 613048"/>
                  <a:gd name="connsiteX0" fmla="*/ 0 w 946673"/>
                  <a:gd name="connsiteY0" fmla="*/ 414169 h 615122"/>
                  <a:gd name="connsiteX1" fmla="*/ 398033 w 946673"/>
                  <a:gd name="connsiteY1" fmla="*/ 500230 h 615122"/>
                  <a:gd name="connsiteX2" fmla="*/ 726141 w 946673"/>
                  <a:gd name="connsiteY2" fmla="*/ 607807 h 615122"/>
                  <a:gd name="connsiteX3" fmla="*/ 822960 w 946673"/>
                  <a:gd name="connsiteY3" fmla="*/ 279698 h 615122"/>
                  <a:gd name="connsiteX4" fmla="*/ 946673 w 946673"/>
                  <a:gd name="connsiteY4" fmla="*/ 0 h 615122"/>
                  <a:gd name="connsiteX0" fmla="*/ 0 w 946673"/>
                  <a:gd name="connsiteY0" fmla="*/ 414169 h 615122"/>
                  <a:gd name="connsiteX1" fmla="*/ 398033 w 946673"/>
                  <a:gd name="connsiteY1" fmla="*/ 500230 h 615122"/>
                  <a:gd name="connsiteX2" fmla="*/ 726141 w 946673"/>
                  <a:gd name="connsiteY2" fmla="*/ 607807 h 615122"/>
                  <a:gd name="connsiteX3" fmla="*/ 822960 w 946673"/>
                  <a:gd name="connsiteY3" fmla="*/ 279698 h 615122"/>
                  <a:gd name="connsiteX4" fmla="*/ 946673 w 946673"/>
                  <a:gd name="connsiteY4" fmla="*/ 0 h 615122"/>
                  <a:gd name="connsiteX0" fmla="*/ 0 w 946673"/>
                  <a:gd name="connsiteY0" fmla="*/ 414169 h 615122"/>
                  <a:gd name="connsiteX1" fmla="*/ 398033 w 946673"/>
                  <a:gd name="connsiteY1" fmla="*/ 500230 h 615122"/>
                  <a:gd name="connsiteX2" fmla="*/ 726141 w 946673"/>
                  <a:gd name="connsiteY2" fmla="*/ 607807 h 615122"/>
                  <a:gd name="connsiteX3" fmla="*/ 822960 w 946673"/>
                  <a:gd name="connsiteY3" fmla="*/ 279698 h 615122"/>
                  <a:gd name="connsiteX4" fmla="*/ 946673 w 946673"/>
                  <a:gd name="connsiteY4" fmla="*/ 0 h 615122"/>
                  <a:gd name="connsiteX0" fmla="*/ 0 w 946673"/>
                  <a:gd name="connsiteY0" fmla="*/ 414169 h 615122"/>
                  <a:gd name="connsiteX1" fmla="*/ 398033 w 946673"/>
                  <a:gd name="connsiteY1" fmla="*/ 500230 h 615122"/>
                  <a:gd name="connsiteX2" fmla="*/ 726141 w 946673"/>
                  <a:gd name="connsiteY2" fmla="*/ 607807 h 615122"/>
                  <a:gd name="connsiteX3" fmla="*/ 822960 w 946673"/>
                  <a:gd name="connsiteY3" fmla="*/ 279698 h 615122"/>
                  <a:gd name="connsiteX4" fmla="*/ 946673 w 946673"/>
                  <a:gd name="connsiteY4" fmla="*/ 0 h 615122"/>
                  <a:gd name="connsiteX0" fmla="*/ 0 w 1027355"/>
                  <a:gd name="connsiteY0" fmla="*/ 451821 h 652774"/>
                  <a:gd name="connsiteX1" fmla="*/ 398033 w 1027355"/>
                  <a:gd name="connsiteY1" fmla="*/ 537882 h 652774"/>
                  <a:gd name="connsiteX2" fmla="*/ 726141 w 1027355"/>
                  <a:gd name="connsiteY2" fmla="*/ 645459 h 652774"/>
                  <a:gd name="connsiteX3" fmla="*/ 822960 w 1027355"/>
                  <a:gd name="connsiteY3" fmla="*/ 317350 h 652774"/>
                  <a:gd name="connsiteX4" fmla="*/ 1027355 w 1027355"/>
                  <a:gd name="connsiteY4" fmla="*/ 0 h 652774"/>
                  <a:gd name="connsiteX0" fmla="*/ 0 w 1027355"/>
                  <a:gd name="connsiteY0" fmla="*/ 451821 h 652774"/>
                  <a:gd name="connsiteX1" fmla="*/ 398033 w 1027355"/>
                  <a:gd name="connsiteY1" fmla="*/ 537882 h 652774"/>
                  <a:gd name="connsiteX2" fmla="*/ 726141 w 1027355"/>
                  <a:gd name="connsiteY2" fmla="*/ 645459 h 652774"/>
                  <a:gd name="connsiteX3" fmla="*/ 822960 w 1027355"/>
                  <a:gd name="connsiteY3" fmla="*/ 317350 h 652774"/>
                  <a:gd name="connsiteX4" fmla="*/ 1027355 w 1027355"/>
                  <a:gd name="connsiteY4" fmla="*/ 0 h 652774"/>
                  <a:gd name="connsiteX0" fmla="*/ 0 w 1027355"/>
                  <a:gd name="connsiteY0" fmla="*/ 451821 h 648764"/>
                  <a:gd name="connsiteX1" fmla="*/ 398033 w 1027355"/>
                  <a:gd name="connsiteY1" fmla="*/ 537882 h 648764"/>
                  <a:gd name="connsiteX2" fmla="*/ 726141 w 1027355"/>
                  <a:gd name="connsiteY2" fmla="*/ 645459 h 648764"/>
                  <a:gd name="connsiteX3" fmla="*/ 919779 w 1027355"/>
                  <a:gd name="connsiteY3" fmla="*/ 403411 h 648764"/>
                  <a:gd name="connsiteX4" fmla="*/ 1027355 w 1027355"/>
                  <a:gd name="connsiteY4" fmla="*/ 0 h 648764"/>
                  <a:gd name="connsiteX0" fmla="*/ 0 w 1027355"/>
                  <a:gd name="connsiteY0" fmla="*/ 451821 h 650911"/>
                  <a:gd name="connsiteX1" fmla="*/ 398033 w 1027355"/>
                  <a:gd name="connsiteY1" fmla="*/ 537882 h 650911"/>
                  <a:gd name="connsiteX2" fmla="*/ 726141 w 1027355"/>
                  <a:gd name="connsiteY2" fmla="*/ 645459 h 650911"/>
                  <a:gd name="connsiteX3" fmla="*/ 844476 w 1027355"/>
                  <a:gd name="connsiteY3" fmla="*/ 355001 h 650911"/>
                  <a:gd name="connsiteX4" fmla="*/ 1027355 w 1027355"/>
                  <a:gd name="connsiteY4" fmla="*/ 0 h 650911"/>
                  <a:gd name="connsiteX0" fmla="*/ 0 w 1027355"/>
                  <a:gd name="connsiteY0" fmla="*/ 451821 h 654185"/>
                  <a:gd name="connsiteX1" fmla="*/ 398033 w 1027355"/>
                  <a:gd name="connsiteY1" fmla="*/ 537882 h 654185"/>
                  <a:gd name="connsiteX2" fmla="*/ 726141 w 1027355"/>
                  <a:gd name="connsiteY2" fmla="*/ 645459 h 654185"/>
                  <a:gd name="connsiteX3" fmla="*/ 790687 w 1027355"/>
                  <a:gd name="connsiteY3" fmla="*/ 290455 h 654185"/>
                  <a:gd name="connsiteX4" fmla="*/ 1027355 w 1027355"/>
                  <a:gd name="connsiteY4" fmla="*/ 0 h 654185"/>
                  <a:gd name="connsiteX0" fmla="*/ 0 w 924740"/>
                  <a:gd name="connsiteY0" fmla="*/ 390037 h 592401"/>
                  <a:gd name="connsiteX1" fmla="*/ 398033 w 924740"/>
                  <a:gd name="connsiteY1" fmla="*/ 476098 h 592401"/>
                  <a:gd name="connsiteX2" fmla="*/ 726141 w 924740"/>
                  <a:gd name="connsiteY2" fmla="*/ 583675 h 592401"/>
                  <a:gd name="connsiteX3" fmla="*/ 790687 w 924740"/>
                  <a:gd name="connsiteY3" fmla="*/ 228671 h 592401"/>
                  <a:gd name="connsiteX4" fmla="*/ 924740 w 924740"/>
                  <a:gd name="connsiteY4" fmla="*/ 0 h 592401"/>
                  <a:gd name="connsiteX0" fmla="*/ 0 w 924740"/>
                  <a:gd name="connsiteY0" fmla="*/ 390037 h 589858"/>
                  <a:gd name="connsiteX1" fmla="*/ 398033 w 924740"/>
                  <a:gd name="connsiteY1" fmla="*/ 476098 h 589858"/>
                  <a:gd name="connsiteX2" fmla="*/ 726141 w 924740"/>
                  <a:gd name="connsiteY2" fmla="*/ 583675 h 589858"/>
                  <a:gd name="connsiteX3" fmla="*/ 777860 w 924740"/>
                  <a:gd name="connsiteY3" fmla="*/ 278098 h 589858"/>
                  <a:gd name="connsiteX4" fmla="*/ 924740 w 924740"/>
                  <a:gd name="connsiteY4" fmla="*/ 0 h 589858"/>
                  <a:gd name="connsiteX0" fmla="*/ 0 w 924740"/>
                  <a:gd name="connsiteY0" fmla="*/ 390037 h 625760"/>
                  <a:gd name="connsiteX1" fmla="*/ 398033 w 924740"/>
                  <a:gd name="connsiteY1" fmla="*/ 476098 h 625760"/>
                  <a:gd name="connsiteX2" fmla="*/ 700488 w 924740"/>
                  <a:gd name="connsiteY2" fmla="*/ 620745 h 625760"/>
                  <a:gd name="connsiteX3" fmla="*/ 777860 w 924740"/>
                  <a:gd name="connsiteY3" fmla="*/ 278098 h 625760"/>
                  <a:gd name="connsiteX4" fmla="*/ 924740 w 924740"/>
                  <a:gd name="connsiteY4" fmla="*/ 0 h 625760"/>
                  <a:gd name="connsiteX0" fmla="*/ 0 w 924740"/>
                  <a:gd name="connsiteY0" fmla="*/ 390037 h 626725"/>
                  <a:gd name="connsiteX1" fmla="*/ 321073 w 924740"/>
                  <a:gd name="connsiteY1" fmla="*/ 488455 h 626725"/>
                  <a:gd name="connsiteX2" fmla="*/ 700488 w 924740"/>
                  <a:gd name="connsiteY2" fmla="*/ 620745 h 626725"/>
                  <a:gd name="connsiteX3" fmla="*/ 777860 w 924740"/>
                  <a:gd name="connsiteY3" fmla="*/ 278098 h 626725"/>
                  <a:gd name="connsiteX4" fmla="*/ 924740 w 924740"/>
                  <a:gd name="connsiteY4" fmla="*/ 0 h 626725"/>
                  <a:gd name="connsiteX0" fmla="*/ 0 w 924740"/>
                  <a:gd name="connsiteY0" fmla="*/ 390037 h 626725"/>
                  <a:gd name="connsiteX1" fmla="*/ 321073 w 924740"/>
                  <a:gd name="connsiteY1" fmla="*/ 488455 h 626725"/>
                  <a:gd name="connsiteX2" fmla="*/ 610699 w 924740"/>
                  <a:gd name="connsiteY2" fmla="*/ 620745 h 626725"/>
                  <a:gd name="connsiteX3" fmla="*/ 777860 w 924740"/>
                  <a:gd name="connsiteY3" fmla="*/ 278098 h 626725"/>
                  <a:gd name="connsiteX4" fmla="*/ 924740 w 924740"/>
                  <a:gd name="connsiteY4" fmla="*/ 0 h 626725"/>
                  <a:gd name="connsiteX0" fmla="*/ 0 w 924740"/>
                  <a:gd name="connsiteY0" fmla="*/ 390037 h 626725"/>
                  <a:gd name="connsiteX1" fmla="*/ 321073 w 924740"/>
                  <a:gd name="connsiteY1" fmla="*/ 488455 h 626725"/>
                  <a:gd name="connsiteX2" fmla="*/ 610699 w 924740"/>
                  <a:gd name="connsiteY2" fmla="*/ 620745 h 626725"/>
                  <a:gd name="connsiteX3" fmla="*/ 700899 w 924740"/>
                  <a:gd name="connsiteY3" fmla="*/ 278098 h 626725"/>
                  <a:gd name="connsiteX4" fmla="*/ 924740 w 924740"/>
                  <a:gd name="connsiteY4" fmla="*/ 0 h 626725"/>
                  <a:gd name="connsiteX0" fmla="*/ 0 w 860606"/>
                  <a:gd name="connsiteY0" fmla="*/ 340610 h 577298"/>
                  <a:gd name="connsiteX1" fmla="*/ 321073 w 860606"/>
                  <a:gd name="connsiteY1" fmla="*/ 439028 h 577298"/>
                  <a:gd name="connsiteX2" fmla="*/ 610699 w 860606"/>
                  <a:gd name="connsiteY2" fmla="*/ 571318 h 577298"/>
                  <a:gd name="connsiteX3" fmla="*/ 700899 w 860606"/>
                  <a:gd name="connsiteY3" fmla="*/ 228671 h 577298"/>
                  <a:gd name="connsiteX4" fmla="*/ 860606 w 860606"/>
                  <a:gd name="connsiteY4" fmla="*/ 0 h 57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06" h="577298">
                    <a:moveTo>
                      <a:pt x="0" y="340610"/>
                    </a:moveTo>
                    <a:cubicBezTo>
                      <a:pt x="177502" y="301166"/>
                      <a:pt x="219290" y="400577"/>
                      <a:pt x="321073" y="439028"/>
                    </a:cubicBezTo>
                    <a:cubicBezTo>
                      <a:pt x="422856" y="477479"/>
                      <a:pt x="547395" y="606377"/>
                      <a:pt x="610699" y="571318"/>
                    </a:cubicBezTo>
                    <a:cubicBezTo>
                      <a:pt x="674003" y="536259"/>
                      <a:pt x="650697" y="336248"/>
                      <a:pt x="700899" y="228671"/>
                    </a:cubicBezTo>
                    <a:cubicBezTo>
                      <a:pt x="751101" y="121095"/>
                      <a:pt x="636488" y="93233"/>
                      <a:pt x="860606" y="0"/>
                    </a:cubicBezTo>
                  </a:path>
                </a:pathLst>
              </a:cu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9" name="グループ化 8">
            <a:extLst>
              <a:ext uri="{FF2B5EF4-FFF2-40B4-BE49-F238E27FC236}">
                <a16:creationId xmlns:a16="http://schemas.microsoft.com/office/drawing/2014/main" id="{13BA789B-4F5D-4948-8574-EE9BA4F8578B}"/>
              </a:ext>
            </a:extLst>
          </p:cNvPr>
          <p:cNvGrpSpPr/>
          <p:nvPr/>
        </p:nvGrpSpPr>
        <p:grpSpPr>
          <a:xfrm>
            <a:off x="6639559" y="1318258"/>
            <a:ext cx="2956699" cy="3471136"/>
            <a:chOff x="6639559" y="1318258"/>
            <a:chExt cx="2956699" cy="3471136"/>
          </a:xfrm>
        </p:grpSpPr>
        <p:sp>
          <p:nvSpPr>
            <p:cNvPr id="39" name="テキスト ボックス 38">
              <a:extLst>
                <a:ext uri="{FF2B5EF4-FFF2-40B4-BE49-F238E27FC236}">
                  <a16:creationId xmlns:a16="http://schemas.microsoft.com/office/drawing/2014/main" id="{77391790-F9DC-4D65-A45C-F94073762600}"/>
                </a:ext>
              </a:extLst>
            </p:cNvPr>
            <p:cNvSpPr txBox="1"/>
            <p:nvPr/>
          </p:nvSpPr>
          <p:spPr>
            <a:xfrm rot="19874720">
              <a:off x="6983993" y="2902357"/>
              <a:ext cx="1005403" cy="338554"/>
            </a:xfrm>
            <a:prstGeom prst="rect">
              <a:avLst/>
            </a:prstGeom>
            <a:solidFill>
              <a:schemeClr val="bg1">
                <a:alpha val="40000"/>
              </a:schemeClr>
            </a:solidFill>
          </p:spPr>
          <p:txBody>
            <a:bodyPr wrap="none" rtlCol="0">
              <a:spAutoFit/>
            </a:bodyPr>
            <a:lstStyle/>
            <a:p>
              <a:r>
                <a:rPr lang="ja-JP" altLang="en-US" sz="1600" dirty="0">
                  <a:solidFill>
                    <a:srgbClr val="FF0000"/>
                  </a:solidFill>
                  <a:latin typeface="Meiryo UI" panose="020B0604030504040204" pitchFamily="50" charset="-128"/>
                  <a:ea typeface="Meiryo UI" panose="020B0604030504040204" pitchFamily="50" charset="-128"/>
                </a:rPr>
                <a:t>対馬海流</a:t>
              </a:r>
              <a:endParaRPr lang="en-US" altLang="ja-JP" sz="1600" dirty="0">
                <a:solidFill>
                  <a:srgbClr val="FF0000"/>
                </a:solidFill>
                <a:latin typeface="Meiryo UI" panose="020B0604030504040204" pitchFamily="50" charset="-128"/>
                <a:ea typeface="Meiryo UI" panose="020B0604030504040204" pitchFamily="50" charset="-128"/>
              </a:endParaRPr>
            </a:p>
          </p:txBody>
        </p:sp>
        <p:grpSp>
          <p:nvGrpSpPr>
            <p:cNvPr id="57" name="グループ化 56">
              <a:extLst>
                <a:ext uri="{FF2B5EF4-FFF2-40B4-BE49-F238E27FC236}">
                  <a16:creationId xmlns:a16="http://schemas.microsoft.com/office/drawing/2014/main" id="{052BB569-05CA-40D2-A23D-B376886B0A1C}"/>
                </a:ext>
              </a:extLst>
            </p:cNvPr>
            <p:cNvGrpSpPr/>
            <p:nvPr/>
          </p:nvGrpSpPr>
          <p:grpSpPr>
            <a:xfrm>
              <a:off x="6639559" y="1318258"/>
              <a:ext cx="2956699" cy="3471136"/>
              <a:chOff x="6639559" y="1318258"/>
              <a:chExt cx="2956699" cy="3471136"/>
            </a:xfrm>
          </p:grpSpPr>
          <p:sp>
            <p:nvSpPr>
              <p:cNvPr id="58" name="フリーフォーム: 図形 57">
                <a:extLst>
                  <a:ext uri="{FF2B5EF4-FFF2-40B4-BE49-F238E27FC236}">
                    <a16:creationId xmlns:a16="http://schemas.microsoft.com/office/drawing/2014/main" id="{B7A55768-9BA2-4992-A8D2-71D24A78EBD2}"/>
                  </a:ext>
                </a:extLst>
              </p:cNvPr>
              <p:cNvSpPr/>
              <p:nvPr/>
            </p:nvSpPr>
            <p:spPr>
              <a:xfrm>
                <a:off x="6639559" y="1318258"/>
                <a:ext cx="2956699" cy="3471136"/>
              </a:xfrm>
              <a:custGeom>
                <a:avLst/>
                <a:gdLst>
                  <a:gd name="connsiteX0" fmla="*/ 0 w 1873955"/>
                  <a:gd name="connsiteY0" fmla="*/ 2381956 h 2381956"/>
                  <a:gd name="connsiteX1" fmla="*/ 169333 w 1873955"/>
                  <a:gd name="connsiteY1" fmla="*/ 1659467 h 2381956"/>
                  <a:gd name="connsiteX2" fmla="*/ 462844 w 1873955"/>
                  <a:gd name="connsiteY2" fmla="*/ 1365956 h 2381956"/>
                  <a:gd name="connsiteX3" fmla="*/ 891822 w 1873955"/>
                  <a:gd name="connsiteY3" fmla="*/ 1128889 h 2381956"/>
                  <a:gd name="connsiteX4" fmla="*/ 1241777 w 1873955"/>
                  <a:gd name="connsiteY4" fmla="*/ 880534 h 2381956"/>
                  <a:gd name="connsiteX5" fmla="*/ 1320800 w 1873955"/>
                  <a:gd name="connsiteY5" fmla="*/ 485423 h 2381956"/>
                  <a:gd name="connsiteX6" fmla="*/ 1377244 w 1873955"/>
                  <a:gd name="connsiteY6" fmla="*/ 270934 h 2381956"/>
                  <a:gd name="connsiteX7" fmla="*/ 1467555 w 1873955"/>
                  <a:gd name="connsiteY7" fmla="*/ 282223 h 2381956"/>
                  <a:gd name="connsiteX8" fmla="*/ 1478844 w 1873955"/>
                  <a:gd name="connsiteY8" fmla="*/ 22578 h 2381956"/>
                  <a:gd name="connsiteX9" fmla="*/ 1591733 w 1873955"/>
                  <a:gd name="connsiteY9" fmla="*/ 0 h 2381956"/>
                  <a:gd name="connsiteX10" fmla="*/ 1772355 w 1873955"/>
                  <a:gd name="connsiteY10" fmla="*/ 146756 h 2381956"/>
                  <a:gd name="connsiteX11" fmla="*/ 1873955 w 1873955"/>
                  <a:gd name="connsiteY11" fmla="*/ 158045 h 2381956"/>
                  <a:gd name="connsiteX12" fmla="*/ 1873955 w 1873955"/>
                  <a:gd name="connsiteY12" fmla="*/ 158045 h 2381956"/>
                  <a:gd name="connsiteX0" fmla="*/ 0 w 1878550"/>
                  <a:gd name="connsiteY0" fmla="*/ 2409526 h 2409526"/>
                  <a:gd name="connsiteX1" fmla="*/ 173928 w 1878550"/>
                  <a:gd name="connsiteY1" fmla="*/ 1659467 h 2409526"/>
                  <a:gd name="connsiteX2" fmla="*/ 467439 w 1878550"/>
                  <a:gd name="connsiteY2" fmla="*/ 1365956 h 2409526"/>
                  <a:gd name="connsiteX3" fmla="*/ 896417 w 1878550"/>
                  <a:gd name="connsiteY3" fmla="*/ 1128889 h 2409526"/>
                  <a:gd name="connsiteX4" fmla="*/ 1246372 w 1878550"/>
                  <a:gd name="connsiteY4" fmla="*/ 880534 h 2409526"/>
                  <a:gd name="connsiteX5" fmla="*/ 1325395 w 1878550"/>
                  <a:gd name="connsiteY5" fmla="*/ 485423 h 2409526"/>
                  <a:gd name="connsiteX6" fmla="*/ 1381839 w 1878550"/>
                  <a:gd name="connsiteY6" fmla="*/ 27093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467439 w 1878550"/>
                  <a:gd name="connsiteY2" fmla="*/ 1365956 h 2409526"/>
                  <a:gd name="connsiteX3" fmla="*/ 896417 w 1878550"/>
                  <a:gd name="connsiteY3" fmla="*/ 1128889 h 2409526"/>
                  <a:gd name="connsiteX4" fmla="*/ 1246372 w 1878550"/>
                  <a:gd name="connsiteY4" fmla="*/ 880534 h 2409526"/>
                  <a:gd name="connsiteX5" fmla="*/ 1325395 w 1878550"/>
                  <a:gd name="connsiteY5" fmla="*/ 485423 h 2409526"/>
                  <a:gd name="connsiteX6" fmla="*/ 1381839 w 1878550"/>
                  <a:gd name="connsiteY6" fmla="*/ 27093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896417 w 1878550"/>
                  <a:gd name="connsiteY3" fmla="*/ 1128889 h 2409526"/>
                  <a:gd name="connsiteX4" fmla="*/ 1246372 w 1878550"/>
                  <a:gd name="connsiteY4" fmla="*/ 880534 h 2409526"/>
                  <a:gd name="connsiteX5" fmla="*/ 1325395 w 1878550"/>
                  <a:gd name="connsiteY5" fmla="*/ 485423 h 2409526"/>
                  <a:gd name="connsiteX6" fmla="*/ 1381839 w 1878550"/>
                  <a:gd name="connsiteY6" fmla="*/ 27093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246372 w 1878550"/>
                  <a:gd name="connsiteY4" fmla="*/ 880534 h 2409526"/>
                  <a:gd name="connsiteX5" fmla="*/ 1325395 w 1878550"/>
                  <a:gd name="connsiteY5" fmla="*/ 485423 h 2409526"/>
                  <a:gd name="connsiteX6" fmla="*/ 1381839 w 1878550"/>
                  <a:gd name="connsiteY6" fmla="*/ 27093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246372 w 1878550"/>
                  <a:gd name="connsiteY4" fmla="*/ 880534 h 2409526"/>
                  <a:gd name="connsiteX5" fmla="*/ 1325395 w 1878550"/>
                  <a:gd name="connsiteY5" fmla="*/ 485423 h 2409526"/>
                  <a:gd name="connsiteX6" fmla="*/ 1381839 w 1878550"/>
                  <a:gd name="connsiteY6" fmla="*/ 27093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310702 w 1878550"/>
                  <a:gd name="connsiteY4" fmla="*/ 889724 h 2409526"/>
                  <a:gd name="connsiteX5" fmla="*/ 1325395 w 1878550"/>
                  <a:gd name="connsiteY5" fmla="*/ 485423 h 2409526"/>
                  <a:gd name="connsiteX6" fmla="*/ 1381839 w 1878550"/>
                  <a:gd name="connsiteY6" fmla="*/ 27093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310702 w 1878550"/>
                  <a:gd name="connsiteY4" fmla="*/ 889724 h 2409526"/>
                  <a:gd name="connsiteX5" fmla="*/ 1325395 w 1878550"/>
                  <a:gd name="connsiteY5" fmla="*/ 485423 h 2409526"/>
                  <a:gd name="connsiteX6" fmla="*/ 1381839 w 1878550"/>
                  <a:gd name="connsiteY6" fmla="*/ 29850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310702 w 1878550"/>
                  <a:gd name="connsiteY4" fmla="*/ 889724 h 2409526"/>
                  <a:gd name="connsiteX5" fmla="*/ 1325395 w 1878550"/>
                  <a:gd name="connsiteY5" fmla="*/ 485423 h 2409526"/>
                  <a:gd name="connsiteX6" fmla="*/ 1381839 w 1878550"/>
                  <a:gd name="connsiteY6" fmla="*/ 29850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310702 w 1878550"/>
                  <a:gd name="connsiteY4" fmla="*/ 889724 h 2409526"/>
                  <a:gd name="connsiteX5" fmla="*/ 1325395 w 1878550"/>
                  <a:gd name="connsiteY5" fmla="*/ 485423 h 2409526"/>
                  <a:gd name="connsiteX6" fmla="*/ 1381839 w 1878550"/>
                  <a:gd name="connsiteY6" fmla="*/ 298504 h 2409526"/>
                  <a:gd name="connsiteX7" fmla="*/ 1472150 w 1878550"/>
                  <a:gd name="connsiteY7" fmla="*/ 282223 h 2409526"/>
                  <a:gd name="connsiteX8" fmla="*/ 1492628 w 1878550"/>
                  <a:gd name="connsiteY8" fmla="*/ 8690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310702 w 1878550"/>
                  <a:gd name="connsiteY4" fmla="*/ 889724 h 2409526"/>
                  <a:gd name="connsiteX5" fmla="*/ 1325395 w 1878550"/>
                  <a:gd name="connsiteY5" fmla="*/ 485423 h 2409526"/>
                  <a:gd name="connsiteX6" fmla="*/ 1381839 w 1878550"/>
                  <a:gd name="connsiteY6" fmla="*/ 298504 h 2409526"/>
                  <a:gd name="connsiteX7" fmla="*/ 1472150 w 1878550"/>
                  <a:gd name="connsiteY7" fmla="*/ 282223 h 2409526"/>
                  <a:gd name="connsiteX8" fmla="*/ 1492628 w 1878550"/>
                  <a:gd name="connsiteY8" fmla="*/ 8690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32500 h 2432500"/>
                  <a:gd name="connsiteX1" fmla="*/ 173928 w 1878550"/>
                  <a:gd name="connsiteY1" fmla="*/ 1682441 h 2432500"/>
                  <a:gd name="connsiteX2" fmla="*/ 504199 w 1878550"/>
                  <a:gd name="connsiteY2" fmla="*/ 1425690 h 2432500"/>
                  <a:gd name="connsiteX3" fmla="*/ 919392 w 1878550"/>
                  <a:gd name="connsiteY3" fmla="*/ 1248358 h 2432500"/>
                  <a:gd name="connsiteX4" fmla="*/ 1310702 w 1878550"/>
                  <a:gd name="connsiteY4" fmla="*/ 912698 h 2432500"/>
                  <a:gd name="connsiteX5" fmla="*/ 1325395 w 1878550"/>
                  <a:gd name="connsiteY5" fmla="*/ 508397 h 2432500"/>
                  <a:gd name="connsiteX6" fmla="*/ 1381839 w 1878550"/>
                  <a:gd name="connsiteY6" fmla="*/ 321478 h 2432500"/>
                  <a:gd name="connsiteX7" fmla="*/ 1472150 w 1878550"/>
                  <a:gd name="connsiteY7" fmla="*/ 305197 h 2432500"/>
                  <a:gd name="connsiteX8" fmla="*/ 1492628 w 1878550"/>
                  <a:gd name="connsiteY8" fmla="*/ 109882 h 2432500"/>
                  <a:gd name="connsiteX9" fmla="*/ 1573353 w 1878550"/>
                  <a:gd name="connsiteY9" fmla="*/ 0 h 2432500"/>
                  <a:gd name="connsiteX10" fmla="*/ 1776950 w 1878550"/>
                  <a:gd name="connsiteY10" fmla="*/ 169730 h 2432500"/>
                  <a:gd name="connsiteX11" fmla="*/ 1878550 w 1878550"/>
                  <a:gd name="connsiteY11" fmla="*/ 181019 h 2432500"/>
                  <a:gd name="connsiteX12" fmla="*/ 1878550 w 1878550"/>
                  <a:gd name="connsiteY12" fmla="*/ 181019 h 2432500"/>
                  <a:gd name="connsiteX0" fmla="*/ 0 w 1878550"/>
                  <a:gd name="connsiteY0" fmla="*/ 2404931 h 2404931"/>
                  <a:gd name="connsiteX1" fmla="*/ 173928 w 1878550"/>
                  <a:gd name="connsiteY1" fmla="*/ 1654872 h 2404931"/>
                  <a:gd name="connsiteX2" fmla="*/ 504199 w 1878550"/>
                  <a:gd name="connsiteY2" fmla="*/ 1398121 h 2404931"/>
                  <a:gd name="connsiteX3" fmla="*/ 919392 w 1878550"/>
                  <a:gd name="connsiteY3" fmla="*/ 122078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76950 w 1878550"/>
                  <a:gd name="connsiteY10" fmla="*/ 142161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04199 w 1878550"/>
                  <a:gd name="connsiteY2" fmla="*/ 1398121 h 2404931"/>
                  <a:gd name="connsiteX3" fmla="*/ 919392 w 1878550"/>
                  <a:gd name="connsiteY3" fmla="*/ 122078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04199 w 1878550"/>
                  <a:gd name="connsiteY2" fmla="*/ 1398121 h 2404931"/>
                  <a:gd name="connsiteX3" fmla="*/ 919392 w 1878550"/>
                  <a:gd name="connsiteY3" fmla="*/ 122078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27174 w 1878550"/>
                  <a:gd name="connsiteY2" fmla="*/ 1347576 h 2404931"/>
                  <a:gd name="connsiteX3" fmla="*/ 919392 w 1878550"/>
                  <a:gd name="connsiteY3" fmla="*/ 122078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45554 w 1878550"/>
                  <a:gd name="connsiteY2" fmla="*/ 1384336 h 2404931"/>
                  <a:gd name="connsiteX3" fmla="*/ 919392 w 1878550"/>
                  <a:gd name="connsiteY3" fmla="*/ 122078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45554 w 1878550"/>
                  <a:gd name="connsiteY2" fmla="*/ 1384336 h 2404931"/>
                  <a:gd name="connsiteX3" fmla="*/ 919392 w 1878550"/>
                  <a:gd name="connsiteY3" fmla="*/ 122078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45554 w 1878550"/>
                  <a:gd name="connsiteY2" fmla="*/ 1384336 h 2404931"/>
                  <a:gd name="connsiteX3" fmla="*/ 928582 w 1878550"/>
                  <a:gd name="connsiteY3" fmla="*/ 1243764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45554 w 1878550"/>
                  <a:gd name="connsiteY2" fmla="*/ 1384336 h 2404931"/>
                  <a:gd name="connsiteX3" fmla="*/ 928582 w 1878550"/>
                  <a:gd name="connsiteY3" fmla="*/ 1243764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45554 w 1878550"/>
                  <a:gd name="connsiteY2" fmla="*/ 1384336 h 2404931"/>
                  <a:gd name="connsiteX3" fmla="*/ 969936 w 1878550"/>
                  <a:gd name="connsiteY3" fmla="*/ 1225384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45554 w 1878550"/>
                  <a:gd name="connsiteY2" fmla="*/ 1384336 h 2404931"/>
                  <a:gd name="connsiteX3" fmla="*/ 969936 w 1878550"/>
                  <a:gd name="connsiteY3" fmla="*/ 1225384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54744 w 1878550"/>
                  <a:gd name="connsiteY2" fmla="*/ 1333791 h 2404931"/>
                  <a:gd name="connsiteX3" fmla="*/ 969936 w 1878550"/>
                  <a:gd name="connsiteY3" fmla="*/ 1225384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54744 w 1878550"/>
                  <a:gd name="connsiteY2" fmla="*/ 1333791 h 2404931"/>
                  <a:gd name="connsiteX3" fmla="*/ 965341 w 1878550"/>
                  <a:gd name="connsiteY3" fmla="*/ 120240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54744 w 1878550"/>
                  <a:gd name="connsiteY2" fmla="*/ 1333791 h 2404931"/>
                  <a:gd name="connsiteX3" fmla="*/ 965341 w 1878550"/>
                  <a:gd name="connsiteY3" fmla="*/ 120240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54744 w 1878550"/>
                  <a:gd name="connsiteY2" fmla="*/ 1333791 h 2404931"/>
                  <a:gd name="connsiteX3" fmla="*/ 1011291 w 1878550"/>
                  <a:gd name="connsiteY3" fmla="*/ 111969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54744 w 1878550"/>
                  <a:gd name="connsiteY2" fmla="*/ 1333791 h 2404931"/>
                  <a:gd name="connsiteX3" fmla="*/ 1011291 w 1878550"/>
                  <a:gd name="connsiteY3" fmla="*/ 111969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54744 w 1878550"/>
                  <a:gd name="connsiteY2" fmla="*/ 1333791 h 2404931"/>
                  <a:gd name="connsiteX3" fmla="*/ 1011291 w 1878550"/>
                  <a:gd name="connsiteY3" fmla="*/ 111969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90990"/>
                  <a:gd name="connsiteY0" fmla="*/ 2299184 h 2299184"/>
                  <a:gd name="connsiteX1" fmla="*/ 186368 w 1890990"/>
                  <a:gd name="connsiteY1" fmla="*/ 1654872 h 2299184"/>
                  <a:gd name="connsiteX2" fmla="*/ 567184 w 1890990"/>
                  <a:gd name="connsiteY2" fmla="*/ 1333791 h 2299184"/>
                  <a:gd name="connsiteX3" fmla="*/ 1023731 w 1890990"/>
                  <a:gd name="connsiteY3" fmla="*/ 1119699 h 2299184"/>
                  <a:gd name="connsiteX4" fmla="*/ 1323142 w 1890990"/>
                  <a:gd name="connsiteY4" fmla="*/ 885129 h 2299184"/>
                  <a:gd name="connsiteX5" fmla="*/ 1337835 w 1890990"/>
                  <a:gd name="connsiteY5" fmla="*/ 480828 h 2299184"/>
                  <a:gd name="connsiteX6" fmla="*/ 1394279 w 1890990"/>
                  <a:gd name="connsiteY6" fmla="*/ 293909 h 2299184"/>
                  <a:gd name="connsiteX7" fmla="*/ 1484590 w 1890990"/>
                  <a:gd name="connsiteY7" fmla="*/ 277628 h 2299184"/>
                  <a:gd name="connsiteX8" fmla="*/ 1505068 w 1890990"/>
                  <a:gd name="connsiteY8" fmla="*/ 82313 h 2299184"/>
                  <a:gd name="connsiteX9" fmla="*/ 1590388 w 1890990"/>
                  <a:gd name="connsiteY9" fmla="*/ 0 h 2299184"/>
                  <a:gd name="connsiteX10" fmla="*/ 1743440 w 1890990"/>
                  <a:gd name="connsiteY10" fmla="*/ 174325 h 2299184"/>
                  <a:gd name="connsiteX11" fmla="*/ 1890990 w 1890990"/>
                  <a:gd name="connsiteY11" fmla="*/ 153450 h 2299184"/>
                  <a:gd name="connsiteX12" fmla="*/ 1890990 w 1890990"/>
                  <a:gd name="connsiteY12" fmla="*/ 153450 h 229918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50276 w 1903431"/>
                  <a:gd name="connsiteY5" fmla="*/ 480828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50276 w 1903431"/>
                  <a:gd name="connsiteY5" fmla="*/ 480828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50276 w 1903431"/>
                  <a:gd name="connsiteY5" fmla="*/ 480828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44042 w 1903431"/>
                  <a:gd name="connsiteY6" fmla="*/ 275247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44042 w 1903431"/>
                  <a:gd name="connsiteY6" fmla="*/ 275247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44042 w 1903431"/>
                  <a:gd name="connsiteY6" fmla="*/ 275247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44042 w 1903431"/>
                  <a:gd name="connsiteY6" fmla="*/ 275247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44042 w 1903431"/>
                  <a:gd name="connsiteY6" fmla="*/ 275247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327759 h 2327759"/>
                  <a:gd name="connsiteX1" fmla="*/ 198809 w 1903431"/>
                  <a:gd name="connsiteY1" fmla="*/ 1689667 h 2327759"/>
                  <a:gd name="connsiteX2" fmla="*/ 579625 w 1903431"/>
                  <a:gd name="connsiteY2" fmla="*/ 1368586 h 2327759"/>
                  <a:gd name="connsiteX3" fmla="*/ 1036172 w 1903431"/>
                  <a:gd name="connsiteY3" fmla="*/ 1154494 h 2327759"/>
                  <a:gd name="connsiteX4" fmla="*/ 1335583 w 1903431"/>
                  <a:gd name="connsiteY4" fmla="*/ 919924 h 2327759"/>
                  <a:gd name="connsiteX5" fmla="*/ 1312953 w 1903431"/>
                  <a:gd name="connsiteY5" fmla="*/ 571607 h 2327759"/>
                  <a:gd name="connsiteX6" fmla="*/ 1444042 w 1903431"/>
                  <a:gd name="connsiteY6" fmla="*/ 310042 h 2327759"/>
                  <a:gd name="connsiteX7" fmla="*/ 1517509 w 1903431"/>
                  <a:gd name="connsiteY7" fmla="*/ 117108 h 2327759"/>
                  <a:gd name="connsiteX8" fmla="*/ 1602829 w 1903431"/>
                  <a:gd name="connsiteY8" fmla="*/ 34795 h 2327759"/>
                  <a:gd name="connsiteX9" fmla="*/ 1755881 w 1903431"/>
                  <a:gd name="connsiteY9" fmla="*/ 209120 h 2327759"/>
                  <a:gd name="connsiteX10" fmla="*/ 1903431 w 1903431"/>
                  <a:gd name="connsiteY10" fmla="*/ 188245 h 2327759"/>
                  <a:gd name="connsiteX11" fmla="*/ 1903431 w 1903431"/>
                  <a:gd name="connsiteY11" fmla="*/ 188245 h 2327759"/>
                  <a:gd name="connsiteX0" fmla="*/ 0 w 1903431"/>
                  <a:gd name="connsiteY0" fmla="*/ 2294887 h 2294887"/>
                  <a:gd name="connsiteX1" fmla="*/ 198809 w 1903431"/>
                  <a:gd name="connsiteY1" fmla="*/ 1656795 h 2294887"/>
                  <a:gd name="connsiteX2" fmla="*/ 579625 w 1903431"/>
                  <a:gd name="connsiteY2" fmla="*/ 1335714 h 2294887"/>
                  <a:gd name="connsiteX3" fmla="*/ 1036172 w 1903431"/>
                  <a:gd name="connsiteY3" fmla="*/ 1121622 h 2294887"/>
                  <a:gd name="connsiteX4" fmla="*/ 1335583 w 1903431"/>
                  <a:gd name="connsiteY4" fmla="*/ 887052 h 2294887"/>
                  <a:gd name="connsiteX5" fmla="*/ 1312953 w 1903431"/>
                  <a:gd name="connsiteY5" fmla="*/ 538735 h 2294887"/>
                  <a:gd name="connsiteX6" fmla="*/ 1444042 w 1903431"/>
                  <a:gd name="connsiteY6" fmla="*/ 277170 h 2294887"/>
                  <a:gd name="connsiteX7" fmla="*/ 1517509 w 1903431"/>
                  <a:gd name="connsiteY7" fmla="*/ 84236 h 2294887"/>
                  <a:gd name="connsiteX8" fmla="*/ 1609049 w 1903431"/>
                  <a:gd name="connsiteY8" fmla="*/ 20584 h 2294887"/>
                  <a:gd name="connsiteX9" fmla="*/ 1755881 w 1903431"/>
                  <a:gd name="connsiteY9" fmla="*/ 176248 h 2294887"/>
                  <a:gd name="connsiteX10" fmla="*/ 1903431 w 1903431"/>
                  <a:gd name="connsiteY10" fmla="*/ 155373 h 2294887"/>
                  <a:gd name="connsiteX11" fmla="*/ 1903431 w 1903431"/>
                  <a:gd name="connsiteY11" fmla="*/ 155373 h 2294887"/>
                  <a:gd name="connsiteX0" fmla="*/ 0 w 1903431"/>
                  <a:gd name="connsiteY0" fmla="*/ 2289540 h 2289540"/>
                  <a:gd name="connsiteX1" fmla="*/ 198809 w 1903431"/>
                  <a:gd name="connsiteY1" fmla="*/ 1651448 h 2289540"/>
                  <a:gd name="connsiteX2" fmla="*/ 579625 w 1903431"/>
                  <a:gd name="connsiteY2" fmla="*/ 1330367 h 2289540"/>
                  <a:gd name="connsiteX3" fmla="*/ 1036172 w 1903431"/>
                  <a:gd name="connsiteY3" fmla="*/ 1116275 h 2289540"/>
                  <a:gd name="connsiteX4" fmla="*/ 1335583 w 1903431"/>
                  <a:gd name="connsiteY4" fmla="*/ 881705 h 2289540"/>
                  <a:gd name="connsiteX5" fmla="*/ 1312953 w 1903431"/>
                  <a:gd name="connsiteY5" fmla="*/ 533388 h 2289540"/>
                  <a:gd name="connsiteX6" fmla="*/ 1444042 w 1903431"/>
                  <a:gd name="connsiteY6" fmla="*/ 271823 h 2289540"/>
                  <a:gd name="connsiteX7" fmla="*/ 1517509 w 1903431"/>
                  <a:gd name="connsiteY7" fmla="*/ 78889 h 2289540"/>
                  <a:gd name="connsiteX8" fmla="*/ 1621490 w 1903431"/>
                  <a:gd name="connsiteY8" fmla="*/ 21457 h 2289540"/>
                  <a:gd name="connsiteX9" fmla="*/ 1755881 w 1903431"/>
                  <a:gd name="connsiteY9" fmla="*/ 170901 h 2289540"/>
                  <a:gd name="connsiteX10" fmla="*/ 1903431 w 1903431"/>
                  <a:gd name="connsiteY10" fmla="*/ 150026 h 2289540"/>
                  <a:gd name="connsiteX11" fmla="*/ 1903431 w 1903431"/>
                  <a:gd name="connsiteY11" fmla="*/ 150026 h 2289540"/>
                  <a:gd name="connsiteX0" fmla="*/ 48629 w 1742517"/>
                  <a:gd name="connsiteY0" fmla="*/ 2037017 h 2037017"/>
                  <a:gd name="connsiteX1" fmla="*/ 37895 w 1742517"/>
                  <a:gd name="connsiteY1" fmla="*/ 1651448 h 2037017"/>
                  <a:gd name="connsiteX2" fmla="*/ 418711 w 1742517"/>
                  <a:gd name="connsiteY2" fmla="*/ 1330367 h 2037017"/>
                  <a:gd name="connsiteX3" fmla="*/ 875258 w 1742517"/>
                  <a:gd name="connsiteY3" fmla="*/ 1116275 h 2037017"/>
                  <a:gd name="connsiteX4" fmla="*/ 1174669 w 1742517"/>
                  <a:gd name="connsiteY4" fmla="*/ 881705 h 2037017"/>
                  <a:gd name="connsiteX5" fmla="*/ 1152039 w 1742517"/>
                  <a:gd name="connsiteY5" fmla="*/ 533388 h 2037017"/>
                  <a:gd name="connsiteX6" fmla="*/ 1283128 w 1742517"/>
                  <a:gd name="connsiteY6" fmla="*/ 271823 h 2037017"/>
                  <a:gd name="connsiteX7" fmla="*/ 1356595 w 1742517"/>
                  <a:gd name="connsiteY7" fmla="*/ 78889 h 2037017"/>
                  <a:gd name="connsiteX8" fmla="*/ 1460576 w 1742517"/>
                  <a:gd name="connsiteY8" fmla="*/ 21457 h 2037017"/>
                  <a:gd name="connsiteX9" fmla="*/ 1594967 w 1742517"/>
                  <a:gd name="connsiteY9" fmla="*/ 170901 h 2037017"/>
                  <a:gd name="connsiteX10" fmla="*/ 1742517 w 1742517"/>
                  <a:gd name="connsiteY10" fmla="*/ 150026 h 2037017"/>
                  <a:gd name="connsiteX11" fmla="*/ 1742517 w 1742517"/>
                  <a:gd name="connsiteY11" fmla="*/ 150026 h 2037017"/>
                  <a:gd name="connsiteX0" fmla="*/ 0 w 1693888"/>
                  <a:gd name="connsiteY0" fmla="*/ 2037017 h 2037017"/>
                  <a:gd name="connsiteX1" fmla="*/ 167994 w 1693888"/>
                  <a:gd name="connsiteY1" fmla="*/ 1537813 h 2037017"/>
                  <a:gd name="connsiteX2" fmla="*/ 370082 w 1693888"/>
                  <a:gd name="connsiteY2" fmla="*/ 1330367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370082 w 1693888"/>
                  <a:gd name="connsiteY2" fmla="*/ 1330367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416305 w 1693888"/>
                  <a:gd name="connsiteY2" fmla="*/ 1355620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521077 w 1693888"/>
                  <a:gd name="connsiteY2" fmla="*/ 1292489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521077 w 1693888"/>
                  <a:gd name="connsiteY2" fmla="*/ 1292489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521077 w 1693888"/>
                  <a:gd name="connsiteY2" fmla="*/ 1292489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567299 w 1693888"/>
                  <a:gd name="connsiteY2" fmla="*/ 1264081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567299 w 1693888"/>
                  <a:gd name="connsiteY2" fmla="*/ 1264081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656662 w 1693888"/>
                  <a:gd name="connsiteY2" fmla="*/ 1264081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656662 w 1693888"/>
                  <a:gd name="connsiteY2" fmla="*/ 1264081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647418 w 1693888"/>
                  <a:gd name="connsiteY2" fmla="*/ 1232516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647418 w 1693888"/>
                  <a:gd name="connsiteY2" fmla="*/ 1232516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684396 w 1693888"/>
                  <a:gd name="connsiteY2" fmla="*/ 1251455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684396 w 1693888"/>
                  <a:gd name="connsiteY2" fmla="*/ 1251455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220380 w 1693888"/>
                  <a:gd name="connsiteY1" fmla="*/ 1471527 h 2037017"/>
                  <a:gd name="connsiteX2" fmla="*/ 684396 w 1693888"/>
                  <a:gd name="connsiteY2" fmla="*/ 1251455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220380 w 1693888"/>
                  <a:gd name="connsiteY1" fmla="*/ 1471527 h 2037017"/>
                  <a:gd name="connsiteX2" fmla="*/ 665907 w 1693888"/>
                  <a:gd name="connsiteY2" fmla="*/ 1219889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220380 w 1693888"/>
                  <a:gd name="connsiteY1" fmla="*/ 1471527 h 2037017"/>
                  <a:gd name="connsiteX2" fmla="*/ 665907 w 1693888"/>
                  <a:gd name="connsiteY2" fmla="*/ 1219889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220380 w 1693888"/>
                  <a:gd name="connsiteY1" fmla="*/ 1471527 h 2037017"/>
                  <a:gd name="connsiteX2" fmla="*/ 665907 w 1693888"/>
                  <a:gd name="connsiteY2" fmla="*/ 1248298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220380 w 1693888"/>
                  <a:gd name="connsiteY1" fmla="*/ 1471527 h 2037017"/>
                  <a:gd name="connsiteX2" fmla="*/ 653581 w 1693888"/>
                  <a:gd name="connsiteY2" fmla="*/ 1150446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220380 w 1693888"/>
                  <a:gd name="connsiteY1" fmla="*/ 1471527 h 2037017"/>
                  <a:gd name="connsiteX2" fmla="*/ 653581 w 1693888"/>
                  <a:gd name="connsiteY2" fmla="*/ 1150446 h 2037017"/>
                  <a:gd name="connsiteX3" fmla="*/ 897504 w 1693888"/>
                  <a:gd name="connsiteY3" fmla="*/ 1034205 h 2037017"/>
                  <a:gd name="connsiteX4" fmla="*/ 1126040 w 1693888"/>
                  <a:gd name="connsiteY4" fmla="*/ 881705 h 2037017"/>
                  <a:gd name="connsiteX5" fmla="*/ 1117394 w 1693888"/>
                  <a:gd name="connsiteY5" fmla="*/ 694175 h 2037017"/>
                  <a:gd name="connsiteX6" fmla="*/ 1103410 w 1693888"/>
                  <a:gd name="connsiteY6" fmla="*/ 533388 h 2037017"/>
                  <a:gd name="connsiteX7" fmla="*/ 1234499 w 1693888"/>
                  <a:gd name="connsiteY7" fmla="*/ 271823 h 2037017"/>
                  <a:gd name="connsiteX8" fmla="*/ 1307966 w 1693888"/>
                  <a:gd name="connsiteY8" fmla="*/ 78889 h 2037017"/>
                  <a:gd name="connsiteX9" fmla="*/ 1411947 w 1693888"/>
                  <a:gd name="connsiteY9" fmla="*/ 21457 h 2037017"/>
                  <a:gd name="connsiteX10" fmla="*/ 1546338 w 1693888"/>
                  <a:gd name="connsiteY10" fmla="*/ 170901 h 2037017"/>
                  <a:gd name="connsiteX11" fmla="*/ 1693888 w 1693888"/>
                  <a:gd name="connsiteY11" fmla="*/ 150026 h 2037017"/>
                  <a:gd name="connsiteX12" fmla="*/ 1693888 w 1693888"/>
                  <a:gd name="connsiteY12" fmla="*/ 150026 h 2037017"/>
                  <a:gd name="connsiteX0" fmla="*/ 0 w 1693888"/>
                  <a:gd name="connsiteY0" fmla="*/ 2037017 h 2037017"/>
                  <a:gd name="connsiteX1" fmla="*/ 184984 w 1693888"/>
                  <a:gd name="connsiteY1" fmla="*/ 1406264 h 2037017"/>
                  <a:gd name="connsiteX2" fmla="*/ 653581 w 1693888"/>
                  <a:gd name="connsiteY2" fmla="*/ 1150446 h 2037017"/>
                  <a:gd name="connsiteX3" fmla="*/ 897504 w 1693888"/>
                  <a:gd name="connsiteY3" fmla="*/ 1034205 h 2037017"/>
                  <a:gd name="connsiteX4" fmla="*/ 1126040 w 1693888"/>
                  <a:gd name="connsiteY4" fmla="*/ 881705 h 2037017"/>
                  <a:gd name="connsiteX5" fmla="*/ 1117394 w 1693888"/>
                  <a:gd name="connsiteY5" fmla="*/ 694175 h 2037017"/>
                  <a:gd name="connsiteX6" fmla="*/ 1103410 w 1693888"/>
                  <a:gd name="connsiteY6" fmla="*/ 533388 h 2037017"/>
                  <a:gd name="connsiteX7" fmla="*/ 1234499 w 1693888"/>
                  <a:gd name="connsiteY7" fmla="*/ 271823 h 2037017"/>
                  <a:gd name="connsiteX8" fmla="*/ 1307966 w 1693888"/>
                  <a:gd name="connsiteY8" fmla="*/ 78889 h 2037017"/>
                  <a:gd name="connsiteX9" fmla="*/ 1411947 w 1693888"/>
                  <a:gd name="connsiteY9" fmla="*/ 21457 h 2037017"/>
                  <a:gd name="connsiteX10" fmla="*/ 1546338 w 1693888"/>
                  <a:gd name="connsiteY10" fmla="*/ 170901 h 2037017"/>
                  <a:gd name="connsiteX11" fmla="*/ 1693888 w 1693888"/>
                  <a:gd name="connsiteY11" fmla="*/ 150026 h 2037017"/>
                  <a:gd name="connsiteX12" fmla="*/ 1693888 w 1693888"/>
                  <a:gd name="connsiteY12" fmla="*/ 150026 h 2037017"/>
                  <a:gd name="connsiteX0" fmla="*/ 0 w 1693888"/>
                  <a:gd name="connsiteY0" fmla="*/ 2037017 h 2037017"/>
                  <a:gd name="connsiteX1" fmla="*/ 184984 w 1693888"/>
                  <a:gd name="connsiteY1" fmla="*/ 1406264 h 2037017"/>
                  <a:gd name="connsiteX2" fmla="*/ 561552 w 1693888"/>
                  <a:gd name="connsiteY2" fmla="*/ 1121440 h 2037017"/>
                  <a:gd name="connsiteX3" fmla="*/ 897504 w 1693888"/>
                  <a:gd name="connsiteY3" fmla="*/ 1034205 h 2037017"/>
                  <a:gd name="connsiteX4" fmla="*/ 1126040 w 1693888"/>
                  <a:gd name="connsiteY4" fmla="*/ 881705 h 2037017"/>
                  <a:gd name="connsiteX5" fmla="*/ 1117394 w 1693888"/>
                  <a:gd name="connsiteY5" fmla="*/ 694175 h 2037017"/>
                  <a:gd name="connsiteX6" fmla="*/ 1103410 w 1693888"/>
                  <a:gd name="connsiteY6" fmla="*/ 533388 h 2037017"/>
                  <a:gd name="connsiteX7" fmla="*/ 1234499 w 1693888"/>
                  <a:gd name="connsiteY7" fmla="*/ 271823 h 2037017"/>
                  <a:gd name="connsiteX8" fmla="*/ 1307966 w 1693888"/>
                  <a:gd name="connsiteY8" fmla="*/ 78889 h 2037017"/>
                  <a:gd name="connsiteX9" fmla="*/ 1411947 w 1693888"/>
                  <a:gd name="connsiteY9" fmla="*/ 21457 h 2037017"/>
                  <a:gd name="connsiteX10" fmla="*/ 1546338 w 1693888"/>
                  <a:gd name="connsiteY10" fmla="*/ 170901 h 2037017"/>
                  <a:gd name="connsiteX11" fmla="*/ 1693888 w 1693888"/>
                  <a:gd name="connsiteY11" fmla="*/ 150026 h 2037017"/>
                  <a:gd name="connsiteX12" fmla="*/ 1693888 w 1693888"/>
                  <a:gd name="connsiteY12" fmla="*/ 150026 h 203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93888" h="2037017">
                    <a:moveTo>
                      <a:pt x="0" y="2037017"/>
                    </a:moveTo>
                    <a:cubicBezTo>
                      <a:pt x="57976" y="1786997"/>
                      <a:pt x="71868" y="1500055"/>
                      <a:pt x="184984" y="1406264"/>
                    </a:cubicBezTo>
                    <a:cubicBezTo>
                      <a:pt x="312949" y="1279245"/>
                      <a:pt x="442799" y="1183450"/>
                      <a:pt x="561552" y="1121440"/>
                    </a:cubicBezTo>
                    <a:cubicBezTo>
                      <a:pt x="680305" y="1059430"/>
                      <a:pt x="803423" y="1074161"/>
                      <a:pt x="897504" y="1034205"/>
                    </a:cubicBezTo>
                    <a:cubicBezTo>
                      <a:pt x="991585" y="994249"/>
                      <a:pt x="1089392" y="938377"/>
                      <a:pt x="1126040" y="881705"/>
                    </a:cubicBezTo>
                    <a:cubicBezTo>
                      <a:pt x="1162688" y="825033"/>
                      <a:pt x="1121166" y="752228"/>
                      <a:pt x="1117394" y="694175"/>
                    </a:cubicBezTo>
                    <a:cubicBezTo>
                      <a:pt x="1113622" y="636122"/>
                      <a:pt x="1083892" y="603780"/>
                      <a:pt x="1103410" y="533388"/>
                    </a:cubicBezTo>
                    <a:cubicBezTo>
                      <a:pt x="1122928" y="462996"/>
                      <a:pt x="1156864" y="266708"/>
                      <a:pt x="1234499" y="271823"/>
                    </a:cubicBezTo>
                    <a:cubicBezTo>
                      <a:pt x="1312134" y="276938"/>
                      <a:pt x="1278391" y="120617"/>
                      <a:pt x="1307966" y="78889"/>
                    </a:cubicBezTo>
                    <a:cubicBezTo>
                      <a:pt x="1337541" y="37161"/>
                      <a:pt x="1360930" y="-36651"/>
                      <a:pt x="1411947" y="21457"/>
                    </a:cubicBezTo>
                    <a:lnTo>
                      <a:pt x="1546338" y="170901"/>
                    </a:lnTo>
                    <a:cubicBezTo>
                      <a:pt x="1613901" y="205298"/>
                      <a:pt x="1644705" y="156984"/>
                      <a:pt x="1693888" y="150026"/>
                    </a:cubicBezTo>
                    <a:lnTo>
                      <a:pt x="1693888" y="150026"/>
                    </a:lnTo>
                  </a:path>
                </a:pathLst>
              </a:custGeom>
              <a:noFill/>
              <a:ln w="34925">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図形 58">
                <a:extLst>
                  <a:ext uri="{FF2B5EF4-FFF2-40B4-BE49-F238E27FC236}">
                    <a16:creationId xmlns:a16="http://schemas.microsoft.com/office/drawing/2014/main" id="{72519117-1EA3-44AC-9382-8641D2DB0C27}"/>
                  </a:ext>
                </a:extLst>
              </p:cNvPr>
              <p:cNvSpPr/>
              <p:nvPr/>
            </p:nvSpPr>
            <p:spPr>
              <a:xfrm>
                <a:off x="8606099" y="2270964"/>
                <a:ext cx="503797" cy="634195"/>
              </a:xfrm>
              <a:custGeom>
                <a:avLst/>
                <a:gdLst>
                  <a:gd name="connsiteX0" fmla="*/ 0 w 323936"/>
                  <a:gd name="connsiteY0" fmla="*/ 104775 h 438150"/>
                  <a:gd name="connsiteX1" fmla="*/ 47625 w 323936"/>
                  <a:gd name="connsiteY1" fmla="*/ 66675 h 438150"/>
                  <a:gd name="connsiteX2" fmla="*/ 76200 w 323936"/>
                  <a:gd name="connsiteY2" fmla="*/ 57150 h 438150"/>
                  <a:gd name="connsiteX3" fmla="*/ 133350 w 323936"/>
                  <a:gd name="connsiteY3" fmla="*/ 19050 h 438150"/>
                  <a:gd name="connsiteX4" fmla="*/ 200025 w 323936"/>
                  <a:gd name="connsiteY4" fmla="*/ 0 h 438150"/>
                  <a:gd name="connsiteX5" fmla="*/ 228600 w 323936"/>
                  <a:gd name="connsiteY5" fmla="*/ 9525 h 438150"/>
                  <a:gd name="connsiteX6" fmla="*/ 266700 w 323936"/>
                  <a:gd name="connsiteY6" fmla="*/ 66675 h 438150"/>
                  <a:gd name="connsiteX7" fmla="*/ 295275 w 323936"/>
                  <a:gd name="connsiteY7" fmla="*/ 95250 h 438150"/>
                  <a:gd name="connsiteX8" fmla="*/ 304800 w 323936"/>
                  <a:gd name="connsiteY8" fmla="*/ 123825 h 438150"/>
                  <a:gd name="connsiteX9" fmla="*/ 323850 w 323936"/>
                  <a:gd name="connsiteY9" fmla="*/ 152400 h 438150"/>
                  <a:gd name="connsiteX10" fmla="*/ 304800 w 323936"/>
                  <a:gd name="connsiteY10" fmla="*/ 285750 h 438150"/>
                  <a:gd name="connsiteX11" fmla="*/ 266700 w 323936"/>
                  <a:gd name="connsiteY11" fmla="*/ 342900 h 438150"/>
                  <a:gd name="connsiteX12" fmla="*/ 247650 w 323936"/>
                  <a:gd name="connsiteY12" fmla="*/ 371475 h 438150"/>
                  <a:gd name="connsiteX13" fmla="*/ 247650 w 323936"/>
                  <a:gd name="connsiteY13" fmla="*/ 438150 h 438150"/>
                  <a:gd name="connsiteX0" fmla="*/ 0 w 323936"/>
                  <a:gd name="connsiteY0" fmla="*/ 104775 h 371475"/>
                  <a:gd name="connsiteX1" fmla="*/ 47625 w 323936"/>
                  <a:gd name="connsiteY1" fmla="*/ 66675 h 371475"/>
                  <a:gd name="connsiteX2" fmla="*/ 76200 w 323936"/>
                  <a:gd name="connsiteY2" fmla="*/ 57150 h 371475"/>
                  <a:gd name="connsiteX3" fmla="*/ 133350 w 323936"/>
                  <a:gd name="connsiteY3" fmla="*/ 19050 h 371475"/>
                  <a:gd name="connsiteX4" fmla="*/ 200025 w 323936"/>
                  <a:gd name="connsiteY4" fmla="*/ 0 h 371475"/>
                  <a:gd name="connsiteX5" fmla="*/ 228600 w 323936"/>
                  <a:gd name="connsiteY5" fmla="*/ 9525 h 371475"/>
                  <a:gd name="connsiteX6" fmla="*/ 266700 w 323936"/>
                  <a:gd name="connsiteY6" fmla="*/ 66675 h 371475"/>
                  <a:gd name="connsiteX7" fmla="*/ 295275 w 323936"/>
                  <a:gd name="connsiteY7" fmla="*/ 95250 h 371475"/>
                  <a:gd name="connsiteX8" fmla="*/ 304800 w 323936"/>
                  <a:gd name="connsiteY8" fmla="*/ 123825 h 371475"/>
                  <a:gd name="connsiteX9" fmla="*/ 323850 w 323936"/>
                  <a:gd name="connsiteY9" fmla="*/ 152400 h 371475"/>
                  <a:gd name="connsiteX10" fmla="*/ 304800 w 323936"/>
                  <a:gd name="connsiteY10" fmla="*/ 285750 h 371475"/>
                  <a:gd name="connsiteX11" fmla="*/ 266700 w 323936"/>
                  <a:gd name="connsiteY11" fmla="*/ 342900 h 371475"/>
                  <a:gd name="connsiteX12" fmla="*/ 247650 w 323936"/>
                  <a:gd name="connsiteY12" fmla="*/ 371475 h 371475"/>
                  <a:gd name="connsiteX0" fmla="*/ 0 w 323936"/>
                  <a:gd name="connsiteY0" fmla="*/ 104775 h 342900"/>
                  <a:gd name="connsiteX1" fmla="*/ 47625 w 323936"/>
                  <a:gd name="connsiteY1" fmla="*/ 66675 h 342900"/>
                  <a:gd name="connsiteX2" fmla="*/ 76200 w 323936"/>
                  <a:gd name="connsiteY2" fmla="*/ 57150 h 342900"/>
                  <a:gd name="connsiteX3" fmla="*/ 133350 w 323936"/>
                  <a:gd name="connsiteY3" fmla="*/ 19050 h 342900"/>
                  <a:gd name="connsiteX4" fmla="*/ 200025 w 323936"/>
                  <a:gd name="connsiteY4" fmla="*/ 0 h 342900"/>
                  <a:gd name="connsiteX5" fmla="*/ 228600 w 323936"/>
                  <a:gd name="connsiteY5" fmla="*/ 9525 h 342900"/>
                  <a:gd name="connsiteX6" fmla="*/ 266700 w 323936"/>
                  <a:gd name="connsiteY6" fmla="*/ 66675 h 342900"/>
                  <a:gd name="connsiteX7" fmla="*/ 295275 w 323936"/>
                  <a:gd name="connsiteY7" fmla="*/ 95250 h 342900"/>
                  <a:gd name="connsiteX8" fmla="*/ 304800 w 323936"/>
                  <a:gd name="connsiteY8" fmla="*/ 123825 h 342900"/>
                  <a:gd name="connsiteX9" fmla="*/ 323850 w 323936"/>
                  <a:gd name="connsiteY9" fmla="*/ 152400 h 342900"/>
                  <a:gd name="connsiteX10" fmla="*/ 304800 w 323936"/>
                  <a:gd name="connsiteY10" fmla="*/ 285750 h 342900"/>
                  <a:gd name="connsiteX11" fmla="*/ 266700 w 323936"/>
                  <a:gd name="connsiteY11" fmla="*/ 342900 h 342900"/>
                  <a:gd name="connsiteX0" fmla="*/ 0 w 324210"/>
                  <a:gd name="connsiteY0" fmla="*/ 104775 h 342900"/>
                  <a:gd name="connsiteX1" fmla="*/ 47625 w 324210"/>
                  <a:gd name="connsiteY1" fmla="*/ 66675 h 342900"/>
                  <a:gd name="connsiteX2" fmla="*/ 76200 w 324210"/>
                  <a:gd name="connsiteY2" fmla="*/ 57150 h 342900"/>
                  <a:gd name="connsiteX3" fmla="*/ 133350 w 324210"/>
                  <a:gd name="connsiteY3" fmla="*/ 19050 h 342900"/>
                  <a:gd name="connsiteX4" fmla="*/ 200025 w 324210"/>
                  <a:gd name="connsiteY4" fmla="*/ 0 h 342900"/>
                  <a:gd name="connsiteX5" fmla="*/ 228600 w 324210"/>
                  <a:gd name="connsiteY5" fmla="*/ 9525 h 342900"/>
                  <a:gd name="connsiteX6" fmla="*/ 266700 w 324210"/>
                  <a:gd name="connsiteY6" fmla="*/ 66675 h 342900"/>
                  <a:gd name="connsiteX7" fmla="*/ 295275 w 324210"/>
                  <a:gd name="connsiteY7" fmla="*/ 95250 h 342900"/>
                  <a:gd name="connsiteX8" fmla="*/ 323850 w 324210"/>
                  <a:gd name="connsiteY8" fmla="*/ 152400 h 342900"/>
                  <a:gd name="connsiteX9" fmla="*/ 304800 w 324210"/>
                  <a:gd name="connsiteY9" fmla="*/ 285750 h 342900"/>
                  <a:gd name="connsiteX10" fmla="*/ 266700 w 324210"/>
                  <a:gd name="connsiteY10" fmla="*/ 342900 h 342900"/>
                  <a:gd name="connsiteX0" fmla="*/ 0 w 324210"/>
                  <a:gd name="connsiteY0" fmla="*/ 104775 h 342900"/>
                  <a:gd name="connsiteX1" fmla="*/ 47625 w 324210"/>
                  <a:gd name="connsiteY1" fmla="*/ 66675 h 342900"/>
                  <a:gd name="connsiteX2" fmla="*/ 76200 w 324210"/>
                  <a:gd name="connsiteY2" fmla="*/ 57150 h 342900"/>
                  <a:gd name="connsiteX3" fmla="*/ 133350 w 324210"/>
                  <a:gd name="connsiteY3" fmla="*/ 19050 h 342900"/>
                  <a:gd name="connsiteX4" fmla="*/ 200025 w 324210"/>
                  <a:gd name="connsiteY4" fmla="*/ 0 h 342900"/>
                  <a:gd name="connsiteX5" fmla="*/ 266700 w 324210"/>
                  <a:gd name="connsiteY5" fmla="*/ 66675 h 342900"/>
                  <a:gd name="connsiteX6" fmla="*/ 295275 w 324210"/>
                  <a:gd name="connsiteY6" fmla="*/ 95250 h 342900"/>
                  <a:gd name="connsiteX7" fmla="*/ 323850 w 324210"/>
                  <a:gd name="connsiteY7" fmla="*/ 152400 h 342900"/>
                  <a:gd name="connsiteX8" fmla="*/ 304800 w 324210"/>
                  <a:gd name="connsiteY8" fmla="*/ 285750 h 342900"/>
                  <a:gd name="connsiteX9" fmla="*/ 266700 w 324210"/>
                  <a:gd name="connsiteY9" fmla="*/ 342900 h 342900"/>
                  <a:gd name="connsiteX0" fmla="*/ 0 w 324210"/>
                  <a:gd name="connsiteY0" fmla="*/ 104775 h 342900"/>
                  <a:gd name="connsiteX1" fmla="*/ 47625 w 324210"/>
                  <a:gd name="connsiteY1" fmla="*/ 66675 h 342900"/>
                  <a:gd name="connsiteX2" fmla="*/ 76200 w 324210"/>
                  <a:gd name="connsiteY2" fmla="*/ 57150 h 342900"/>
                  <a:gd name="connsiteX3" fmla="*/ 133350 w 324210"/>
                  <a:gd name="connsiteY3" fmla="*/ 19050 h 342900"/>
                  <a:gd name="connsiteX4" fmla="*/ 200025 w 324210"/>
                  <a:gd name="connsiteY4" fmla="*/ 0 h 342900"/>
                  <a:gd name="connsiteX5" fmla="*/ 266700 w 324210"/>
                  <a:gd name="connsiteY5" fmla="*/ 52010 h 342900"/>
                  <a:gd name="connsiteX6" fmla="*/ 295275 w 324210"/>
                  <a:gd name="connsiteY6" fmla="*/ 95250 h 342900"/>
                  <a:gd name="connsiteX7" fmla="*/ 323850 w 324210"/>
                  <a:gd name="connsiteY7" fmla="*/ 152400 h 342900"/>
                  <a:gd name="connsiteX8" fmla="*/ 304800 w 324210"/>
                  <a:gd name="connsiteY8" fmla="*/ 285750 h 342900"/>
                  <a:gd name="connsiteX9" fmla="*/ 266700 w 324210"/>
                  <a:gd name="connsiteY9" fmla="*/ 342900 h 342900"/>
                  <a:gd name="connsiteX0" fmla="*/ 0 w 326053"/>
                  <a:gd name="connsiteY0" fmla="*/ 104775 h 342900"/>
                  <a:gd name="connsiteX1" fmla="*/ 47625 w 326053"/>
                  <a:gd name="connsiteY1" fmla="*/ 66675 h 342900"/>
                  <a:gd name="connsiteX2" fmla="*/ 76200 w 326053"/>
                  <a:gd name="connsiteY2" fmla="*/ 57150 h 342900"/>
                  <a:gd name="connsiteX3" fmla="*/ 133350 w 326053"/>
                  <a:gd name="connsiteY3" fmla="*/ 19050 h 342900"/>
                  <a:gd name="connsiteX4" fmla="*/ 200025 w 326053"/>
                  <a:gd name="connsiteY4" fmla="*/ 0 h 342900"/>
                  <a:gd name="connsiteX5" fmla="*/ 266700 w 326053"/>
                  <a:gd name="connsiteY5" fmla="*/ 52010 h 342900"/>
                  <a:gd name="connsiteX6" fmla="*/ 266235 w 326053"/>
                  <a:gd name="connsiteY6" fmla="*/ 104049 h 342900"/>
                  <a:gd name="connsiteX7" fmla="*/ 323850 w 326053"/>
                  <a:gd name="connsiteY7" fmla="*/ 152400 h 342900"/>
                  <a:gd name="connsiteX8" fmla="*/ 304800 w 326053"/>
                  <a:gd name="connsiteY8" fmla="*/ 285750 h 342900"/>
                  <a:gd name="connsiteX9" fmla="*/ 266700 w 326053"/>
                  <a:gd name="connsiteY9" fmla="*/ 342900 h 342900"/>
                  <a:gd name="connsiteX0" fmla="*/ 0 w 326053"/>
                  <a:gd name="connsiteY0" fmla="*/ 104775 h 342900"/>
                  <a:gd name="connsiteX1" fmla="*/ 47625 w 326053"/>
                  <a:gd name="connsiteY1" fmla="*/ 66675 h 342900"/>
                  <a:gd name="connsiteX2" fmla="*/ 76200 w 326053"/>
                  <a:gd name="connsiteY2" fmla="*/ 57150 h 342900"/>
                  <a:gd name="connsiteX3" fmla="*/ 133350 w 326053"/>
                  <a:gd name="connsiteY3" fmla="*/ 19050 h 342900"/>
                  <a:gd name="connsiteX4" fmla="*/ 200025 w 326053"/>
                  <a:gd name="connsiteY4" fmla="*/ 0 h 342900"/>
                  <a:gd name="connsiteX5" fmla="*/ 260247 w 326053"/>
                  <a:gd name="connsiteY5" fmla="*/ 40278 h 342900"/>
                  <a:gd name="connsiteX6" fmla="*/ 266235 w 326053"/>
                  <a:gd name="connsiteY6" fmla="*/ 104049 h 342900"/>
                  <a:gd name="connsiteX7" fmla="*/ 323850 w 326053"/>
                  <a:gd name="connsiteY7" fmla="*/ 152400 h 342900"/>
                  <a:gd name="connsiteX8" fmla="*/ 304800 w 326053"/>
                  <a:gd name="connsiteY8" fmla="*/ 285750 h 342900"/>
                  <a:gd name="connsiteX9" fmla="*/ 266700 w 326053"/>
                  <a:gd name="connsiteY9" fmla="*/ 342900 h 342900"/>
                  <a:gd name="connsiteX0" fmla="*/ 0 w 326497"/>
                  <a:gd name="connsiteY0" fmla="*/ 104775 h 342900"/>
                  <a:gd name="connsiteX1" fmla="*/ 47625 w 326497"/>
                  <a:gd name="connsiteY1" fmla="*/ 66675 h 342900"/>
                  <a:gd name="connsiteX2" fmla="*/ 76200 w 326497"/>
                  <a:gd name="connsiteY2" fmla="*/ 57150 h 342900"/>
                  <a:gd name="connsiteX3" fmla="*/ 133350 w 326497"/>
                  <a:gd name="connsiteY3" fmla="*/ 19050 h 342900"/>
                  <a:gd name="connsiteX4" fmla="*/ 200025 w 326497"/>
                  <a:gd name="connsiteY4" fmla="*/ 0 h 342900"/>
                  <a:gd name="connsiteX5" fmla="*/ 260247 w 326497"/>
                  <a:gd name="connsiteY5" fmla="*/ 40278 h 342900"/>
                  <a:gd name="connsiteX6" fmla="*/ 259782 w 326497"/>
                  <a:gd name="connsiteY6" fmla="*/ 112848 h 342900"/>
                  <a:gd name="connsiteX7" fmla="*/ 323850 w 326497"/>
                  <a:gd name="connsiteY7" fmla="*/ 152400 h 342900"/>
                  <a:gd name="connsiteX8" fmla="*/ 304800 w 326497"/>
                  <a:gd name="connsiteY8" fmla="*/ 285750 h 342900"/>
                  <a:gd name="connsiteX9" fmla="*/ 266700 w 326497"/>
                  <a:gd name="connsiteY9" fmla="*/ 342900 h 342900"/>
                  <a:gd name="connsiteX0" fmla="*/ 0 w 311900"/>
                  <a:gd name="connsiteY0" fmla="*/ 104775 h 342900"/>
                  <a:gd name="connsiteX1" fmla="*/ 47625 w 311900"/>
                  <a:gd name="connsiteY1" fmla="*/ 66675 h 342900"/>
                  <a:gd name="connsiteX2" fmla="*/ 76200 w 311900"/>
                  <a:gd name="connsiteY2" fmla="*/ 57150 h 342900"/>
                  <a:gd name="connsiteX3" fmla="*/ 133350 w 311900"/>
                  <a:gd name="connsiteY3" fmla="*/ 19050 h 342900"/>
                  <a:gd name="connsiteX4" fmla="*/ 200025 w 311900"/>
                  <a:gd name="connsiteY4" fmla="*/ 0 h 342900"/>
                  <a:gd name="connsiteX5" fmla="*/ 260247 w 311900"/>
                  <a:gd name="connsiteY5" fmla="*/ 40278 h 342900"/>
                  <a:gd name="connsiteX6" fmla="*/ 259782 w 311900"/>
                  <a:gd name="connsiteY6" fmla="*/ 112848 h 342900"/>
                  <a:gd name="connsiteX7" fmla="*/ 307716 w 311900"/>
                  <a:gd name="connsiteY7" fmla="*/ 187597 h 342900"/>
                  <a:gd name="connsiteX8" fmla="*/ 304800 w 311900"/>
                  <a:gd name="connsiteY8" fmla="*/ 285750 h 342900"/>
                  <a:gd name="connsiteX9" fmla="*/ 266700 w 311900"/>
                  <a:gd name="connsiteY9" fmla="*/ 342900 h 342900"/>
                  <a:gd name="connsiteX0" fmla="*/ 0 w 310754"/>
                  <a:gd name="connsiteY0" fmla="*/ 104775 h 342900"/>
                  <a:gd name="connsiteX1" fmla="*/ 47625 w 310754"/>
                  <a:gd name="connsiteY1" fmla="*/ 66675 h 342900"/>
                  <a:gd name="connsiteX2" fmla="*/ 76200 w 310754"/>
                  <a:gd name="connsiteY2" fmla="*/ 57150 h 342900"/>
                  <a:gd name="connsiteX3" fmla="*/ 133350 w 310754"/>
                  <a:gd name="connsiteY3" fmla="*/ 19050 h 342900"/>
                  <a:gd name="connsiteX4" fmla="*/ 200025 w 310754"/>
                  <a:gd name="connsiteY4" fmla="*/ 0 h 342900"/>
                  <a:gd name="connsiteX5" fmla="*/ 260247 w 310754"/>
                  <a:gd name="connsiteY5" fmla="*/ 40278 h 342900"/>
                  <a:gd name="connsiteX6" fmla="*/ 259782 w 310754"/>
                  <a:gd name="connsiteY6" fmla="*/ 112848 h 342900"/>
                  <a:gd name="connsiteX7" fmla="*/ 307716 w 310754"/>
                  <a:gd name="connsiteY7" fmla="*/ 187597 h 342900"/>
                  <a:gd name="connsiteX8" fmla="*/ 301573 w 310754"/>
                  <a:gd name="connsiteY8" fmla="*/ 285750 h 342900"/>
                  <a:gd name="connsiteX9" fmla="*/ 266700 w 310754"/>
                  <a:gd name="connsiteY9" fmla="*/ 342900 h 342900"/>
                  <a:gd name="connsiteX0" fmla="*/ 0 w 310754"/>
                  <a:gd name="connsiteY0" fmla="*/ 104775 h 342900"/>
                  <a:gd name="connsiteX1" fmla="*/ 47625 w 310754"/>
                  <a:gd name="connsiteY1" fmla="*/ 66675 h 342900"/>
                  <a:gd name="connsiteX2" fmla="*/ 76200 w 310754"/>
                  <a:gd name="connsiteY2" fmla="*/ 57150 h 342900"/>
                  <a:gd name="connsiteX3" fmla="*/ 133350 w 310754"/>
                  <a:gd name="connsiteY3" fmla="*/ 19050 h 342900"/>
                  <a:gd name="connsiteX4" fmla="*/ 200025 w 310754"/>
                  <a:gd name="connsiteY4" fmla="*/ 0 h 342900"/>
                  <a:gd name="connsiteX5" fmla="*/ 260247 w 310754"/>
                  <a:gd name="connsiteY5" fmla="*/ 40278 h 342900"/>
                  <a:gd name="connsiteX6" fmla="*/ 259782 w 310754"/>
                  <a:gd name="connsiteY6" fmla="*/ 112848 h 342900"/>
                  <a:gd name="connsiteX7" fmla="*/ 307716 w 310754"/>
                  <a:gd name="connsiteY7" fmla="*/ 187597 h 342900"/>
                  <a:gd name="connsiteX8" fmla="*/ 301573 w 310754"/>
                  <a:gd name="connsiteY8" fmla="*/ 285750 h 342900"/>
                  <a:gd name="connsiteX9" fmla="*/ 266700 w 310754"/>
                  <a:gd name="connsiteY9" fmla="*/ 342900 h 342900"/>
                  <a:gd name="connsiteX0" fmla="*/ 0 w 310754"/>
                  <a:gd name="connsiteY0" fmla="*/ 104775 h 342900"/>
                  <a:gd name="connsiteX1" fmla="*/ 47625 w 310754"/>
                  <a:gd name="connsiteY1" fmla="*/ 66675 h 342900"/>
                  <a:gd name="connsiteX2" fmla="*/ 76200 w 310754"/>
                  <a:gd name="connsiteY2" fmla="*/ 57150 h 342900"/>
                  <a:gd name="connsiteX3" fmla="*/ 133350 w 310754"/>
                  <a:gd name="connsiteY3" fmla="*/ 19050 h 342900"/>
                  <a:gd name="connsiteX4" fmla="*/ 200025 w 310754"/>
                  <a:gd name="connsiteY4" fmla="*/ 0 h 342900"/>
                  <a:gd name="connsiteX5" fmla="*/ 263474 w 310754"/>
                  <a:gd name="connsiteY5" fmla="*/ 22679 h 342900"/>
                  <a:gd name="connsiteX6" fmla="*/ 259782 w 310754"/>
                  <a:gd name="connsiteY6" fmla="*/ 112848 h 342900"/>
                  <a:gd name="connsiteX7" fmla="*/ 307716 w 310754"/>
                  <a:gd name="connsiteY7" fmla="*/ 187597 h 342900"/>
                  <a:gd name="connsiteX8" fmla="*/ 301573 w 310754"/>
                  <a:gd name="connsiteY8" fmla="*/ 285750 h 342900"/>
                  <a:gd name="connsiteX9" fmla="*/ 266700 w 310754"/>
                  <a:gd name="connsiteY9" fmla="*/ 342900 h 342900"/>
                  <a:gd name="connsiteX0" fmla="*/ 0 w 310977"/>
                  <a:gd name="connsiteY0" fmla="*/ 104775 h 345833"/>
                  <a:gd name="connsiteX1" fmla="*/ 47625 w 310977"/>
                  <a:gd name="connsiteY1" fmla="*/ 66675 h 345833"/>
                  <a:gd name="connsiteX2" fmla="*/ 76200 w 310977"/>
                  <a:gd name="connsiteY2" fmla="*/ 57150 h 345833"/>
                  <a:gd name="connsiteX3" fmla="*/ 133350 w 310977"/>
                  <a:gd name="connsiteY3" fmla="*/ 19050 h 345833"/>
                  <a:gd name="connsiteX4" fmla="*/ 200025 w 310977"/>
                  <a:gd name="connsiteY4" fmla="*/ 0 h 345833"/>
                  <a:gd name="connsiteX5" fmla="*/ 263474 w 310977"/>
                  <a:gd name="connsiteY5" fmla="*/ 22679 h 345833"/>
                  <a:gd name="connsiteX6" fmla="*/ 259782 w 310977"/>
                  <a:gd name="connsiteY6" fmla="*/ 112848 h 345833"/>
                  <a:gd name="connsiteX7" fmla="*/ 307716 w 310977"/>
                  <a:gd name="connsiteY7" fmla="*/ 187597 h 345833"/>
                  <a:gd name="connsiteX8" fmla="*/ 301573 w 310977"/>
                  <a:gd name="connsiteY8" fmla="*/ 285750 h 345833"/>
                  <a:gd name="connsiteX9" fmla="*/ 260247 w 310977"/>
                  <a:gd name="connsiteY9" fmla="*/ 345833 h 345833"/>
                  <a:gd name="connsiteX0" fmla="*/ 0 w 310977"/>
                  <a:gd name="connsiteY0" fmla="*/ 104775 h 345833"/>
                  <a:gd name="connsiteX1" fmla="*/ 47625 w 310977"/>
                  <a:gd name="connsiteY1" fmla="*/ 66675 h 345833"/>
                  <a:gd name="connsiteX2" fmla="*/ 76200 w 310977"/>
                  <a:gd name="connsiteY2" fmla="*/ 57150 h 345833"/>
                  <a:gd name="connsiteX3" fmla="*/ 133350 w 310977"/>
                  <a:gd name="connsiteY3" fmla="*/ 19050 h 345833"/>
                  <a:gd name="connsiteX4" fmla="*/ 200025 w 310977"/>
                  <a:gd name="connsiteY4" fmla="*/ 0 h 345833"/>
                  <a:gd name="connsiteX5" fmla="*/ 263474 w 310977"/>
                  <a:gd name="connsiteY5" fmla="*/ 22679 h 345833"/>
                  <a:gd name="connsiteX6" fmla="*/ 259782 w 310977"/>
                  <a:gd name="connsiteY6" fmla="*/ 112848 h 345833"/>
                  <a:gd name="connsiteX7" fmla="*/ 307716 w 310977"/>
                  <a:gd name="connsiteY7" fmla="*/ 187597 h 345833"/>
                  <a:gd name="connsiteX8" fmla="*/ 301573 w 310977"/>
                  <a:gd name="connsiteY8" fmla="*/ 285750 h 345833"/>
                  <a:gd name="connsiteX9" fmla="*/ 260247 w 310977"/>
                  <a:gd name="connsiteY9" fmla="*/ 345833 h 345833"/>
                  <a:gd name="connsiteX0" fmla="*/ 0 w 310977"/>
                  <a:gd name="connsiteY0" fmla="*/ 104775 h 345833"/>
                  <a:gd name="connsiteX1" fmla="*/ 47625 w 310977"/>
                  <a:gd name="connsiteY1" fmla="*/ 66675 h 345833"/>
                  <a:gd name="connsiteX2" fmla="*/ 76200 w 310977"/>
                  <a:gd name="connsiteY2" fmla="*/ 57150 h 345833"/>
                  <a:gd name="connsiteX3" fmla="*/ 133350 w 310977"/>
                  <a:gd name="connsiteY3" fmla="*/ 19050 h 345833"/>
                  <a:gd name="connsiteX4" fmla="*/ 200025 w 310977"/>
                  <a:gd name="connsiteY4" fmla="*/ 0 h 345833"/>
                  <a:gd name="connsiteX5" fmla="*/ 263474 w 310977"/>
                  <a:gd name="connsiteY5" fmla="*/ 22679 h 345833"/>
                  <a:gd name="connsiteX6" fmla="*/ 259782 w 310977"/>
                  <a:gd name="connsiteY6" fmla="*/ 112848 h 345833"/>
                  <a:gd name="connsiteX7" fmla="*/ 307716 w 310977"/>
                  <a:gd name="connsiteY7" fmla="*/ 187597 h 345833"/>
                  <a:gd name="connsiteX8" fmla="*/ 301573 w 310977"/>
                  <a:gd name="connsiteY8" fmla="*/ 285750 h 345833"/>
                  <a:gd name="connsiteX9" fmla="*/ 260247 w 310977"/>
                  <a:gd name="connsiteY9" fmla="*/ 345833 h 345833"/>
                  <a:gd name="connsiteX0" fmla="*/ 0 w 310977"/>
                  <a:gd name="connsiteY0" fmla="*/ 104775 h 345833"/>
                  <a:gd name="connsiteX1" fmla="*/ 47625 w 310977"/>
                  <a:gd name="connsiteY1" fmla="*/ 66675 h 345833"/>
                  <a:gd name="connsiteX2" fmla="*/ 133350 w 310977"/>
                  <a:gd name="connsiteY2" fmla="*/ 19050 h 345833"/>
                  <a:gd name="connsiteX3" fmla="*/ 200025 w 310977"/>
                  <a:gd name="connsiteY3" fmla="*/ 0 h 345833"/>
                  <a:gd name="connsiteX4" fmla="*/ 263474 w 310977"/>
                  <a:gd name="connsiteY4" fmla="*/ 22679 h 345833"/>
                  <a:gd name="connsiteX5" fmla="*/ 259782 w 310977"/>
                  <a:gd name="connsiteY5" fmla="*/ 112848 h 345833"/>
                  <a:gd name="connsiteX6" fmla="*/ 307716 w 310977"/>
                  <a:gd name="connsiteY6" fmla="*/ 187597 h 345833"/>
                  <a:gd name="connsiteX7" fmla="*/ 301573 w 310977"/>
                  <a:gd name="connsiteY7" fmla="*/ 285750 h 345833"/>
                  <a:gd name="connsiteX8" fmla="*/ 260247 w 310977"/>
                  <a:gd name="connsiteY8" fmla="*/ 345833 h 345833"/>
                  <a:gd name="connsiteX0" fmla="*/ 0 w 304523"/>
                  <a:gd name="connsiteY0" fmla="*/ 134106 h 345833"/>
                  <a:gd name="connsiteX1" fmla="*/ 41171 w 304523"/>
                  <a:gd name="connsiteY1" fmla="*/ 66675 h 345833"/>
                  <a:gd name="connsiteX2" fmla="*/ 126896 w 304523"/>
                  <a:gd name="connsiteY2" fmla="*/ 19050 h 345833"/>
                  <a:gd name="connsiteX3" fmla="*/ 193571 w 304523"/>
                  <a:gd name="connsiteY3" fmla="*/ 0 h 345833"/>
                  <a:gd name="connsiteX4" fmla="*/ 257020 w 304523"/>
                  <a:gd name="connsiteY4" fmla="*/ 22679 h 345833"/>
                  <a:gd name="connsiteX5" fmla="*/ 253328 w 304523"/>
                  <a:gd name="connsiteY5" fmla="*/ 112848 h 345833"/>
                  <a:gd name="connsiteX6" fmla="*/ 301262 w 304523"/>
                  <a:gd name="connsiteY6" fmla="*/ 187597 h 345833"/>
                  <a:gd name="connsiteX7" fmla="*/ 295119 w 304523"/>
                  <a:gd name="connsiteY7" fmla="*/ 285750 h 345833"/>
                  <a:gd name="connsiteX8" fmla="*/ 253793 w 304523"/>
                  <a:gd name="connsiteY8" fmla="*/ 345833 h 345833"/>
                  <a:gd name="connsiteX0" fmla="*/ 0 w 301297"/>
                  <a:gd name="connsiteY0" fmla="*/ 122373 h 345833"/>
                  <a:gd name="connsiteX1" fmla="*/ 37945 w 301297"/>
                  <a:gd name="connsiteY1" fmla="*/ 66675 h 345833"/>
                  <a:gd name="connsiteX2" fmla="*/ 123670 w 301297"/>
                  <a:gd name="connsiteY2" fmla="*/ 19050 h 345833"/>
                  <a:gd name="connsiteX3" fmla="*/ 190345 w 301297"/>
                  <a:gd name="connsiteY3" fmla="*/ 0 h 345833"/>
                  <a:gd name="connsiteX4" fmla="*/ 253794 w 301297"/>
                  <a:gd name="connsiteY4" fmla="*/ 22679 h 345833"/>
                  <a:gd name="connsiteX5" fmla="*/ 250102 w 301297"/>
                  <a:gd name="connsiteY5" fmla="*/ 112848 h 345833"/>
                  <a:gd name="connsiteX6" fmla="*/ 298036 w 301297"/>
                  <a:gd name="connsiteY6" fmla="*/ 187597 h 345833"/>
                  <a:gd name="connsiteX7" fmla="*/ 291893 w 301297"/>
                  <a:gd name="connsiteY7" fmla="*/ 285750 h 345833"/>
                  <a:gd name="connsiteX8" fmla="*/ 250567 w 301297"/>
                  <a:gd name="connsiteY8" fmla="*/ 345833 h 345833"/>
                  <a:gd name="connsiteX0" fmla="*/ 0 w 301297"/>
                  <a:gd name="connsiteY0" fmla="*/ 122373 h 345833"/>
                  <a:gd name="connsiteX1" fmla="*/ 63758 w 301297"/>
                  <a:gd name="connsiteY1" fmla="*/ 57876 h 345833"/>
                  <a:gd name="connsiteX2" fmla="*/ 123670 w 301297"/>
                  <a:gd name="connsiteY2" fmla="*/ 19050 h 345833"/>
                  <a:gd name="connsiteX3" fmla="*/ 190345 w 301297"/>
                  <a:gd name="connsiteY3" fmla="*/ 0 h 345833"/>
                  <a:gd name="connsiteX4" fmla="*/ 253794 w 301297"/>
                  <a:gd name="connsiteY4" fmla="*/ 22679 h 345833"/>
                  <a:gd name="connsiteX5" fmla="*/ 250102 w 301297"/>
                  <a:gd name="connsiteY5" fmla="*/ 112848 h 345833"/>
                  <a:gd name="connsiteX6" fmla="*/ 298036 w 301297"/>
                  <a:gd name="connsiteY6" fmla="*/ 187597 h 345833"/>
                  <a:gd name="connsiteX7" fmla="*/ 291893 w 301297"/>
                  <a:gd name="connsiteY7" fmla="*/ 285750 h 345833"/>
                  <a:gd name="connsiteX8" fmla="*/ 250567 w 301297"/>
                  <a:gd name="connsiteY8" fmla="*/ 345833 h 345833"/>
                  <a:gd name="connsiteX0" fmla="*/ 0 w 301297"/>
                  <a:gd name="connsiteY0" fmla="*/ 122373 h 345833"/>
                  <a:gd name="connsiteX1" fmla="*/ 63758 w 301297"/>
                  <a:gd name="connsiteY1" fmla="*/ 57876 h 345833"/>
                  <a:gd name="connsiteX2" fmla="*/ 123670 w 301297"/>
                  <a:gd name="connsiteY2" fmla="*/ 19050 h 345833"/>
                  <a:gd name="connsiteX3" fmla="*/ 190345 w 301297"/>
                  <a:gd name="connsiteY3" fmla="*/ 0 h 345833"/>
                  <a:gd name="connsiteX4" fmla="*/ 253794 w 301297"/>
                  <a:gd name="connsiteY4" fmla="*/ 22679 h 345833"/>
                  <a:gd name="connsiteX5" fmla="*/ 250102 w 301297"/>
                  <a:gd name="connsiteY5" fmla="*/ 112848 h 345833"/>
                  <a:gd name="connsiteX6" fmla="*/ 298036 w 301297"/>
                  <a:gd name="connsiteY6" fmla="*/ 187597 h 345833"/>
                  <a:gd name="connsiteX7" fmla="*/ 291893 w 301297"/>
                  <a:gd name="connsiteY7" fmla="*/ 285750 h 345833"/>
                  <a:gd name="connsiteX8" fmla="*/ 250567 w 301297"/>
                  <a:gd name="connsiteY8" fmla="*/ 345833 h 345833"/>
                  <a:gd name="connsiteX0" fmla="*/ 0 w 301536"/>
                  <a:gd name="connsiteY0" fmla="*/ 122373 h 345833"/>
                  <a:gd name="connsiteX1" fmla="*/ 63758 w 301536"/>
                  <a:gd name="connsiteY1" fmla="*/ 57876 h 345833"/>
                  <a:gd name="connsiteX2" fmla="*/ 123670 w 301536"/>
                  <a:gd name="connsiteY2" fmla="*/ 19050 h 345833"/>
                  <a:gd name="connsiteX3" fmla="*/ 190345 w 301536"/>
                  <a:gd name="connsiteY3" fmla="*/ 0 h 345833"/>
                  <a:gd name="connsiteX4" fmla="*/ 253794 w 301536"/>
                  <a:gd name="connsiteY4" fmla="*/ 22679 h 345833"/>
                  <a:gd name="connsiteX5" fmla="*/ 246875 w 301536"/>
                  <a:gd name="connsiteY5" fmla="*/ 92316 h 345833"/>
                  <a:gd name="connsiteX6" fmla="*/ 298036 w 301536"/>
                  <a:gd name="connsiteY6" fmla="*/ 187597 h 345833"/>
                  <a:gd name="connsiteX7" fmla="*/ 291893 w 301536"/>
                  <a:gd name="connsiteY7" fmla="*/ 285750 h 345833"/>
                  <a:gd name="connsiteX8" fmla="*/ 250567 w 301536"/>
                  <a:gd name="connsiteY8" fmla="*/ 345833 h 345833"/>
                  <a:gd name="connsiteX0" fmla="*/ 0 w 300819"/>
                  <a:gd name="connsiteY0" fmla="*/ 122373 h 345833"/>
                  <a:gd name="connsiteX1" fmla="*/ 63758 w 300819"/>
                  <a:gd name="connsiteY1" fmla="*/ 57876 h 345833"/>
                  <a:gd name="connsiteX2" fmla="*/ 123670 w 300819"/>
                  <a:gd name="connsiteY2" fmla="*/ 19050 h 345833"/>
                  <a:gd name="connsiteX3" fmla="*/ 190345 w 300819"/>
                  <a:gd name="connsiteY3" fmla="*/ 0 h 345833"/>
                  <a:gd name="connsiteX4" fmla="*/ 253794 w 300819"/>
                  <a:gd name="connsiteY4" fmla="*/ 22679 h 345833"/>
                  <a:gd name="connsiteX5" fmla="*/ 256554 w 300819"/>
                  <a:gd name="connsiteY5" fmla="*/ 101116 h 345833"/>
                  <a:gd name="connsiteX6" fmla="*/ 298036 w 300819"/>
                  <a:gd name="connsiteY6" fmla="*/ 187597 h 345833"/>
                  <a:gd name="connsiteX7" fmla="*/ 291893 w 300819"/>
                  <a:gd name="connsiteY7" fmla="*/ 285750 h 345833"/>
                  <a:gd name="connsiteX8" fmla="*/ 250567 w 300819"/>
                  <a:gd name="connsiteY8" fmla="*/ 345833 h 345833"/>
                  <a:gd name="connsiteX0" fmla="*/ 0 w 302253"/>
                  <a:gd name="connsiteY0" fmla="*/ 122373 h 345833"/>
                  <a:gd name="connsiteX1" fmla="*/ 63758 w 302253"/>
                  <a:gd name="connsiteY1" fmla="*/ 57876 h 345833"/>
                  <a:gd name="connsiteX2" fmla="*/ 123670 w 302253"/>
                  <a:gd name="connsiteY2" fmla="*/ 19050 h 345833"/>
                  <a:gd name="connsiteX3" fmla="*/ 190345 w 302253"/>
                  <a:gd name="connsiteY3" fmla="*/ 0 h 345833"/>
                  <a:gd name="connsiteX4" fmla="*/ 253794 w 302253"/>
                  <a:gd name="connsiteY4" fmla="*/ 22679 h 345833"/>
                  <a:gd name="connsiteX5" fmla="*/ 237194 w 302253"/>
                  <a:gd name="connsiteY5" fmla="*/ 101116 h 345833"/>
                  <a:gd name="connsiteX6" fmla="*/ 298036 w 302253"/>
                  <a:gd name="connsiteY6" fmla="*/ 187597 h 345833"/>
                  <a:gd name="connsiteX7" fmla="*/ 291893 w 302253"/>
                  <a:gd name="connsiteY7" fmla="*/ 285750 h 345833"/>
                  <a:gd name="connsiteX8" fmla="*/ 250567 w 302253"/>
                  <a:gd name="connsiteY8" fmla="*/ 345833 h 345833"/>
                  <a:gd name="connsiteX0" fmla="*/ 0 w 299625"/>
                  <a:gd name="connsiteY0" fmla="*/ 122373 h 345833"/>
                  <a:gd name="connsiteX1" fmla="*/ 63758 w 299625"/>
                  <a:gd name="connsiteY1" fmla="*/ 57876 h 345833"/>
                  <a:gd name="connsiteX2" fmla="*/ 123670 w 299625"/>
                  <a:gd name="connsiteY2" fmla="*/ 19050 h 345833"/>
                  <a:gd name="connsiteX3" fmla="*/ 190345 w 299625"/>
                  <a:gd name="connsiteY3" fmla="*/ 0 h 345833"/>
                  <a:gd name="connsiteX4" fmla="*/ 253794 w 299625"/>
                  <a:gd name="connsiteY4" fmla="*/ 22679 h 345833"/>
                  <a:gd name="connsiteX5" fmla="*/ 272687 w 299625"/>
                  <a:gd name="connsiteY5" fmla="*/ 101116 h 345833"/>
                  <a:gd name="connsiteX6" fmla="*/ 298036 w 299625"/>
                  <a:gd name="connsiteY6" fmla="*/ 187597 h 345833"/>
                  <a:gd name="connsiteX7" fmla="*/ 291893 w 299625"/>
                  <a:gd name="connsiteY7" fmla="*/ 285750 h 345833"/>
                  <a:gd name="connsiteX8" fmla="*/ 250567 w 299625"/>
                  <a:gd name="connsiteY8" fmla="*/ 345833 h 345833"/>
                  <a:gd name="connsiteX0" fmla="*/ 0 w 303687"/>
                  <a:gd name="connsiteY0" fmla="*/ 122373 h 345833"/>
                  <a:gd name="connsiteX1" fmla="*/ 63758 w 303687"/>
                  <a:gd name="connsiteY1" fmla="*/ 57876 h 345833"/>
                  <a:gd name="connsiteX2" fmla="*/ 123670 w 303687"/>
                  <a:gd name="connsiteY2" fmla="*/ 19050 h 345833"/>
                  <a:gd name="connsiteX3" fmla="*/ 190345 w 303687"/>
                  <a:gd name="connsiteY3" fmla="*/ 0 h 345833"/>
                  <a:gd name="connsiteX4" fmla="*/ 253794 w 303687"/>
                  <a:gd name="connsiteY4" fmla="*/ 22679 h 345833"/>
                  <a:gd name="connsiteX5" fmla="*/ 217834 w 303687"/>
                  <a:gd name="connsiteY5" fmla="*/ 98183 h 345833"/>
                  <a:gd name="connsiteX6" fmla="*/ 298036 w 303687"/>
                  <a:gd name="connsiteY6" fmla="*/ 187597 h 345833"/>
                  <a:gd name="connsiteX7" fmla="*/ 291893 w 303687"/>
                  <a:gd name="connsiteY7" fmla="*/ 285750 h 345833"/>
                  <a:gd name="connsiteX8" fmla="*/ 250567 w 303687"/>
                  <a:gd name="connsiteY8" fmla="*/ 345833 h 345833"/>
                  <a:gd name="connsiteX0" fmla="*/ 0 w 301024"/>
                  <a:gd name="connsiteY0" fmla="*/ 122373 h 345833"/>
                  <a:gd name="connsiteX1" fmla="*/ 63758 w 301024"/>
                  <a:gd name="connsiteY1" fmla="*/ 57876 h 345833"/>
                  <a:gd name="connsiteX2" fmla="*/ 123670 w 301024"/>
                  <a:gd name="connsiteY2" fmla="*/ 19050 h 345833"/>
                  <a:gd name="connsiteX3" fmla="*/ 190345 w 301024"/>
                  <a:gd name="connsiteY3" fmla="*/ 0 h 345833"/>
                  <a:gd name="connsiteX4" fmla="*/ 253794 w 301024"/>
                  <a:gd name="connsiteY4" fmla="*/ 22679 h 345833"/>
                  <a:gd name="connsiteX5" fmla="*/ 298036 w 301024"/>
                  <a:gd name="connsiteY5" fmla="*/ 187597 h 345833"/>
                  <a:gd name="connsiteX6" fmla="*/ 291893 w 301024"/>
                  <a:gd name="connsiteY6" fmla="*/ 285750 h 345833"/>
                  <a:gd name="connsiteX7" fmla="*/ 250567 w 301024"/>
                  <a:gd name="connsiteY7" fmla="*/ 345833 h 345833"/>
                  <a:gd name="connsiteX0" fmla="*/ 0 w 301741"/>
                  <a:gd name="connsiteY0" fmla="*/ 122373 h 345833"/>
                  <a:gd name="connsiteX1" fmla="*/ 63758 w 301741"/>
                  <a:gd name="connsiteY1" fmla="*/ 57876 h 345833"/>
                  <a:gd name="connsiteX2" fmla="*/ 123670 w 301741"/>
                  <a:gd name="connsiteY2" fmla="*/ 19050 h 345833"/>
                  <a:gd name="connsiteX3" fmla="*/ 190345 w 301741"/>
                  <a:gd name="connsiteY3" fmla="*/ 0 h 345833"/>
                  <a:gd name="connsiteX4" fmla="*/ 244114 w 301741"/>
                  <a:gd name="connsiteY4" fmla="*/ 107740 h 345833"/>
                  <a:gd name="connsiteX5" fmla="*/ 298036 w 301741"/>
                  <a:gd name="connsiteY5" fmla="*/ 187597 h 345833"/>
                  <a:gd name="connsiteX6" fmla="*/ 291893 w 301741"/>
                  <a:gd name="connsiteY6" fmla="*/ 285750 h 345833"/>
                  <a:gd name="connsiteX7" fmla="*/ 250567 w 301741"/>
                  <a:gd name="connsiteY7" fmla="*/ 345833 h 345833"/>
                  <a:gd name="connsiteX0" fmla="*/ 0 w 301741"/>
                  <a:gd name="connsiteY0" fmla="*/ 122373 h 345833"/>
                  <a:gd name="connsiteX1" fmla="*/ 63758 w 301741"/>
                  <a:gd name="connsiteY1" fmla="*/ 57876 h 345833"/>
                  <a:gd name="connsiteX2" fmla="*/ 123670 w 301741"/>
                  <a:gd name="connsiteY2" fmla="*/ 19050 h 345833"/>
                  <a:gd name="connsiteX3" fmla="*/ 190345 w 301741"/>
                  <a:gd name="connsiteY3" fmla="*/ 0 h 345833"/>
                  <a:gd name="connsiteX4" fmla="*/ 244114 w 301741"/>
                  <a:gd name="connsiteY4" fmla="*/ 107740 h 345833"/>
                  <a:gd name="connsiteX5" fmla="*/ 298036 w 301741"/>
                  <a:gd name="connsiteY5" fmla="*/ 187597 h 345833"/>
                  <a:gd name="connsiteX6" fmla="*/ 291893 w 301741"/>
                  <a:gd name="connsiteY6" fmla="*/ 285750 h 345833"/>
                  <a:gd name="connsiteX7" fmla="*/ 250567 w 301741"/>
                  <a:gd name="connsiteY7" fmla="*/ 345833 h 345833"/>
                  <a:gd name="connsiteX0" fmla="*/ 0 w 301741"/>
                  <a:gd name="connsiteY0" fmla="*/ 122373 h 345833"/>
                  <a:gd name="connsiteX1" fmla="*/ 63758 w 301741"/>
                  <a:gd name="connsiteY1" fmla="*/ 57876 h 345833"/>
                  <a:gd name="connsiteX2" fmla="*/ 123670 w 301741"/>
                  <a:gd name="connsiteY2" fmla="*/ 19050 h 345833"/>
                  <a:gd name="connsiteX3" fmla="*/ 190345 w 301741"/>
                  <a:gd name="connsiteY3" fmla="*/ 0 h 345833"/>
                  <a:gd name="connsiteX4" fmla="*/ 244114 w 301741"/>
                  <a:gd name="connsiteY4" fmla="*/ 107740 h 345833"/>
                  <a:gd name="connsiteX5" fmla="*/ 298036 w 301741"/>
                  <a:gd name="connsiteY5" fmla="*/ 187597 h 345833"/>
                  <a:gd name="connsiteX6" fmla="*/ 291893 w 301741"/>
                  <a:gd name="connsiteY6" fmla="*/ 285750 h 345833"/>
                  <a:gd name="connsiteX7" fmla="*/ 250567 w 301741"/>
                  <a:gd name="connsiteY7" fmla="*/ 345833 h 345833"/>
                  <a:gd name="connsiteX0" fmla="*/ 0 w 302219"/>
                  <a:gd name="connsiteY0" fmla="*/ 122373 h 345833"/>
                  <a:gd name="connsiteX1" fmla="*/ 63758 w 302219"/>
                  <a:gd name="connsiteY1" fmla="*/ 57876 h 345833"/>
                  <a:gd name="connsiteX2" fmla="*/ 123670 w 302219"/>
                  <a:gd name="connsiteY2" fmla="*/ 19050 h 345833"/>
                  <a:gd name="connsiteX3" fmla="*/ 190345 w 302219"/>
                  <a:gd name="connsiteY3" fmla="*/ 0 h 345833"/>
                  <a:gd name="connsiteX4" fmla="*/ 237661 w 302219"/>
                  <a:gd name="connsiteY4" fmla="*/ 66676 h 345833"/>
                  <a:gd name="connsiteX5" fmla="*/ 298036 w 302219"/>
                  <a:gd name="connsiteY5" fmla="*/ 187597 h 345833"/>
                  <a:gd name="connsiteX6" fmla="*/ 291893 w 302219"/>
                  <a:gd name="connsiteY6" fmla="*/ 285750 h 345833"/>
                  <a:gd name="connsiteX7" fmla="*/ 250567 w 302219"/>
                  <a:gd name="connsiteY7" fmla="*/ 345833 h 34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219" h="345833">
                    <a:moveTo>
                      <a:pt x="0" y="122373"/>
                    </a:moveTo>
                    <a:cubicBezTo>
                      <a:pt x="15875" y="109673"/>
                      <a:pt x="43146" y="75097"/>
                      <a:pt x="63758" y="57876"/>
                    </a:cubicBezTo>
                    <a:cubicBezTo>
                      <a:pt x="84370" y="40656"/>
                      <a:pt x="102572" y="28696"/>
                      <a:pt x="123670" y="19050"/>
                    </a:cubicBezTo>
                    <a:cubicBezTo>
                      <a:pt x="144768" y="9404"/>
                      <a:pt x="142505" y="11960"/>
                      <a:pt x="190345" y="0"/>
                    </a:cubicBezTo>
                    <a:cubicBezTo>
                      <a:pt x="212570" y="7938"/>
                      <a:pt x="245525" y="-11520"/>
                      <a:pt x="237661" y="66676"/>
                    </a:cubicBezTo>
                    <a:cubicBezTo>
                      <a:pt x="229797" y="144872"/>
                      <a:pt x="288997" y="151085"/>
                      <a:pt x="298036" y="187597"/>
                    </a:cubicBezTo>
                    <a:cubicBezTo>
                      <a:pt x="307075" y="224109"/>
                      <a:pt x="299804" y="259377"/>
                      <a:pt x="291893" y="285750"/>
                    </a:cubicBezTo>
                    <a:cubicBezTo>
                      <a:pt x="283982" y="312123"/>
                      <a:pt x="263267" y="326783"/>
                      <a:pt x="250567" y="345833"/>
                    </a:cubicBezTo>
                  </a:path>
                </a:pathLst>
              </a:custGeom>
              <a:noFill/>
              <a:ln w="127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フリーフォーム: 図形 59">
                <a:extLst>
                  <a:ext uri="{FF2B5EF4-FFF2-40B4-BE49-F238E27FC236}">
                    <a16:creationId xmlns:a16="http://schemas.microsoft.com/office/drawing/2014/main" id="{F11FAE49-D620-4ADF-A9F6-C6DBE2EACAB1}"/>
                  </a:ext>
                </a:extLst>
              </p:cNvPr>
              <p:cNvSpPr/>
              <p:nvPr/>
            </p:nvSpPr>
            <p:spPr>
              <a:xfrm>
                <a:off x="6746788" y="3558746"/>
                <a:ext cx="654909" cy="667265"/>
              </a:xfrm>
              <a:custGeom>
                <a:avLst/>
                <a:gdLst>
                  <a:gd name="connsiteX0" fmla="*/ 0 w 630195"/>
                  <a:gd name="connsiteY0" fmla="*/ 679622 h 679622"/>
                  <a:gd name="connsiteX1" fmla="*/ 630195 w 630195"/>
                  <a:gd name="connsiteY1" fmla="*/ 0 h 679622"/>
                  <a:gd name="connsiteX2" fmla="*/ 630195 w 630195"/>
                  <a:gd name="connsiteY2" fmla="*/ 0 h 679622"/>
                  <a:gd name="connsiteX0" fmla="*/ 0 w 704336"/>
                  <a:gd name="connsiteY0" fmla="*/ 778476 h 778476"/>
                  <a:gd name="connsiteX1" fmla="*/ 630195 w 704336"/>
                  <a:gd name="connsiteY1" fmla="*/ 98854 h 778476"/>
                  <a:gd name="connsiteX2" fmla="*/ 704336 w 704336"/>
                  <a:gd name="connsiteY2" fmla="*/ 0 h 778476"/>
                  <a:gd name="connsiteX0" fmla="*/ 0 w 704336"/>
                  <a:gd name="connsiteY0" fmla="*/ 778476 h 778476"/>
                  <a:gd name="connsiteX1" fmla="*/ 518984 w 704336"/>
                  <a:gd name="connsiteY1" fmla="*/ 123568 h 778476"/>
                  <a:gd name="connsiteX2" fmla="*/ 704336 w 704336"/>
                  <a:gd name="connsiteY2" fmla="*/ 0 h 778476"/>
                  <a:gd name="connsiteX0" fmla="*/ 0 w 889688"/>
                  <a:gd name="connsiteY0" fmla="*/ 716692 h 716692"/>
                  <a:gd name="connsiteX1" fmla="*/ 518984 w 889688"/>
                  <a:gd name="connsiteY1" fmla="*/ 61784 h 716692"/>
                  <a:gd name="connsiteX2" fmla="*/ 889688 w 889688"/>
                  <a:gd name="connsiteY2" fmla="*/ 0 h 716692"/>
                  <a:gd name="connsiteX0" fmla="*/ 0 w 889688"/>
                  <a:gd name="connsiteY0" fmla="*/ 723109 h 723109"/>
                  <a:gd name="connsiteX1" fmla="*/ 518984 w 889688"/>
                  <a:gd name="connsiteY1" fmla="*/ 68201 h 723109"/>
                  <a:gd name="connsiteX2" fmla="*/ 889688 w 889688"/>
                  <a:gd name="connsiteY2" fmla="*/ 6417 h 723109"/>
                  <a:gd name="connsiteX0" fmla="*/ 0 w 889688"/>
                  <a:gd name="connsiteY0" fmla="*/ 716692 h 716692"/>
                  <a:gd name="connsiteX1" fmla="*/ 407773 w 889688"/>
                  <a:gd name="connsiteY1" fmla="*/ 234779 h 716692"/>
                  <a:gd name="connsiteX2" fmla="*/ 889688 w 889688"/>
                  <a:gd name="connsiteY2" fmla="*/ 0 h 716692"/>
                  <a:gd name="connsiteX0" fmla="*/ 0 w 766121"/>
                  <a:gd name="connsiteY0" fmla="*/ 704336 h 704336"/>
                  <a:gd name="connsiteX1" fmla="*/ 407773 w 766121"/>
                  <a:gd name="connsiteY1" fmla="*/ 222423 h 704336"/>
                  <a:gd name="connsiteX2" fmla="*/ 766121 w 766121"/>
                  <a:gd name="connsiteY2" fmla="*/ 0 h 704336"/>
                  <a:gd name="connsiteX0" fmla="*/ 0 w 766121"/>
                  <a:gd name="connsiteY0" fmla="*/ 704336 h 704336"/>
                  <a:gd name="connsiteX1" fmla="*/ 407773 w 766121"/>
                  <a:gd name="connsiteY1" fmla="*/ 222423 h 704336"/>
                  <a:gd name="connsiteX2" fmla="*/ 766121 w 766121"/>
                  <a:gd name="connsiteY2" fmla="*/ 0 h 704336"/>
                  <a:gd name="connsiteX0" fmla="*/ 0 w 407773"/>
                  <a:gd name="connsiteY0" fmla="*/ 481913 h 481913"/>
                  <a:gd name="connsiteX1" fmla="*/ 407773 w 407773"/>
                  <a:gd name="connsiteY1" fmla="*/ 0 h 481913"/>
                  <a:gd name="connsiteX0" fmla="*/ 0 w 667265"/>
                  <a:gd name="connsiteY0" fmla="*/ 716691 h 716691"/>
                  <a:gd name="connsiteX1" fmla="*/ 667265 w 667265"/>
                  <a:gd name="connsiteY1" fmla="*/ 0 h 716691"/>
                  <a:gd name="connsiteX0" fmla="*/ 0 w 667265"/>
                  <a:gd name="connsiteY0" fmla="*/ 716691 h 716691"/>
                  <a:gd name="connsiteX1" fmla="*/ 667265 w 667265"/>
                  <a:gd name="connsiteY1" fmla="*/ 0 h 716691"/>
                  <a:gd name="connsiteX0" fmla="*/ 0 w 667265"/>
                  <a:gd name="connsiteY0" fmla="*/ 716691 h 716691"/>
                  <a:gd name="connsiteX1" fmla="*/ 667265 w 667265"/>
                  <a:gd name="connsiteY1" fmla="*/ 0 h 716691"/>
                  <a:gd name="connsiteX0" fmla="*/ 0 w 667265"/>
                  <a:gd name="connsiteY0" fmla="*/ 716691 h 716691"/>
                  <a:gd name="connsiteX1" fmla="*/ 667265 w 667265"/>
                  <a:gd name="connsiteY1" fmla="*/ 0 h 716691"/>
                  <a:gd name="connsiteX0" fmla="*/ 0 w 630195"/>
                  <a:gd name="connsiteY0" fmla="*/ 654908 h 654908"/>
                  <a:gd name="connsiteX1" fmla="*/ 630195 w 630195"/>
                  <a:gd name="connsiteY1" fmla="*/ 0 h 654908"/>
                  <a:gd name="connsiteX0" fmla="*/ 0 w 630195"/>
                  <a:gd name="connsiteY0" fmla="*/ 654908 h 654908"/>
                  <a:gd name="connsiteX1" fmla="*/ 630195 w 630195"/>
                  <a:gd name="connsiteY1" fmla="*/ 0 h 654908"/>
                  <a:gd name="connsiteX0" fmla="*/ 0 w 679622"/>
                  <a:gd name="connsiteY0" fmla="*/ 667265 h 667265"/>
                  <a:gd name="connsiteX1" fmla="*/ 679622 w 679622"/>
                  <a:gd name="connsiteY1" fmla="*/ 0 h 667265"/>
                </a:gdLst>
                <a:ahLst/>
                <a:cxnLst>
                  <a:cxn ang="0">
                    <a:pos x="connsiteX0" y="connsiteY0"/>
                  </a:cxn>
                  <a:cxn ang="0">
                    <a:pos x="connsiteX1" y="connsiteY1"/>
                  </a:cxn>
                </a:cxnLst>
                <a:rect l="l" t="t" r="r" b="b"/>
                <a:pathLst>
                  <a:path w="679622" h="667265">
                    <a:moveTo>
                      <a:pt x="0" y="667265"/>
                    </a:moveTo>
                    <a:cubicBezTo>
                      <a:pt x="247136" y="152400"/>
                      <a:pt x="514865" y="154459"/>
                      <a:pt x="679622" y="0"/>
                    </a:cubicBezTo>
                  </a:path>
                </a:pathLst>
              </a:custGeom>
              <a:noFill/>
              <a:ln w="22225">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61" name="テキスト ボックス 60">
            <a:extLst>
              <a:ext uri="{FF2B5EF4-FFF2-40B4-BE49-F238E27FC236}">
                <a16:creationId xmlns:a16="http://schemas.microsoft.com/office/drawing/2014/main" id="{4234201E-E734-4BC6-BEB3-0E2E868F5438}"/>
              </a:ext>
            </a:extLst>
          </p:cNvPr>
          <p:cNvSpPr txBox="1"/>
          <p:nvPr/>
        </p:nvSpPr>
        <p:spPr>
          <a:xfrm rot="19352078">
            <a:off x="6344706" y="3733011"/>
            <a:ext cx="800219" cy="276999"/>
          </a:xfrm>
          <a:prstGeom prst="rect">
            <a:avLst/>
          </a:prstGeom>
          <a:noFill/>
        </p:spPr>
        <p:txBody>
          <a:bodyPr wrap="none" rtlCol="0">
            <a:spAutoFit/>
          </a:bodyPr>
          <a:lstStyle/>
          <a:p>
            <a:r>
              <a:rPr lang="ja-JP" altLang="en-US" sz="1200" b="1" dirty="0">
                <a:solidFill>
                  <a:schemeClr val="accent5">
                    <a:lumMod val="50000"/>
                  </a:schemeClr>
                </a:solidFill>
              </a:rPr>
              <a:t>対馬海峡</a:t>
            </a:r>
            <a:endParaRPr kumimoji="1" lang="ja-JP" altLang="en-US" sz="1200" b="1" dirty="0">
              <a:solidFill>
                <a:schemeClr val="accent5">
                  <a:lumMod val="50000"/>
                </a:schemeClr>
              </a:solidFill>
            </a:endParaRPr>
          </a:p>
        </p:txBody>
      </p:sp>
      <p:pic>
        <p:nvPicPr>
          <p:cNvPr id="3" name="オーディオ 2">
            <a:hlinkClick r:id="" action="ppaction://media"/>
            <a:extLst>
              <a:ext uri="{FF2B5EF4-FFF2-40B4-BE49-F238E27FC236}">
                <a16:creationId xmlns:a16="http://schemas.microsoft.com/office/drawing/2014/main" id="{398408A6-BA25-45E6-A0B7-2C79375E2E8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266784801"/>
      </p:ext>
    </p:extLst>
  </p:cSld>
  <p:clrMapOvr>
    <a:masterClrMapping/>
  </p:clrMapOvr>
  <mc:AlternateContent xmlns:mc="http://schemas.openxmlformats.org/markup-compatibility/2006" xmlns:p14="http://schemas.microsoft.com/office/powerpoint/2010/main">
    <mc:Choice Requires="p14">
      <p:transition spd="slow" p14:dur="2000" advTm="71733"/>
    </mc:Choice>
    <mc:Fallback xmlns="">
      <p:transition spd="slow" advTm="71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wipe(left)">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44" grpId="0"/>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テキスト, 地図 が含まれている画像&#10;&#10;自動的に生成された説明">
            <a:extLst>
              <a:ext uri="{FF2B5EF4-FFF2-40B4-BE49-F238E27FC236}">
                <a16:creationId xmlns:a16="http://schemas.microsoft.com/office/drawing/2014/main" id="{6A18274D-BF36-48F4-9A5C-562BF59D6D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3695" y="449290"/>
            <a:ext cx="5017833" cy="6007935"/>
          </a:xfrm>
          <a:prstGeom prst="rect">
            <a:avLst/>
          </a:prstGeom>
        </p:spPr>
      </p:pic>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3926075" cy="584775"/>
          </a:xfrm>
          <a:prstGeom prst="rect">
            <a:avLst/>
          </a:prstGeom>
          <a:solidFill>
            <a:schemeClr val="bg1">
              <a:alpha val="70000"/>
            </a:schemeClr>
          </a:solidFill>
        </p:spPr>
        <p:txBody>
          <a:bodyPr wrap="none" rtlCol="0">
            <a:spAutoFit/>
          </a:bodyPr>
          <a:lstStyle/>
          <a:p>
            <a:r>
              <a:rPr lang="ja-JP" altLang="en-US" sz="3200" dirty="0">
                <a:solidFill>
                  <a:srgbClr val="002060"/>
                </a:solidFill>
                <a:latin typeface="Meiryo UI" panose="020B0604030504040204" pitchFamily="50" charset="-128"/>
                <a:ea typeface="Meiryo UI" panose="020B0604030504040204" pitchFamily="50" charset="-128"/>
              </a:rPr>
              <a:t>日本の周りの主な海流</a:t>
            </a:r>
            <a:endParaRPr lang="en-US" altLang="ja-JP" sz="3200" dirty="0">
              <a:solidFill>
                <a:srgbClr val="002060"/>
              </a:solidFill>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B7B14EA6-1A2A-40CE-AAED-085E999BC3C6}"/>
              </a:ext>
            </a:extLst>
          </p:cNvPr>
          <p:cNvSpPr txBox="1"/>
          <p:nvPr/>
        </p:nvSpPr>
        <p:spPr>
          <a:xfrm>
            <a:off x="637391" y="3720853"/>
            <a:ext cx="3685624" cy="523220"/>
          </a:xfrm>
          <a:prstGeom prst="rect">
            <a:avLst/>
          </a:prstGeom>
          <a:noFill/>
        </p:spPr>
        <p:txBody>
          <a:bodyPr wrap="none" rtlCol="0">
            <a:spAutoFit/>
          </a:bodyPr>
          <a:lstStyle/>
          <a:p>
            <a:r>
              <a:rPr lang="ja-JP" altLang="en-US" sz="2800" dirty="0">
                <a:solidFill>
                  <a:schemeClr val="bg1"/>
                </a:solidFill>
                <a:latin typeface="Meiryo UI" panose="020B0604030504040204" pitchFamily="50" charset="-128"/>
                <a:ea typeface="Meiryo UI" panose="020B0604030504040204" pitchFamily="50" charset="-128"/>
              </a:rPr>
              <a:t>寒流：親潮、リマン海流</a:t>
            </a:r>
            <a:endParaRPr lang="en-US" altLang="ja-JP" sz="2800" dirty="0">
              <a:solidFill>
                <a:schemeClr val="bg1"/>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0865BBDE-DFA9-465F-947D-AEC2AA4987F2}"/>
              </a:ext>
            </a:extLst>
          </p:cNvPr>
          <p:cNvSpPr txBox="1"/>
          <p:nvPr/>
        </p:nvSpPr>
        <p:spPr>
          <a:xfrm>
            <a:off x="637391" y="1836618"/>
            <a:ext cx="3655168" cy="523220"/>
          </a:xfrm>
          <a:prstGeom prst="rect">
            <a:avLst/>
          </a:prstGeom>
          <a:noFill/>
        </p:spPr>
        <p:txBody>
          <a:bodyPr wrap="none" rtlCol="0">
            <a:spAutoFit/>
          </a:bodyPr>
          <a:lstStyle/>
          <a:p>
            <a:r>
              <a:rPr lang="ja-JP" altLang="en-US" sz="2800" dirty="0">
                <a:solidFill>
                  <a:schemeClr val="accent1">
                    <a:lumMod val="60000"/>
                    <a:lumOff val="40000"/>
                  </a:schemeClr>
                </a:solidFill>
                <a:latin typeface="Meiryo UI" panose="020B0604030504040204" pitchFamily="50" charset="-128"/>
                <a:ea typeface="Meiryo UI" panose="020B0604030504040204" pitchFamily="50" charset="-128"/>
              </a:rPr>
              <a:t>暖流：黒潮、対馬海流</a:t>
            </a:r>
            <a:endParaRPr lang="en-US" altLang="ja-JP" sz="2800" dirty="0">
              <a:solidFill>
                <a:schemeClr val="accent1">
                  <a:lumMod val="60000"/>
                  <a:lumOff val="40000"/>
                </a:schemeClr>
              </a:solidFill>
              <a:latin typeface="Meiryo UI" panose="020B0604030504040204" pitchFamily="50" charset="-128"/>
              <a:ea typeface="Meiryo UI" panose="020B0604030504040204" pitchFamily="50" charset="-128"/>
            </a:endParaRPr>
          </a:p>
        </p:txBody>
      </p:sp>
      <p:cxnSp>
        <p:nvCxnSpPr>
          <p:cNvPr id="35" name="直線コネクタ 34">
            <a:extLst>
              <a:ext uri="{FF2B5EF4-FFF2-40B4-BE49-F238E27FC236}">
                <a16:creationId xmlns:a16="http://schemas.microsoft.com/office/drawing/2014/main" id="{C78B868B-5210-4B11-93F2-B3C7030A6E8C}"/>
              </a:ext>
            </a:extLst>
          </p:cNvPr>
          <p:cNvCxnSpPr>
            <a:cxnSpLocks/>
          </p:cNvCxnSpPr>
          <p:nvPr/>
        </p:nvCxnSpPr>
        <p:spPr>
          <a:xfrm>
            <a:off x="637391" y="2359838"/>
            <a:ext cx="36856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4D7028C4-6223-47EC-8DC3-CD7587BF4777}"/>
              </a:ext>
            </a:extLst>
          </p:cNvPr>
          <p:cNvCxnSpPr>
            <a:cxnSpLocks/>
          </p:cNvCxnSpPr>
          <p:nvPr/>
        </p:nvCxnSpPr>
        <p:spPr>
          <a:xfrm>
            <a:off x="637391" y="4257807"/>
            <a:ext cx="3685624" cy="0"/>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grpSp>
        <p:nvGrpSpPr>
          <p:cNvPr id="4" name="グループ化 3">
            <a:extLst>
              <a:ext uri="{FF2B5EF4-FFF2-40B4-BE49-F238E27FC236}">
                <a16:creationId xmlns:a16="http://schemas.microsoft.com/office/drawing/2014/main" id="{2853FCAF-4DCA-43F1-A051-7433F3141E63}"/>
              </a:ext>
            </a:extLst>
          </p:cNvPr>
          <p:cNvGrpSpPr/>
          <p:nvPr/>
        </p:nvGrpSpPr>
        <p:grpSpPr>
          <a:xfrm>
            <a:off x="9124214" y="1624914"/>
            <a:ext cx="1239671" cy="1463487"/>
            <a:chOff x="9124214" y="1624914"/>
            <a:chExt cx="1239671" cy="1463487"/>
          </a:xfrm>
        </p:grpSpPr>
        <p:sp>
          <p:nvSpPr>
            <p:cNvPr id="27" name="フリーフォーム: 図形 26">
              <a:extLst>
                <a:ext uri="{FF2B5EF4-FFF2-40B4-BE49-F238E27FC236}">
                  <a16:creationId xmlns:a16="http://schemas.microsoft.com/office/drawing/2014/main" id="{0A45DD48-05D7-4297-9790-38230EF5E074}"/>
                </a:ext>
              </a:extLst>
            </p:cNvPr>
            <p:cNvSpPr/>
            <p:nvPr/>
          </p:nvSpPr>
          <p:spPr>
            <a:xfrm>
              <a:off x="9124214" y="1624914"/>
              <a:ext cx="1239671" cy="1266949"/>
            </a:xfrm>
            <a:custGeom>
              <a:avLst/>
              <a:gdLst>
                <a:gd name="connsiteX0" fmla="*/ 1130300 w 1130300"/>
                <a:gd name="connsiteY0" fmla="*/ 0 h 800100"/>
                <a:gd name="connsiteX1" fmla="*/ 457200 w 1130300"/>
                <a:gd name="connsiteY1" fmla="*/ 419100 h 800100"/>
                <a:gd name="connsiteX2" fmla="*/ 215900 w 1130300"/>
                <a:gd name="connsiteY2" fmla="*/ 444500 h 800100"/>
                <a:gd name="connsiteX3" fmla="*/ 0 w 1130300"/>
                <a:gd name="connsiteY3" fmla="*/ 800100 h 800100"/>
                <a:gd name="connsiteX0" fmla="*/ 1130300 w 1130300"/>
                <a:gd name="connsiteY0" fmla="*/ 0 h 800100"/>
                <a:gd name="connsiteX1" fmla="*/ 457200 w 1130300"/>
                <a:gd name="connsiteY1" fmla="*/ 419100 h 800100"/>
                <a:gd name="connsiteX2" fmla="*/ 215900 w 1130300"/>
                <a:gd name="connsiteY2" fmla="*/ 444500 h 800100"/>
                <a:gd name="connsiteX3" fmla="*/ 0 w 1130300"/>
                <a:gd name="connsiteY3" fmla="*/ 800100 h 800100"/>
                <a:gd name="connsiteX0" fmla="*/ 1130300 w 1130300"/>
                <a:gd name="connsiteY0" fmla="*/ 0 h 800100"/>
                <a:gd name="connsiteX1" fmla="*/ 457200 w 1130300"/>
                <a:gd name="connsiteY1" fmla="*/ 419100 h 800100"/>
                <a:gd name="connsiteX2" fmla="*/ 215900 w 1130300"/>
                <a:gd name="connsiteY2" fmla="*/ 444500 h 800100"/>
                <a:gd name="connsiteX3" fmla="*/ 0 w 1130300"/>
                <a:gd name="connsiteY3" fmla="*/ 800100 h 800100"/>
                <a:gd name="connsiteX0" fmla="*/ 1130300 w 1130300"/>
                <a:gd name="connsiteY0" fmla="*/ 0 h 800100"/>
                <a:gd name="connsiteX1" fmla="*/ 596900 w 1130300"/>
                <a:gd name="connsiteY1" fmla="*/ 304800 h 800100"/>
                <a:gd name="connsiteX2" fmla="*/ 215900 w 1130300"/>
                <a:gd name="connsiteY2" fmla="*/ 444500 h 800100"/>
                <a:gd name="connsiteX3" fmla="*/ 0 w 1130300"/>
                <a:gd name="connsiteY3" fmla="*/ 800100 h 800100"/>
                <a:gd name="connsiteX0" fmla="*/ 1193800 w 1193800"/>
                <a:gd name="connsiteY0" fmla="*/ 0 h 774700"/>
                <a:gd name="connsiteX1" fmla="*/ 660400 w 1193800"/>
                <a:gd name="connsiteY1" fmla="*/ 304800 h 774700"/>
                <a:gd name="connsiteX2" fmla="*/ 279400 w 1193800"/>
                <a:gd name="connsiteY2" fmla="*/ 444500 h 774700"/>
                <a:gd name="connsiteX3" fmla="*/ 0 w 1193800"/>
                <a:gd name="connsiteY3" fmla="*/ 774700 h 774700"/>
                <a:gd name="connsiteX0" fmla="*/ 1193800 w 1193800"/>
                <a:gd name="connsiteY0" fmla="*/ 0 h 774700"/>
                <a:gd name="connsiteX1" fmla="*/ 660400 w 1193800"/>
                <a:gd name="connsiteY1" fmla="*/ 304800 h 774700"/>
                <a:gd name="connsiteX2" fmla="*/ 279400 w 1193800"/>
                <a:gd name="connsiteY2" fmla="*/ 444500 h 774700"/>
                <a:gd name="connsiteX3" fmla="*/ 0 w 1193800"/>
                <a:gd name="connsiteY3" fmla="*/ 774700 h 774700"/>
                <a:gd name="connsiteX0" fmla="*/ 1193800 w 1193800"/>
                <a:gd name="connsiteY0" fmla="*/ 0 h 774700"/>
                <a:gd name="connsiteX1" fmla="*/ 723900 w 1193800"/>
                <a:gd name="connsiteY1" fmla="*/ 254000 h 774700"/>
                <a:gd name="connsiteX2" fmla="*/ 279400 w 1193800"/>
                <a:gd name="connsiteY2" fmla="*/ 444500 h 774700"/>
                <a:gd name="connsiteX3" fmla="*/ 0 w 1193800"/>
                <a:gd name="connsiteY3" fmla="*/ 774700 h 774700"/>
                <a:gd name="connsiteX0" fmla="*/ 1214135 w 1214135"/>
                <a:gd name="connsiteY0" fmla="*/ 0 h 793415"/>
                <a:gd name="connsiteX1" fmla="*/ 744235 w 1214135"/>
                <a:gd name="connsiteY1" fmla="*/ 254000 h 793415"/>
                <a:gd name="connsiteX2" fmla="*/ 299735 w 1214135"/>
                <a:gd name="connsiteY2" fmla="*/ 444500 h 793415"/>
                <a:gd name="connsiteX3" fmla="*/ 20335 w 1214135"/>
                <a:gd name="connsiteY3" fmla="*/ 774700 h 793415"/>
                <a:gd name="connsiteX4" fmla="*/ 21604 w 1214135"/>
                <a:gd name="connsiteY4" fmla="*/ 751575 h 793415"/>
                <a:gd name="connsiteX0" fmla="*/ 1204474 w 1204474"/>
                <a:gd name="connsiteY0" fmla="*/ 0 h 782086"/>
                <a:gd name="connsiteX1" fmla="*/ 734574 w 1204474"/>
                <a:gd name="connsiteY1" fmla="*/ 254000 h 782086"/>
                <a:gd name="connsiteX2" fmla="*/ 290074 w 1204474"/>
                <a:gd name="connsiteY2" fmla="*/ 444500 h 782086"/>
                <a:gd name="connsiteX3" fmla="*/ 10674 w 1204474"/>
                <a:gd name="connsiteY3" fmla="*/ 774700 h 782086"/>
                <a:gd name="connsiteX4" fmla="*/ 84217 w 1204474"/>
                <a:gd name="connsiteY4" fmla="*/ 589698 h 782086"/>
                <a:gd name="connsiteX0" fmla="*/ 1276853 w 1276853"/>
                <a:gd name="connsiteY0" fmla="*/ 0 h 1595673"/>
                <a:gd name="connsiteX1" fmla="*/ 806953 w 1276853"/>
                <a:gd name="connsiteY1" fmla="*/ 254000 h 1595673"/>
                <a:gd name="connsiteX2" fmla="*/ 362453 w 1276853"/>
                <a:gd name="connsiteY2" fmla="*/ 444500 h 1595673"/>
                <a:gd name="connsiteX3" fmla="*/ 83053 w 1276853"/>
                <a:gd name="connsiteY3" fmla="*/ 774700 h 1595673"/>
                <a:gd name="connsiteX4" fmla="*/ 1 w 1276853"/>
                <a:gd name="connsiteY4" fmla="*/ 1595651 h 1595673"/>
                <a:gd name="connsiteX0" fmla="*/ 1276853 w 1276853"/>
                <a:gd name="connsiteY0" fmla="*/ 0 h 1595673"/>
                <a:gd name="connsiteX1" fmla="*/ 806953 w 1276853"/>
                <a:gd name="connsiteY1" fmla="*/ 254000 h 1595673"/>
                <a:gd name="connsiteX2" fmla="*/ 362453 w 1276853"/>
                <a:gd name="connsiteY2" fmla="*/ 444500 h 1595673"/>
                <a:gd name="connsiteX3" fmla="*/ 83053 w 1276853"/>
                <a:gd name="connsiteY3" fmla="*/ 774700 h 1595673"/>
                <a:gd name="connsiteX4" fmla="*/ 1 w 1276853"/>
                <a:gd name="connsiteY4" fmla="*/ 1595651 h 1595673"/>
                <a:gd name="connsiteX0" fmla="*/ 1276853 w 1276853"/>
                <a:gd name="connsiteY0" fmla="*/ 0 h 1595669"/>
                <a:gd name="connsiteX1" fmla="*/ 806953 w 1276853"/>
                <a:gd name="connsiteY1" fmla="*/ 254000 h 1595669"/>
                <a:gd name="connsiteX2" fmla="*/ 362453 w 1276853"/>
                <a:gd name="connsiteY2" fmla="*/ 444500 h 1595669"/>
                <a:gd name="connsiteX3" fmla="*/ 131236 w 1276853"/>
                <a:gd name="connsiteY3" fmla="*/ 624385 h 1595669"/>
                <a:gd name="connsiteX4" fmla="*/ 1 w 1276853"/>
                <a:gd name="connsiteY4" fmla="*/ 1595651 h 1595669"/>
                <a:gd name="connsiteX0" fmla="*/ 1276853 w 1276853"/>
                <a:gd name="connsiteY0" fmla="*/ 0 h 1595675"/>
                <a:gd name="connsiteX1" fmla="*/ 806953 w 1276853"/>
                <a:gd name="connsiteY1" fmla="*/ 254000 h 1595675"/>
                <a:gd name="connsiteX2" fmla="*/ 362453 w 1276853"/>
                <a:gd name="connsiteY2" fmla="*/ 444500 h 1595675"/>
                <a:gd name="connsiteX3" fmla="*/ 119191 w 1276853"/>
                <a:gd name="connsiteY3" fmla="*/ 844076 h 1595675"/>
                <a:gd name="connsiteX4" fmla="*/ 1 w 1276853"/>
                <a:gd name="connsiteY4" fmla="*/ 1595651 h 1595675"/>
                <a:gd name="connsiteX0" fmla="*/ 1276853 w 1276853"/>
                <a:gd name="connsiteY0" fmla="*/ 0 h 1595676"/>
                <a:gd name="connsiteX1" fmla="*/ 806953 w 1276853"/>
                <a:gd name="connsiteY1" fmla="*/ 254000 h 1595676"/>
                <a:gd name="connsiteX2" fmla="*/ 362453 w 1276853"/>
                <a:gd name="connsiteY2" fmla="*/ 444500 h 1595676"/>
                <a:gd name="connsiteX3" fmla="*/ 95099 w 1276853"/>
                <a:gd name="connsiteY3" fmla="*/ 867202 h 1595676"/>
                <a:gd name="connsiteX4" fmla="*/ 1 w 1276853"/>
                <a:gd name="connsiteY4" fmla="*/ 1595651 h 1595676"/>
                <a:gd name="connsiteX0" fmla="*/ 1276854 w 1276854"/>
                <a:gd name="connsiteY0" fmla="*/ 0 h 1595687"/>
                <a:gd name="connsiteX1" fmla="*/ 806954 w 1276854"/>
                <a:gd name="connsiteY1" fmla="*/ 254000 h 1595687"/>
                <a:gd name="connsiteX2" fmla="*/ 362454 w 1276854"/>
                <a:gd name="connsiteY2" fmla="*/ 444500 h 1595687"/>
                <a:gd name="connsiteX3" fmla="*/ 95100 w 1276854"/>
                <a:gd name="connsiteY3" fmla="*/ 867202 h 1595687"/>
                <a:gd name="connsiteX4" fmla="*/ 2 w 1276854"/>
                <a:gd name="connsiteY4" fmla="*/ 1595651 h 1595687"/>
                <a:gd name="connsiteX0" fmla="*/ 1276853 w 1276853"/>
                <a:gd name="connsiteY0" fmla="*/ 0 h 1595692"/>
                <a:gd name="connsiteX1" fmla="*/ 806953 w 1276853"/>
                <a:gd name="connsiteY1" fmla="*/ 254000 h 1595692"/>
                <a:gd name="connsiteX2" fmla="*/ 362453 w 1276853"/>
                <a:gd name="connsiteY2" fmla="*/ 444500 h 1595692"/>
                <a:gd name="connsiteX3" fmla="*/ 155328 w 1276853"/>
                <a:gd name="connsiteY3" fmla="*/ 925015 h 1595692"/>
                <a:gd name="connsiteX4" fmla="*/ 1 w 1276853"/>
                <a:gd name="connsiteY4" fmla="*/ 1595651 h 1595692"/>
                <a:gd name="connsiteX0" fmla="*/ 1337081 w 1337081"/>
                <a:gd name="connsiteY0" fmla="*/ 0 h 1537877"/>
                <a:gd name="connsiteX1" fmla="*/ 867181 w 1337081"/>
                <a:gd name="connsiteY1" fmla="*/ 254000 h 1537877"/>
                <a:gd name="connsiteX2" fmla="*/ 422681 w 1337081"/>
                <a:gd name="connsiteY2" fmla="*/ 444500 h 1537877"/>
                <a:gd name="connsiteX3" fmla="*/ 215556 w 1337081"/>
                <a:gd name="connsiteY3" fmla="*/ 925015 h 1537877"/>
                <a:gd name="connsiteX4" fmla="*/ 0 w 1337081"/>
                <a:gd name="connsiteY4" fmla="*/ 1537838 h 1537877"/>
                <a:gd name="connsiteX0" fmla="*/ 1216625 w 1216625"/>
                <a:gd name="connsiteY0" fmla="*/ 0 h 1329775"/>
                <a:gd name="connsiteX1" fmla="*/ 746725 w 1216625"/>
                <a:gd name="connsiteY1" fmla="*/ 254000 h 1329775"/>
                <a:gd name="connsiteX2" fmla="*/ 302225 w 1216625"/>
                <a:gd name="connsiteY2" fmla="*/ 444500 h 1329775"/>
                <a:gd name="connsiteX3" fmla="*/ 95100 w 1216625"/>
                <a:gd name="connsiteY3" fmla="*/ 925015 h 1329775"/>
                <a:gd name="connsiteX4" fmla="*/ 2 w 1216625"/>
                <a:gd name="connsiteY4" fmla="*/ 1329710 h 1329775"/>
                <a:gd name="connsiteX0" fmla="*/ 1216624 w 1216624"/>
                <a:gd name="connsiteY0" fmla="*/ 0 h 1329757"/>
                <a:gd name="connsiteX1" fmla="*/ 746724 w 1216624"/>
                <a:gd name="connsiteY1" fmla="*/ 254000 h 1329757"/>
                <a:gd name="connsiteX2" fmla="*/ 302224 w 1216624"/>
                <a:gd name="connsiteY2" fmla="*/ 444500 h 1329757"/>
                <a:gd name="connsiteX3" fmla="*/ 119191 w 1216624"/>
                <a:gd name="connsiteY3" fmla="*/ 820950 h 1329757"/>
                <a:gd name="connsiteX4" fmla="*/ 1 w 1216624"/>
                <a:gd name="connsiteY4" fmla="*/ 1329710 h 1329757"/>
                <a:gd name="connsiteX0" fmla="*/ 1175811 w 1175811"/>
                <a:gd name="connsiteY0" fmla="*/ 0 h 1153491"/>
                <a:gd name="connsiteX1" fmla="*/ 705911 w 1175811"/>
                <a:gd name="connsiteY1" fmla="*/ 254000 h 1153491"/>
                <a:gd name="connsiteX2" fmla="*/ 261411 w 1175811"/>
                <a:gd name="connsiteY2" fmla="*/ 444500 h 1153491"/>
                <a:gd name="connsiteX3" fmla="*/ 78378 w 1175811"/>
                <a:gd name="connsiteY3" fmla="*/ 820950 h 1153491"/>
                <a:gd name="connsiteX4" fmla="*/ 2 w 1175811"/>
                <a:gd name="connsiteY4" fmla="*/ 1153413 h 1153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811" h="1153491">
                  <a:moveTo>
                    <a:pt x="1175811" y="0"/>
                  </a:moveTo>
                  <a:cubicBezTo>
                    <a:pt x="951444" y="139700"/>
                    <a:pt x="858311" y="179917"/>
                    <a:pt x="705911" y="254000"/>
                  </a:cubicBezTo>
                  <a:cubicBezTo>
                    <a:pt x="553511" y="328083"/>
                    <a:pt x="366000" y="350008"/>
                    <a:pt x="261411" y="444500"/>
                  </a:cubicBezTo>
                  <a:cubicBezTo>
                    <a:pt x="156822" y="538992"/>
                    <a:pt x="121946" y="702798"/>
                    <a:pt x="78378" y="820950"/>
                  </a:cubicBezTo>
                  <a:cubicBezTo>
                    <a:pt x="34810" y="939102"/>
                    <a:pt x="-262" y="1158231"/>
                    <a:pt x="2" y="1153413"/>
                  </a:cubicBezTo>
                </a:path>
              </a:pathLst>
            </a:custGeom>
            <a:noFill/>
            <a:ln w="38100">
              <a:solidFill>
                <a:srgbClr val="0000CC"/>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図形 27">
              <a:extLst>
                <a:ext uri="{FF2B5EF4-FFF2-40B4-BE49-F238E27FC236}">
                  <a16:creationId xmlns:a16="http://schemas.microsoft.com/office/drawing/2014/main" id="{84445562-FA89-46B4-9EF9-89F75A0E320E}"/>
                </a:ext>
              </a:extLst>
            </p:cNvPr>
            <p:cNvSpPr/>
            <p:nvPr/>
          </p:nvSpPr>
          <p:spPr>
            <a:xfrm>
              <a:off x="9766299" y="1750264"/>
              <a:ext cx="364945" cy="865936"/>
            </a:xfrm>
            <a:custGeom>
              <a:avLst/>
              <a:gdLst>
                <a:gd name="connsiteX0" fmla="*/ 292100 w 292100"/>
                <a:gd name="connsiteY0" fmla="*/ 0 h 406400"/>
                <a:gd name="connsiteX1" fmla="*/ 0 w 292100"/>
                <a:gd name="connsiteY1" fmla="*/ 406400 h 406400"/>
                <a:gd name="connsiteX2" fmla="*/ 0 w 292100"/>
                <a:gd name="connsiteY2" fmla="*/ 406400 h 406400"/>
                <a:gd name="connsiteX0" fmla="*/ 292100 w 292100"/>
                <a:gd name="connsiteY0" fmla="*/ 0 h 406400"/>
                <a:gd name="connsiteX1" fmla="*/ 0 w 292100"/>
                <a:gd name="connsiteY1" fmla="*/ 406400 h 406400"/>
                <a:gd name="connsiteX2" fmla="*/ 0 w 292100"/>
                <a:gd name="connsiteY2" fmla="*/ 406400 h 406400"/>
                <a:gd name="connsiteX0" fmla="*/ 292100 w 292100"/>
                <a:gd name="connsiteY0" fmla="*/ 0 h 406400"/>
                <a:gd name="connsiteX1" fmla="*/ 0 w 292100"/>
                <a:gd name="connsiteY1" fmla="*/ 406400 h 406400"/>
                <a:gd name="connsiteX2" fmla="*/ 0 w 292100"/>
                <a:gd name="connsiteY2" fmla="*/ 406400 h 406400"/>
              </a:gdLst>
              <a:ahLst/>
              <a:cxnLst>
                <a:cxn ang="0">
                  <a:pos x="connsiteX0" y="connsiteY0"/>
                </a:cxn>
                <a:cxn ang="0">
                  <a:pos x="connsiteX1" y="connsiteY1"/>
                </a:cxn>
                <a:cxn ang="0">
                  <a:pos x="connsiteX2" y="connsiteY2"/>
                </a:cxn>
              </a:cxnLst>
              <a:rect l="l" t="t" r="r" b="b"/>
              <a:pathLst>
                <a:path w="292100" h="406400">
                  <a:moveTo>
                    <a:pt x="292100" y="0"/>
                  </a:moveTo>
                  <a:cubicBezTo>
                    <a:pt x="194733" y="135467"/>
                    <a:pt x="33867" y="93133"/>
                    <a:pt x="0" y="406400"/>
                  </a:cubicBezTo>
                  <a:lnTo>
                    <a:pt x="0" y="406400"/>
                  </a:lnTo>
                </a:path>
              </a:pathLst>
            </a:custGeom>
            <a:noFill/>
            <a:ln w="38100">
              <a:solidFill>
                <a:srgbClr val="0000CC"/>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F9D08ACD-8F89-4E27-8F5A-5E30268B193A}"/>
                </a:ext>
              </a:extLst>
            </p:cNvPr>
            <p:cNvSpPr txBox="1"/>
            <p:nvPr/>
          </p:nvSpPr>
          <p:spPr>
            <a:xfrm rot="20958033">
              <a:off x="9247212" y="2688291"/>
              <a:ext cx="867545" cy="400110"/>
            </a:xfrm>
            <a:prstGeom prst="rect">
              <a:avLst/>
            </a:prstGeom>
            <a:solidFill>
              <a:schemeClr val="bg1">
                <a:alpha val="40000"/>
              </a:schemeClr>
            </a:solidFill>
          </p:spPr>
          <p:txBody>
            <a:bodyPr wrap="none" rtlCol="0">
              <a:spAutoFit/>
            </a:bodyPr>
            <a:lstStyle/>
            <a:p>
              <a:r>
                <a:rPr lang="ja-JP" altLang="en-US" sz="2000" dirty="0">
                  <a:solidFill>
                    <a:srgbClr val="0000CC"/>
                  </a:solidFill>
                  <a:latin typeface="Meiryo UI" panose="020B0604030504040204" pitchFamily="50" charset="-128"/>
                  <a:ea typeface="Meiryo UI" panose="020B0604030504040204" pitchFamily="50" charset="-128"/>
                </a:rPr>
                <a:t>親　潮</a:t>
              </a:r>
              <a:endParaRPr lang="en-US" altLang="ja-JP" sz="2000" dirty="0">
                <a:solidFill>
                  <a:srgbClr val="0000CC"/>
                </a:solidFill>
                <a:latin typeface="Meiryo UI" panose="020B0604030504040204" pitchFamily="50" charset="-128"/>
                <a:ea typeface="Meiryo UI" panose="020B0604030504040204" pitchFamily="50" charset="-128"/>
              </a:endParaRPr>
            </a:p>
          </p:txBody>
        </p:sp>
      </p:grpSp>
      <p:sp>
        <p:nvSpPr>
          <p:cNvPr id="34" name="テキスト ボックス 33">
            <a:extLst>
              <a:ext uri="{FF2B5EF4-FFF2-40B4-BE49-F238E27FC236}">
                <a16:creationId xmlns:a16="http://schemas.microsoft.com/office/drawing/2014/main" id="{955518F4-0E64-4F0F-A8A6-A42F6ACB9610}"/>
              </a:ext>
            </a:extLst>
          </p:cNvPr>
          <p:cNvSpPr txBox="1"/>
          <p:nvPr/>
        </p:nvSpPr>
        <p:spPr>
          <a:xfrm>
            <a:off x="9273136" y="928809"/>
            <a:ext cx="1107996" cy="276999"/>
          </a:xfrm>
          <a:prstGeom prst="rect">
            <a:avLst/>
          </a:prstGeom>
          <a:noFill/>
        </p:spPr>
        <p:txBody>
          <a:bodyPr wrap="none" rtlCol="0">
            <a:spAutoFit/>
          </a:bodyPr>
          <a:lstStyle/>
          <a:p>
            <a:r>
              <a:rPr kumimoji="1" lang="ja-JP" altLang="en-US" sz="1200" b="1" dirty="0">
                <a:solidFill>
                  <a:schemeClr val="bg1"/>
                </a:solidFill>
              </a:rPr>
              <a:t>オホーツク海</a:t>
            </a:r>
          </a:p>
        </p:txBody>
      </p:sp>
      <p:sp>
        <p:nvSpPr>
          <p:cNvPr id="38" name="テキスト ボックス 37">
            <a:extLst>
              <a:ext uri="{FF2B5EF4-FFF2-40B4-BE49-F238E27FC236}">
                <a16:creationId xmlns:a16="http://schemas.microsoft.com/office/drawing/2014/main" id="{D2DF3123-11E1-4226-824C-F231DBAF7126}"/>
              </a:ext>
            </a:extLst>
          </p:cNvPr>
          <p:cNvSpPr txBox="1"/>
          <p:nvPr/>
        </p:nvSpPr>
        <p:spPr>
          <a:xfrm>
            <a:off x="5593598" y="6457311"/>
            <a:ext cx="4809330" cy="276999"/>
          </a:xfrm>
          <a:prstGeom prst="rect">
            <a:avLst/>
          </a:prstGeom>
          <a:noFill/>
        </p:spPr>
        <p:txBody>
          <a:bodyPr wrap="non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気象庁</a:t>
            </a:r>
            <a:r>
              <a:rPr lang="en-US" altLang="ja-JP" sz="1200" dirty="0">
                <a:solidFill>
                  <a:schemeClr val="bg1"/>
                </a:solidFill>
                <a:latin typeface="Meiryo UI" panose="020B0604030504040204" pitchFamily="50" charset="-128"/>
                <a:ea typeface="Meiryo UI" panose="020B0604030504040204" pitchFamily="50" charset="-128"/>
              </a:rPr>
              <a:t>HP</a:t>
            </a:r>
            <a:r>
              <a:rPr lang="ja-JP" altLang="en-US" sz="1200" dirty="0">
                <a:solidFill>
                  <a:schemeClr val="bg1"/>
                </a:solidFill>
                <a:latin typeface="Meiryo UI" panose="020B0604030504040204" pitchFamily="50" charset="-128"/>
                <a:ea typeface="Meiryo UI" panose="020B0604030504040204" pitchFamily="50" charset="-128"/>
              </a:rPr>
              <a:t>より　各種データ・資料　海面水温実況図　</a:t>
            </a:r>
            <a:r>
              <a:rPr lang="en-US" altLang="ja-JP" sz="1200" dirty="0">
                <a:solidFill>
                  <a:schemeClr val="bg1"/>
                </a:solidFill>
                <a:latin typeface="Meiryo UI" panose="020B0604030504040204" pitchFamily="50" charset="-128"/>
                <a:ea typeface="Meiryo UI" panose="020B0604030504040204" pitchFamily="50" charset="-128"/>
              </a:rPr>
              <a:t>2020</a:t>
            </a:r>
            <a:r>
              <a:rPr lang="ja-JP" altLang="en-US" sz="1200" dirty="0">
                <a:solidFill>
                  <a:schemeClr val="bg1"/>
                </a:solidFill>
                <a:latin typeface="Meiryo UI" panose="020B0604030504040204" pitchFamily="50" charset="-128"/>
                <a:ea typeface="Meiryo UI" panose="020B0604030504040204" pitchFamily="50" charset="-128"/>
              </a:rPr>
              <a:t>年</a:t>
            </a:r>
            <a:r>
              <a:rPr lang="en-US" altLang="ja-JP" sz="1200" dirty="0">
                <a:solidFill>
                  <a:schemeClr val="bg1"/>
                </a:solidFill>
                <a:latin typeface="Meiryo UI" panose="020B0604030504040204" pitchFamily="50" charset="-128"/>
                <a:ea typeface="Meiryo UI" panose="020B0604030504040204" pitchFamily="50" charset="-128"/>
              </a:rPr>
              <a:t>5</a:t>
            </a:r>
            <a:r>
              <a:rPr lang="ja-JP" altLang="en-US" sz="1200" dirty="0">
                <a:solidFill>
                  <a:schemeClr val="bg1"/>
                </a:solidFill>
                <a:latin typeface="Meiryo UI" panose="020B0604030504040204" pitchFamily="50" charset="-128"/>
                <a:ea typeface="Meiryo UI" panose="020B0604030504040204" pitchFamily="50" charset="-128"/>
              </a:rPr>
              <a:t>月</a:t>
            </a:r>
            <a:r>
              <a:rPr lang="en-US" altLang="ja-JP" sz="1200" dirty="0">
                <a:solidFill>
                  <a:schemeClr val="bg1"/>
                </a:solidFill>
                <a:latin typeface="Meiryo UI" panose="020B0604030504040204" pitchFamily="50" charset="-128"/>
                <a:ea typeface="Meiryo UI" panose="020B0604030504040204" pitchFamily="50" charset="-128"/>
              </a:rPr>
              <a:t>7</a:t>
            </a:r>
            <a:r>
              <a:rPr lang="ja-JP" altLang="en-US" sz="1200" dirty="0">
                <a:solidFill>
                  <a:schemeClr val="bg1"/>
                </a:solidFill>
                <a:latin typeface="Meiryo UI" panose="020B0604030504040204" pitchFamily="50" charset="-128"/>
                <a:ea typeface="Meiryo UI" panose="020B0604030504040204" pitchFamily="50" charset="-128"/>
              </a:rPr>
              <a:t>日付</a:t>
            </a:r>
            <a:endParaRPr lang="en-US" altLang="ja-JP" sz="1200" dirty="0">
              <a:solidFill>
                <a:schemeClr val="bg1"/>
              </a:solidFill>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D0DBF64D-8385-4DD9-A75D-569E94751B96}"/>
              </a:ext>
            </a:extLst>
          </p:cNvPr>
          <p:cNvSpPr txBox="1"/>
          <p:nvPr/>
        </p:nvSpPr>
        <p:spPr>
          <a:xfrm>
            <a:off x="8989848" y="4620117"/>
            <a:ext cx="918841" cy="338554"/>
          </a:xfrm>
          <a:prstGeom prst="rect">
            <a:avLst/>
          </a:prstGeom>
          <a:noFill/>
        </p:spPr>
        <p:txBody>
          <a:bodyPr wrap="none" rtlCol="0">
            <a:spAutoFit/>
          </a:bodyPr>
          <a:lstStyle/>
          <a:p>
            <a:r>
              <a:rPr kumimoji="1" lang="ja-JP" altLang="en-US" sz="1600" b="1" dirty="0">
                <a:solidFill>
                  <a:schemeClr val="bg1"/>
                </a:solidFill>
              </a:rPr>
              <a:t>太 平 洋</a:t>
            </a:r>
          </a:p>
        </p:txBody>
      </p:sp>
      <p:sp>
        <p:nvSpPr>
          <p:cNvPr id="47" name="テキスト ボックス 46">
            <a:extLst>
              <a:ext uri="{FF2B5EF4-FFF2-40B4-BE49-F238E27FC236}">
                <a16:creationId xmlns:a16="http://schemas.microsoft.com/office/drawing/2014/main" id="{BC54C7DA-250D-490A-92C2-3D91D0577CC2}"/>
              </a:ext>
            </a:extLst>
          </p:cNvPr>
          <p:cNvSpPr txBox="1"/>
          <p:nvPr/>
        </p:nvSpPr>
        <p:spPr>
          <a:xfrm>
            <a:off x="5842960" y="4449323"/>
            <a:ext cx="800219" cy="276999"/>
          </a:xfrm>
          <a:prstGeom prst="rect">
            <a:avLst/>
          </a:prstGeom>
          <a:noFill/>
        </p:spPr>
        <p:txBody>
          <a:bodyPr wrap="none" rtlCol="0">
            <a:spAutoFit/>
          </a:bodyPr>
          <a:lstStyle/>
          <a:p>
            <a:r>
              <a:rPr kumimoji="1" lang="ja-JP" altLang="en-US" sz="1200" b="1" dirty="0">
                <a:solidFill>
                  <a:schemeClr val="bg1"/>
                </a:solidFill>
              </a:rPr>
              <a:t>東シナ海</a:t>
            </a:r>
          </a:p>
        </p:txBody>
      </p:sp>
      <p:sp>
        <p:nvSpPr>
          <p:cNvPr id="48" name="テキスト ボックス 47">
            <a:extLst>
              <a:ext uri="{FF2B5EF4-FFF2-40B4-BE49-F238E27FC236}">
                <a16:creationId xmlns:a16="http://schemas.microsoft.com/office/drawing/2014/main" id="{25337774-4953-4690-8135-B0873D7893A1}"/>
              </a:ext>
            </a:extLst>
          </p:cNvPr>
          <p:cNvSpPr txBox="1"/>
          <p:nvPr/>
        </p:nvSpPr>
        <p:spPr>
          <a:xfrm>
            <a:off x="7813758" y="2503245"/>
            <a:ext cx="732893" cy="276999"/>
          </a:xfrm>
          <a:prstGeom prst="rect">
            <a:avLst/>
          </a:prstGeom>
          <a:noFill/>
        </p:spPr>
        <p:txBody>
          <a:bodyPr wrap="none" rtlCol="0">
            <a:spAutoFit/>
          </a:bodyPr>
          <a:lstStyle/>
          <a:p>
            <a:r>
              <a:rPr lang="ja-JP" altLang="en-US" sz="1200" b="1" dirty="0">
                <a:solidFill>
                  <a:schemeClr val="bg1"/>
                </a:solidFill>
              </a:rPr>
              <a:t>日 本 </a:t>
            </a:r>
            <a:r>
              <a:rPr kumimoji="1" lang="ja-JP" altLang="en-US" sz="1200" b="1" dirty="0">
                <a:solidFill>
                  <a:schemeClr val="bg1"/>
                </a:solidFill>
              </a:rPr>
              <a:t>海</a:t>
            </a:r>
          </a:p>
        </p:txBody>
      </p:sp>
      <p:sp>
        <p:nvSpPr>
          <p:cNvPr id="49" name="テキスト ボックス 48">
            <a:extLst>
              <a:ext uri="{FF2B5EF4-FFF2-40B4-BE49-F238E27FC236}">
                <a16:creationId xmlns:a16="http://schemas.microsoft.com/office/drawing/2014/main" id="{179EF94C-9340-4153-B347-F692C0496EFF}"/>
              </a:ext>
            </a:extLst>
          </p:cNvPr>
          <p:cNvSpPr txBox="1"/>
          <p:nvPr/>
        </p:nvSpPr>
        <p:spPr>
          <a:xfrm>
            <a:off x="466669" y="4437206"/>
            <a:ext cx="4528804" cy="830997"/>
          </a:xfrm>
          <a:prstGeom prst="rect">
            <a:avLst/>
          </a:prstGeom>
          <a:noFill/>
        </p:spPr>
        <p:txBody>
          <a:bodyPr wrap="none" rtlCol="0">
            <a:spAutoFit/>
          </a:bodyPr>
          <a:lstStyle/>
          <a:p>
            <a:r>
              <a:rPr lang="ja-JP" altLang="en-US" sz="2400" dirty="0">
                <a:solidFill>
                  <a:schemeClr val="bg1"/>
                </a:solidFill>
                <a:latin typeface="Meiryo UI" panose="020B0604030504040204" pitchFamily="50" charset="-128"/>
                <a:ea typeface="Meiryo UI" panose="020B0604030504040204" pitchFamily="50" charset="-128"/>
              </a:rPr>
              <a:t>比較的水温が低く、冷たい</a:t>
            </a:r>
            <a:endParaRPr lang="en-US" altLang="ja-JP" sz="2400" dirty="0">
              <a:solidFill>
                <a:schemeClr val="bg1"/>
              </a:solidFill>
              <a:latin typeface="Meiryo UI" panose="020B0604030504040204" pitchFamily="50" charset="-128"/>
              <a:ea typeface="Meiryo UI" panose="020B0604030504040204" pitchFamily="50" charset="-128"/>
            </a:endParaRPr>
          </a:p>
          <a:p>
            <a:r>
              <a:rPr lang="ja-JP" altLang="en-US" sz="2400" dirty="0">
                <a:solidFill>
                  <a:schemeClr val="bg1"/>
                </a:solidFill>
                <a:latin typeface="Meiryo UI" panose="020B0604030504040204" pitchFamily="50" charset="-128"/>
                <a:ea typeface="Meiryo UI" panose="020B0604030504040204" pitchFamily="50" charset="-128"/>
              </a:rPr>
              <a:t>亜寒帯域から千島列島沿いに南下</a:t>
            </a:r>
            <a:endParaRPr lang="en-US" altLang="ja-JP" sz="2400" dirty="0">
              <a:solidFill>
                <a:schemeClr val="bg1"/>
              </a:solidFill>
              <a:latin typeface="Meiryo UI" panose="020B0604030504040204" pitchFamily="50" charset="-128"/>
              <a:ea typeface="Meiryo UI" panose="020B0604030504040204" pitchFamily="50" charset="-128"/>
            </a:endParaRPr>
          </a:p>
        </p:txBody>
      </p:sp>
      <p:grpSp>
        <p:nvGrpSpPr>
          <p:cNvPr id="5" name="グループ化 4">
            <a:extLst>
              <a:ext uri="{FF2B5EF4-FFF2-40B4-BE49-F238E27FC236}">
                <a16:creationId xmlns:a16="http://schemas.microsoft.com/office/drawing/2014/main" id="{860A6533-8B23-481F-9F8C-4E49BBAD8526}"/>
              </a:ext>
            </a:extLst>
          </p:cNvPr>
          <p:cNvGrpSpPr/>
          <p:nvPr/>
        </p:nvGrpSpPr>
        <p:grpSpPr>
          <a:xfrm>
            <a:off x="7151708" y="449203"/>
            <a:ext cx="1776936" cy="2131222"/>
            <a:chOff x="7151708" y="449203"/>
            <a:chExt cx="1776936" cy="2131222"/>
          </a:xfrm>
        </p:grpSpPr>
        <p:grpSp>
          <p:nvGrpSpPr>
            <p:cNvPr id="50" name="グループ化 49">
              <a:extLst>
                <a:ext uri="{FF2B5EF4-FFF2-40B4-BE49-F238E27FC236}">
                  <a16:creationId xmlns:a16="http://schemas.microsoft.com/office/drawing/2014/main" id="{998B91CA-095B-4583-896F-5245F8987216}"/>
                </a:ext>
              </a:extLst>
            </p:cNvPr>
            <p:cNvGrpSpPr/>
            <p:nvPr/>
          </p:nvGrpSpPr>
          <p:grpSpPr>
            <a:xfrm>
              <a:off x="7151708" y="449203"/>
              <a:ext cx="1776936" cy="2039921"/>
              <a:chOff x="7151708" y="334823"/>
              <a:chExt cx="1820916" cy="2154302"/>
            </a:xfrm>
          </p:grpSpPr>
          <p:sp>
            <p:nvSpPr>
              <p:cNvPr id="51" name="フリーフォーム: 図形 50">
                <a:extLst>
                  <a:ext uri="{FF2B5EF4-FFF2-40B4-BE49-F238E27FC236}">
                    <a16:creationId xmlns:a16="http://schemas.microsoft.com/office/drawing/2014/main" id="{6CFDF6E5-B085-4F31-880D-D56050CE0A4A}"/>
                  </a:ext>
                </a:extLst>
              </p:cNvPr>
              <p:cNvSpPr/>
              <p:nvPr/>
            </p:nvSpPr>
            <p:spPr>
              <a:xfrm>
                <a:off x="7151708" y="334823"/>
                <a:ext cx="1820916" cy="2154302"/>
              </a:xfrm>
              <a:custGeom>
                <a:avLst/>
                <a:gdLst>
                  <a:gd name="connsiteX0" fmla="*/ 1130300 w 1130300"/>
                  <a:gd name="connsiteY0" fmla="*/ 0 h 800100"/>
                  <a:gd name="connsiteX1" fmla="*/ 457200 w 1130300"/>
                  <a:gd name="connsiteY1" fmla="*/ 419100 h 800100"/>
                  <a:gd name="connsiteX2" fmla="*/ 215900 w 1130300"/>
                  <a:gd name="connsiteY2" fmla="*/ 444500 h 800100"/>
                  <a:gd name="connsiteX3" fmla="*/ 0 w 1130300"/>
                  <a:gd name="connsiteY3" fmla="*/ 800100 h 800100"/>
                  <a:gd name="connsiteX0" fmla="*/ 1130300 w 1130300"/>
                  <a:gd name="connsiteY0" fmla="*/ 0 h 800100"/>
                  <a:gd name="connsiteX1" fmla="*/ 457200 w 1130300"/>
                  <a:gd name="connsiteY1" fmla="*/ 419100 h 800100"/>
                  <a:gd name="connsiteX2" fmla="*/ 215900 w 1130300"/>
                  <a:gd name="connsiteY2" fmla="*/ 444500 h 800100"/>
                  <a:gd name="connsiteX3" fmla="*/ 0 w 1130300"/>
                  <a:gd name="connsiteY3" fmla="*/ 800100 h 800100"/>
                  <a:gd name="connsiteX0" fmla="*/ 1130300 w 1130300"/>
                  <a:gd name="connsiteY0" fmla="*/ 0 h 800100"/>
                  <a:gd name="connsiteX1" fmla="*/ 457200 w 1130300"/>
                  <a:gd name="connsiteY1" fmla="*/ 419100 h 800100"/>
                  <a:gd name="connsiteX2" fmla="*/ 215900 w 1130300"/>
                  <a:gd name="connsiteY2" fmla="*/ 444500 h 800100"/>
                  <a:gd name="connsiteX3" fmla="*/ 0 w 1130300"/>
                  <a:gd name="connsiteY3" fmla="*/ 800100 h 800100"/>
                  <a:gd name="connsiteX0" fmla="*/ 1130300 w 1130300"/>
                  <a:gd name="connsiteY0" fmla="*/ 0 h 800100"/>
                  <a:gd name="connsiteX1" fmla="*/ 596900 w 1130300"/>
                  <a:gd name="connsiteY1" fmla="*/ 304800 h 800100"/>
                  <a:gd name="connsiteX2" fmla="*/ 215900 w 1130300"/>
                  <a:gd name="connsiteY2" fmla="*/ 444500 h 800100"/>
                  <a:gd name="connsiteX3" fmla="*/ 0 w 1130300"/>
                  <a:gd name="connsiteY3" fmla="*/ 800100 h 800100"/>
                  <a:gd name="connsiteX0" fmla="*/ 1193800 w 1193800"/>
                  <a:gd name="connsiteY0" fmla="*/ 0 h 774700"/>
                  <a:gd name="connsiteX1" fmla="*/ 660400 w 1193800"/>
                  <a:gd name="connsiteY1" fmla="*/ 304800 h 774700"/>
                  <a:gd name="connsiteX2" fmla="*/ 279400 w 1193800"/>
                  <a:gd name="connsiteY2" fmla="*/ 444500 h 774700"/>
                  <a:gd name="connsiteX3" fmla="*/ 0 w 1193800"/>
                  <a:gd name="connsiteY3" fmla="*/ 774700 h 774700"/>
                  <a:gd name="connsiteX0" fmla="*/ 1193800 w 1193800"/>
                  <a:gd name="connsiteY0" fmla="*/ 0 h 774700"/>
                  <a:gd name="connsiteX1" fmla="*/ 660400 w 1193800"/>
                  <a:gd name="connsiteY1" fmla="*/ 304800 h 774700"/>
                  <a:gd name="connsiteX2" fmla="*/ 279400 w 1193800"/>
                  <a:gd name="connsiteY2" fmla="*/ 444500 h 774700"/>
                  <a:gd name="connsiteX3" fmla="*/ 0 w 1193800"/>
                  <a:gd name="connsiteY3" fmla="*/ 774700 h 774700"/>
                  <a:gd name="connsiteX0" fmla="*/ 1193800 w 1193800"/>
                  <a:gd name="connsiteY0" fmla="*/ 0 h 774700"/>
                  <a:gd name="connsiteX1" fmla="*/ 723900 w 1193800"/>
                  <a:gd name="connsiteY1" fmla="*/ 254000 h 774700"/>
                  <a:gd name="connsiteX2" fmla="*/ 279400 w 1193800"/>
                  <a:gd name="connsiteY2" fmla="*/ 444500 h 774700"/>
                  <a:gd name="connsiteX3" fmla="*/ 0 w 1193800"/>
                  <a:gd name="connsiteY3" fmla="*/ 774700 h 774700"/>
                  <a:gd name="connsiteX0" fmla="*/ 1214135 w 1214135"/>
                  <a:gd name="connsiteY0" fmla="*/ 0 h 793415"/>
                  <a:gd name="connsiteX1" fmla="*/ 744235 w 1214135"/>
                  <a:gd name="connsiteY1" fmla="*/ 254000 h 793415"/>
                  <a:gd name="connsiteX2" fmla="*/ 299735 w 1214135"/>
                  <a:gd name="connsiteY2" fmla="*/ 444500 h 793415"/>
                  <a:gd name="connsiteX3" fmla="*/ 20335 w 1214135"/>
                  <a:gd name="connsiteY3" fmla="*/ 774700 h 793415"/>
                  <a:gd name="connsiteX4" fmla="*/ 21604 w 1214135"/>
                  <a:gd name="connsiteY4" fmla="*/ 751575 h 793415"/>
                  <a:gd name="connsiteX0" fmla="*/ 1204474 w 1204474"/>
                  <a:gd name="connsiteY0" fmla="*/ 0 h 782086"/>
                  <a:gd name="connsiteX1" fmla="*/ 734574 w 1204474"/>
                  <a:gd name="connsiteY1" fmla="*/ 254000 h 782086"/>
                  <a:gd name="connsiteX2" fmla="*/ 290074 w 1204474"/>
                  <a:gd name="connsiteY2" fmla="*/ 444500 h 782086"/>
                  <a:gd name="connsiteX3" fmla="*/ 10674 w 1204474"/>
                  <a:gd name="connsiteY3" fmla="*/ 774700 h 782086"/>
                  <a:gd name="connsiteX4" fmla="*/ 84217 w 1204474"/>
                  <a:gd name="connsiteY4" fmla="*/ 589698 h 782086"/>
                  <a:gd name="connsiteX0" fmla="*/ 1276853 w 1276853"/>
                  <a:gd name="connsiteY0" fmla="*/ 0 h 1595673"/>
                  <a:gd name="connsiteX1" fmla="*/ 806953 w 1276853"/>
                  <a:gd name="connsiteY1" fmla="*/ 254000 h 1595673"/>
                  <a:gd name="connsiteX2" fmla="*/ 362453 w 1276853"/>
                  <a:gd name="connsiteY2" fmla="*/ 444500 h 1595673"/>
                  <a:gd name="connsiteX3" fmla="*/ 83053 w 1276853"/>
                  <a:gd name="connsiteY3" fmla="*/ 774700 h 1595673"/>
                  <a:gd name="connsiteX4" fmla="*/ 1 w 1276853"/>
                  <a:gd name="connsiteY4" fmla="*/ 1595651 h 1595673"/>
                  <a:gd name="connsiteX0" fmla="*/ 1276853 w 1276853"/>
                  <a:gd name="connsiteY0" fmla="*/ 0 h 1595673"/>
                  <a:gd name="connsiteX1" fmla="*/ 806953 w 1276853"/>
                  <a:gd name="connsiteY1" fmla="*/ 254000 h 1595673"/>
                  <a:gd name="connsiteX2" fmla="*/ 362453 w 1276853"/>
                  <a:gd name="connsiteY2" fmla="*/ 444500 h 1595673"/>
                  <a:gd name="connsiteX3" fmla="*/ 83053 w 1276853"/>
                  <a:gd name="connsiteY3" fmla="*/ 774700 h 1595673"/>
                  <a:gd name="connsiteX4" fmla="*/ 1 w 1276853"/>
                  <a:gd name="connsiteY4" fmla="*/ 1595651 h 1595673"/>
                  <a:gd name="connsiteX0" fmla="*/ 1276853 w 1276853"/>
                  <a:gd name="connsiteY0" fmla="*/ 0 h 1595669"/>
                  <a:gd name="connsiteX1" fmla="*/ 806953 w 1276853"/>
                  <a:gd name="connsiteY1" fmla="*/ 254000 h 1595669"/>
                  <a:gd name="connsiteX2" fmla="*/ 362453 w 1276853"/>
                  <a:gd name="connsiteY2" fmla="*/ 444500 h 1595669"/>
                  <a:gd name="connsiteX3" fmla="*/ 131236 w 1276853"/>
                  <a:gd name="connsiteY3" fmla="*/ 624385 h 1595669"/>
                  <a:gd name="connsiteX4" fmla="*/ 1 w 1276853"/>
                  <a:gd name="connsiteY4" fmla="*/ 1595651 h 1595669"/>
                  <a:gd name="connsiteX0" fmla="*/ 1276853 w 1276853"/>
                  <a:gd name="connsiteY0" fmla="*/ 0 h 1595675"/>
                  <a:gd name="connsiteX1" fmla="*/ 806953 w 1276853"/>
                  <a:gd name="connsiteY1" fmla="*/ 254000 h 1595675"/>
                  <a:gd name="connsiteX2" fmla="*/ 362453 w 1276853"/>
                  <a:gd name="connsiteY2" fmla="*/ 444500 h 1595675"/>
                  <a:gd name="connsiteX3" fmla="*/ 119191 w 1276853"/>
                  <a:gd name="connsiteY3" fmla="*/ 844076 h 1595675"/>
                  <a:gd name="connsiteX4" fmla="*/ 1 w 1276853"/>
                  <a:gd name="connsiteY4" fmla="*/ 1595651 h 1595675"/>
                  <a:gd name="connsiteX0" fmla="*/ 1276853 w 1276853"/>
                  <a:gd name="connsiteY0" fmla="*/ 0 h 1595676"/>
                  <a:gd name="connsiteX1" fmla="*/ 806953 w 1276853"/>
                  <a:gd name="connsiteY1" fmla="*/ 254000 h 1595676"/>
                  <a:gd name="connsiteX2" fmla="*/ 362453 w 1276853"/>
                  <a:gd name="connsiteY2" fmla="*/ 444500 h 1595676"/>
                  <a:gd name="connsiteX3" fmla="*/ 95099 w 1276853"/>
                  <a:gd name="connsiteY3" fmla="*/ 867202 h 1595676"/>
                  <a:gd name="connsiteX4" fmla="*/ 1 w 1276853"/>
                  <a:gd name="connsiteY4" fmla="*/ 1595651 h 1595676"/>
                  <a:gd name="connsiteX0" fmla="*/ 1276854 w 1276854"/>
                  <a:gd name="connsiteY0" fmla="*/ 0 h 1595687"/>
                  <a:gd name="connsiteX1" fmla="*/ 806954 w 1276854"/>
                  <a:gd name="connsiteY1" fmla="*/ 254000 h 1595687"/>
                  <a:gd name="connsiteX2" fmla="*/ 362454 w 1276854"/>
                  <a:gd name="connsiteY2" fmla="*/ 444500 h 1595687"/>
                  <a:gd name="connsiteX3" fmla="*/ 95100 w 1276854"/>
                  <a:gd name="connsiteY3" fmla="*/ 867202 h 1595687"/>
                  <a:gd name="connsiteX4" fmla="*/ 2 w 1276854"/>
                  <a:gd name="connsiteY4" fmla="*/ 1595651 h 1595687"/>
                  <a:gd name="connsiteX0" fmla="*/ 1276853 w 1276853"/>
                  <a:gd name="connsiteY0" fmla="*/ 0 h 1595692"/>
                  <a:gd name="connsiteX1" fmla="*/ 806953 w 1276853"/>
                  <a:gd name="connsiteY1" fmla="*/ 254000 h 1595692"/>
                  <a:gd name="connsiteX2" fmla="*/ 362453 w 1276853"/>
                  <a:gd name="connsiteY2" fmla="*/ 444500 h 1595692"/>
                  <a:gd name="connsiteX3" fmla="*/ 155328 w 1276853"/>
                  <a:gd name="connsiteY3" fmla="*/ 925015 h 1595692"/>
                  <a:gd name="connsiteX4" fmla="*/ 1 w 1276853"/>
                  <a:gd name="connsiteY4" fmla="*/ 1595651 h 1595692"/>
                  <a:gd name="connsiteX0" fmla="*/ 1337081 w 1337081"/>
                  <a:gd name="connsiteY0" fmla="*/ 0 h 1537877"/>
                  <a:gd name="connsiteX1" fmla="*/ 867181 w 1337081"/>
                  <a:gd name="connsiteY1" fmla="*/ 254000 h 1537877"/>
                  <a:gd name="connsiteX2" fmla="*/ 422681 w 1337081"/>
                  <a:gd name="connsiteY2" fmla="*/ 444500 h 1537877"/>
                  <a:gd name="connsiteX3" fmla="*/ 215556 w 1337081"/>
                  <a:gd name="connsiteY3" fmla="*/ 925015 h 1537877"/>
                  <a:gd name="connsiteX4" fmla="*/ 0 w 1337081"/>
                  <a:gd name="connsiteY4" fmla="*/ 1537838 h 1537877"/>
                  <a:gd name="connsiteX0" fmla="*/ 1216625 w 1216625"/>
                  <a:gd name="connsiteY0" fmla="*/ 0 h 1329775"/>
                  <a:gd name="connsiteX1" fmla="*/ 746725 w 1216625"/>
                  <a:gd name="connsiteY1" fmla="*/ 254000 h 1329775"/>
                  <a:gd name="connsiteX2" fmla="*/ 302225 w 1216625"/>
                  <a:gd name="connsiteY2" fmla="*/ 444500 h 1329775"/>
                  <a:gd name="connsiteX3" fmla="*/ 95100 w 1216625"/>
                  <a:gd name="connsiteY3" fmla="*/ 925015 h 1329775"/>
                  <a:gd name="connsiteX4" fmla="*/ 2 w 1216625"/>
                  <a:gd name="connsiteY4" fmla="*/ 1329710 h 1329775"/>
                  <a:gd name="connsiteX0" fmla="*/ 1216624 w 1216624"/>
                  <a:gd name="connsiteY0" fmla="*/ 0 h 1329757"/>
                  <a:gd name="connsiteX1" fmla="*/ 746724 w 1216624"/>
                  <a:gd name="connsiteY1" fmla="*/ 254000 h 1329757"/>
                  <a:gd name="connsiteX2" fmla="*/ 302224 w 1216624"/>
                  <a:gd name="connsiteY2" fmla="*/ 444500 h 1329757"/>
                  <a:gd name="connsiteX3" fmla="*/ 119191 w 1216624"/>
                  <a:gd name="connsiteY3" fmla="*/ 820950 h 1329757"/>
                  <a:gd name="connsiteX4" fmla="*/ 1 w 1216624"/>
                  <a:gd name="connsiteY4" fmla="*/ 1329710 h 1329757"/>
                  <a:gd name="connsiteX0" fmla="*/ 1175811 w 1175811"/>
                  <a:gd name="connsiteY0" fmla="*/ 0 h 1153491"/>
                  <a:gd name="connsiteX1" fmla="*/ 705911 w 1175811"/>
                  <a:gd name="connsiteY1" fmla="*/ 254000 h 1153491"/>
                  <a:gd name="connsiteX2" fmla="*/ 261411 w 1175811"/>
                  <a:gd name="connsiteY2" fmla="*/ 444500 h 1153491"/>
                  <a:gd name="connsiteX3" fmla="*/ 78378 w 1175811"/>
                  <a:gd name="connsiteY3" fmla="*/ 820950 h 1153491"/>
                  <a:gd name="connsiteX4" fmla="*/ 2 w 1175811"/>
                  <a:gd name="connsiteY4" fmla="*/ 1153413 h 1153491"/>
                  <a:gd name="connsiteX0" fmla="*/ 1900538 w 1900538"/>
                  <a:gd name="connsiteY0" fmla="*/ 0 h 2442176"/>
                  <a:gd name="connsiteX1" fmla="*/ 705911 w 1900538"/>
                  <a:gd name="connsiteY1" fmla="*/ 1542685 h 2442176"/>
                  <a:gd name="connsiteX2" fmla="*/ 261411 w 1900538"/>
                  <a:gd name="connsiteY2" fmla="*/ 1733185 h 2442176"/>
                  <a:gd name="connsiteX3" fmla="*/ 78378 w 1900538"/>
                  <a:gd name="connsiteY3" fmla="*/ 2109635 h 2442176"/>
                  <a:gd name="connsiteX4" fmla="*/ 2 w 1900538"/>
                  <a:gd name="connsiteY4" fmla="*/ 2442098 h 2442176"/>
                  <a:gd name="connsiteX0" fmla="*/ 1900538 w 1900538"/>
                  <a:gd name="connsiteY0" fmla="*/ 0 h 2442176"/>
                  <a:gd name="connsiteX1" fmla="*/ 705911 w 1900538"/>
                  <a:gd name="connsiteY1" fmla="*/ 1542685 h 2442176"/>
                  <a:gd name="connsiteX2" fmla="*/ 261411 w 1900538"/>
                  <a:gd name="connsiteY2" fmla="*/ 1733185 h 2442176"/>
                  <a:gd name="connsiteX3" fmla="*/ 78378 w 1900538"/>
                  <a:gd name="connsiteY3" fmla="*/ 2109635 h 2442176"/>
                  <a:gd name="connsiteX4" fmla="*/ 2 w 1900538"/>
                  <a:gd name="connsiteY4" fmla="*/ 2442098 h 2442176"/>
                  <a:gd name="connsiteX0" fmla="*/ 1900538 w 1900538"/>
                  <a:gd name="connsiteY0" fmla="*/ 0 h 2442176"/>
                  <a:gd name="connsiteX1" fmla="*/ 1480930 w 1900538"/>
                  <a:gd name="connsiteY1" fmla="*/ 801378 h 2442176"/>
                  <a:gd name="connsiteX2" fmla="*/ 705911 w 1900538"/>
                  <a:gd name="connsiteY2" fmla="*/ 1542685 h 2442176"/>
                  <a:gd name="connsiteX3" fmla="*/ 261411 w 1900538"/>
                  <a:gd name="connsiteY3" fmla="*/ 1733185 h 2442176"/>
                  <a:gd name="connsiteX4" fmla="*/ 78378 w 1900538"/>
                  <a:gd name="connsiteY4" fmla="*/ 2109635 h 2442176"/>
                  <a:gd name="connsiteX5" fmla="*/ 2 w 1900538"/>
                  <a:gd name="connsiteY5" fmla="*/ 2442098 h 2442176"/>
                  <a:gd name="connsiteX0" fmla="*/ 1900538 w 1900538"/>
                  <a:gd name="connsiteY0" fmla="*/ 0 h 2442176"/>
                  <a:gd name="connsiteX1" fmla="*/ 1457169 w 1900538"/>
                  <a:gd name="connsiteY1" fmla="*/ 915421 h 2442176"/>
                  <a:gd name="connsiteX2" fmla="*/ 705911 w 1900538"/>
                  <a:gd name="connsiteY2" fmla="*/ 1542685 h 2442176"/>
                  <a:gd name="connsiteX3" fmla="*/ 261411 w 1900538"/>
                  <a:gd name="connsiteY3" fmla="*/ 1733185 h 2442176"/>
                  <a:gd name="connsiteX4" fmla="*/ 78378 w 1900538"/>
                  <a:gd name="connsiteY4" fmla="*/ 2109635 h 2442176"/>
                  <a:gd name="connsiteX5" fmla="*/ 2 w 1900538"/>
                  <a:gd name="connsiteY5" fmla="*/ 2442098 h 2442176"/>
                  <a:gd name="connsiteX0" fmla="*/ 1900538 w 1900538"/>
                  <a:gd name="connsiteY0" fmla="*/ 0 h 2442176"/>
                  <a:gd name="connsiteX1" fmla="*/ 1457169 w 1900538"/>
                  <a:gd name="connsiteY1" fmla="*/ 915421 h 2442176"/>
                  <a:gd name="connsiteX2" fmla="*/ 705911 w 1900538"/>
                  <a:gd name="connsiteY2" fmla="*/ 1542685 h 2442176"/>
                  <a:gd name="connsiteX3" fmla="*/ 261411 w 1900538"/>
                  <a:gd name="connsiteY3" fmla="*/ 1733185 h 2442176"/>
                  <a:gd name="connsiteX4" fmla="*/ 78378 w 1900538"/>
                  <a:gd name="connsiteY4" fmla="*/ 2109635 h 2442176"/>
                  <a:gd name="connsiteX5" fmla="*/ 2 w 1900538"/>
                  <a:gd name="connsiteY5" fmla="*/ 2442098 h 2442176"/>
                  <a:gd name="connsiteX0" fmla="*/ 1900538 w 1900538"/>
                  <a:gd name="connsiteY0" fmla="*/ 0 h 2442176"/>
                  <a:gd name="connsiteX1" fmla="*/ 1457169 w 1900538"/>
                  <a:gd name="connsiteY1" fmla="*/ 915421 h 2442176"/>
                  <a:gd name="connsiteX2" fmla="*/ 931645 w 1900538"/>
                  <a:gd name="connsiteY2" fmla="*/ 1565494 h 2442176"/>
                  <a:gd name="connsiteX3" fmla="*/ 261411 w 1900538"/>
                  <a:gd name="connsiteY3" fmla="*/ 1733185 h 2442176"/>
                  <a:gd name="connsiteX4" fmla="*/ 78378 w 1900538"/>
                  <a:gd name="connsiteY4" fmla="*/ 2109635 h 2442176"/>
                  <a:gd name="connsiteX5" fmla="*/ 2 w 1900538"/>
                  <a:gd name="connsiteY5" fmla="*/ 2442098 h 2442176"/>
                  <a:gd name="connsiteX0" fmla="*/ 1900746 w 1900746"/>
                  <a:gd name="connsiteY0" fmla="*/ 0 h 2442184"/>
                  <a:gd name="connsiteX1" fmla="*/ 1457377 w 1900746"/>
                  <a:gd name="connsiteY1" fmla="*/ 915421 h 2442184"/>
                  <a:gd name="connsiteX2" fmla="*/ 931853 w 1900746"/>
                  <a:gd name="connsiteY2" fmla="*/ 1565494 h 2442184"/>
                  <a:gd name="connsiteX3" fmla="*/ 511115 w 1900746"/>
                  <a:gd name="connsiteY3" fmla="*/ 1607738 h 2442184"/>
                  <a:gd name="connsiteX4" fmla="*/ 78586 w 1900746"/>
                  <a:gd name="connsiteY4" fmla="*/ 2109635 h 2442184"/>
                  <a:gd name="connsiteX5" fmla="*/ 210 w 1900746"/>
                  <a:gd name="connsiteY5" fmla="*/ 2442098 h 2442184"/>
                  <a:gd name="connsiteX0" fmla="*/ 1900746 w 1900746"/>
                  <a:gd name="connsiteY0" fmla="*/ 0 h 2442184"/>
                  <a:gd name="connsiteX1" fmla="*/ 1457377 w 1900746"/>
                  <a:gd name="connsiteY1" fmla="*/ 915421 h 2442184"/>
                  <a:gd name="connsiteX2" fmla="*/ 1062542 w 1900746"/>
                  <a:gd name="connsiteY2" fmla="*/ 1371621 h 2442184"/>
                  <a:gd name="connsiteX3" fmla="*/ 511115 w 1900746"/>
                  <a:gd name="connsiteY3" fmla="*/ 1607738 h 2442184"/>
                  <a:gd name="connsiteX4" fmla="*/ 78586 w 1900746"/>
                  <a:gd name="connsiteY4" fmla="*/ 2109635 h 2442184"/>
                  <a:gd name="connsiteX5" fmla="*/ 210 w 1900746"/>
                  <a:gd name="connsiteY5" fmla="*/ 2442098 h 2442184"/>
                  <a:gd name="connsiteX0" fmla="*/ 1901041 w 1901041"/>
                  <a:gd name="connsiteY0" fmla="*/ 0 h 2442177"/>
                  <a:gd name="connsiteX1" fmla="*/ 1457672 w 1901041"/>
                  <a:gd name="connsiteY1" fmla="*/ 915421 h 2442177"/>
                  <a:gd name="connsiteX2" fmla="*/ 1062837 w 1901041"/>
                  <a:gd name="connsiteY2" fmla="*/ 1371621 h 2442177"/>
                  <a:gd name="connsiteX3" fmla="*/ 535172 w 1901041"/>
                  <a:gd name="connsiteY3" fmla="*/ 1710376 h 2442177"/>
                  <a:gd name="connsiteX4" fmla="*/ 78881 w 1901041"/>
                  <a:gd name="connsiteY4" fmla="*/ 2109635 h 2442177"/>
                  <a:gd name="connsiteX5" fmla="*/ 505 w 1901041"/>
                  <a:gd name="connsiteY5" fmla="*/ 2442098 h 2442177"/>
                  <a:gd name="connsiteX0" fmla="*/ 1900537 w 1900537"/>
                  <a:gd name="connsiteY0" fmla="*/ 0 h 2442150"/>
                  <a:gd name="connsiteX1" fmla="*/ 1457168 w 1900537"/>
                  <a:gd name="connsiteY1" fmla="*/ 915421 h 2442150"/>
                  <a:gd name="connsiteX2" fmla="*/ 1062333 w 1900537"/>
                  <a:gd name="connsiteY2" fmla="*/ 1371621 h 2442150"/>
                  <a:gd name="connsiteX3" fmla="*/ 534668 w 1900537"/>
                  <a:gd name="connsiteY3" fmla="*/ 1710376 h 2442150"/>
                  <a:gd name="connsiteX4" fmla="*/ 149662 w 1900537"/>
                  <a:gd name="connsiteY4" fmla="*/ 1995592 h 2442150"/>
                  <a:gd name="connsiteX5" fmla="*/ 1 w 1900537"/>
                  <a:gd name="connsiteY5" fmla="*/ 2442098 h 2442150"/>
                  <a:gd name="connsiteX0" fmla="*/ 1774465 w 1774465"/>
                  <a:gd name="connsiteY0" fmla="*/ 0 h 2396539"/>
                  <a:gd name="connsiteX1" fmla="*/ 1331096 w 1774465"/>
                  <a:gd name="connsiteY1" fmla="*/ 915421 h 2396539"/>
                  <a:gd name="connsiteX2" fmla="*/ 936261 w 1774465"/>
                  <a:gd name="connsiteY2" fmla="*/ 1371621 h 2396539"/>
                  <a:gd name="connsiteX3" fmla="*/ 408596 w 1774465"/>
                  <a:gd name="connsiteY3" fmla="*/ 1710376 h 2396539"/>
                  <a:gd name="connsiteX4" fmla="*/ 23590 w 1774465"/>
                  <a:gd name="connsiteY4" fmla="*/ 1995592 h 2396539"/>
                  <a:gd name="connsiteX5" fmla="*/ 40260 w 1774465"/>
                  <a:gd name="connsiteY5" fmla="*/ 2396480 h 2396539"/>
                  <a:gd name="connsiteX0" fmla="*/ 1881558 w 1881558"/>
                  <a:gd name="connsiteY0" fmla="*/ 0 h 2396556"/>
                  <a:gd name="connsiteX1" fmla="*/ 1438189 w 1881558"/>
                  <a:gd name="connsiteY1" fmla="*/ 915421 h 2396556"/>
                  <a:gd name="connsiteX2" fmla="*/ 1043354 w 1881558"/>
                  <a:gd name="connsiteY2" fmla="*/ 1371621 h 2396556"/>
                  <a:gd name="connsiteX3" fmla="*/ 515689 w 1881558"/>
                  <a:gd name="connsiteY3" fmla="*/ 1710376 h 2396556"/>
                  <a:gd name="connsiteX4" fmla="*/ 11874 w 1881558"/>
                  <a:gd name="connsiteY4" fmla="*/ 2064018 h 2396556"/>
                  <a:gd name="connsiteX5" fmla="*/ 147353 w 1881558"/>
                  <a:gd name="connsiteY5" fmla="*/ 2396480 h 2396556"/>
                  <a:gd name="connsiteX0" fmla="*/ 1756433 w 1756433"/>
                  <a:gd name="connsiteY0" fmla="*/ 0 h 2396532"/>
                  <a:gd name="connsiteX1" fmla="*/ 1313064 w 1756433"/>
                  <a:gd name="connsiteY1" fmla="*/ 915421 h 2396532"/>
                  <a:gd name="connsiteX2" fmla="*/ 918229 w 1756433"/>
                  <a:gd name="connsiteY2" fmla="*/ 1371621 h 2396532"/>
                  <a:gd name="connsiteX3" fmla="*/ 390564 w 1756433"/>
                  <a:gd name="connsiteY3" fmla="*/ 1710376 h 2396532"/>
                  <a:gd name="connsiteX4" fmla="*/ 29319 w 1756433"/>
                  <a:gd name="connsiteY4" fmla="*/ 1961378 h 2396532"/>
                  <a:gd name="connsiteX5" fmla="*/ 22228 w 1756433"/>
                  <a:gd name="connsiteY5" fmla="*/ 2396480 h 2396532"/>
                  <a:gd name="connsiteX0" fmla="*/ 1809142 w 1809142"/>
                  <a:gd name="connsiteY0" fmla="*/ 0 h 2396589"/>
                  <a:gd name="connsiteX1" fmla="*/ 1365773 w 1809142"/>
                  <a:gd name="connsiteY1" fmla="*/ 915421 h 2396589"/>
                  <a:gd name="connsiteX2" fmla="*/ 970938 w 1809142"/>
                  <a:gd name="connsiteY2" fmla="*/ 1371621 h 2396589"/>
                  <a:gd name="connsiteX3" fmla="*/ 443273 w 1809142"/>
                  <a:gd name="connsiteY3" fmla="*/ 1710376 h 2396589"/>
                  <a:gd name="connsiteX4" fmla="*/ 82028 w 1809142"/>
                  <a:gd name="connsiteY4" fmla="*/ 1961378 h 2396589"/>
                  <a:gd name="connsiteX5" fmla="*/ 74937 w 1809142"/>
                  <a:gd name="connsiteY5" fmla="*/ 2396480 h 2396589"/>
                  <a:gd name="connsiteX0" fmla="*/ 1764321 w 1764321"/>
                  <a:gd name="connsiteY0" fmla="*/ 0 h 2396535"/>
                  <a:gd name="connsiteX1" fmla="*/ 1320952 w 1764321"/>
                  <a:gd name="connsiteY1" fmla="*/ 915421 h 2396535"/>
                  <a:gd name="connsiteX2" fmla="*/ 926117 w 1764321"/>
                  <a:gd name="connsiteY2" fmla="*/ 1371621 h 2396535"/>
                  <a:gd name="connsiteX3" fmla="*/ 505379 w 1764321"/>
                  <a:gd name="connsiteY3" fmla="*/ 1619142 h 2396535"/>
                  <a:gd name="connsiteX4" fmla="*/ 37207 w 1764321"/>
                  <a:gd name="connsiteY4" fmla="*/ 1961378 h 2396535"/>
                  <a:gd name="connsiteX5" fmla="*/ 30116 w 1764321"/>
                  <a:gd name="connsiteY5" fmla="*/ 2396480 h 2396535"/>
                  <a:gd name="connsiteX0" fmla="*/ 1764321 w 1764321"/>
                  <a:gd name="connsiteY0" fmla="*/ 0 h 2396535"/>
                  <a:gd name="connsiteX1" fmla="*/ 1320952 w 1764321"/>
                  <a:gd name="connsiteY1" fmla="*/ 915421 h 2396535"/>
                  <a:gd name="connsiteX2" fmla="*/ 997402 w 1764321"/>
                  <a:gd name="connsiteY2" fmla="*/ 1314599 h 2396535"/>
                  <a:gd name="connsiteX3" fmla="*/ 505379 w 1764321"/>
                  <a:gd name="connsiteY3" fmla="*/ 1619142 h 2396535"/>
                  <a:gd name="connsiteX4" fmla="*/ 37207 w 1764321"/>
                  <a:gd name="connsiteY4" fmla="*/ 1961378 h 2396535"/>
                  <a:gd name="connsiteX5" fmla="*/ 30116 w 1764321"/>
                  <a:gd name="connsiteY5" fmla="*/ 2396480 h 2396535"/>
                  <a:gd name="connsiteX0" fmla="*/ 1764321 w 1764321"/>
                  <a:gd name="connsiteY0" fmla="*/ 0 h 2396535"/>
                  <a:gd name="connsiteX1" fmla="*/ 1451640 w 1764321"/>
                  <a:gd name="connsiteY1" fmla="*/ 778570 h 2396535"/>
                  <a:gd name="connsiteX2" fmla="*/ 997402 w 1764321"/>
                  <a:gd name="connsiteY2" fmla="*/ 1314599 h 2396535"/>
                  <a:gd name="connsiteX3" fmla="*/ 505379 w 1764321"/>
                  <a:gd name="connsiteY3" fmla="*/ 1619142 h 2396535"/>
                  <a:gd name="connsiteX4" fmla="*/ 37207 w 1764321"/>
                  <a:gd name="connsiteY4" fmla="*/ 1961378 h 2396535"/>
                  <a:gd name="connsiteX5" fmla="*/ 30116 w 1764321"/>
                  <a:gd name="connsiteY5" fmla="*/ 2396480 h 2396535"/>
                  <a:gd name="connsiteX0" fmla="*/ 1764321 w 1764321"/>
                  <a:gd name="connsiteY0" fmla="*/ 0 h 2396535"/>
                  <a:gd name="connsiteX1" fmla="*/ 1451640 w 1764321"/>
                  <a:gd name="connsiteY1" fmla="*/ 778570 h 2396535"/>
                  <a:gd name="connsiteX2" fmla="*/ 997402 w 1764321"/>
                  <a:gd name="connsiteY2" fmla="*/ 1314599 h 2396535"/>
                  <a:gd name="connsiteX3" fmla="*/ 505379 w 1764321"/>
                  <a:gd name="connsiteY3" fmla="*/ 1619142 h 2396535"/>
                  <a:gd name="connsiteX4" fmla="*/ 37207 w 1764321"/>
                  <a:gd name="connsiteY4" fmla="*/ 1961378 h 2396535"/>
                  <a:gd name="connsiteX5" fmla="*/ 30116 w 1764321"/>
                  <a:gd name="connsiteY5" fmla="*/ 2396480 h 2396535"/>
                  <a:gd name="connsiteX0" fmla="*/ 1764321 w 1764321"/>
                  <a:gd name="connsiteY0" fmla="*/ 0 h 2396533"/>
                  <a:gd name="connsiteX1" fmla="*/ 1451640 w 1764321"/>
                  <a:gd name="connsiteY1" fmla="*/ 778570 h 2396533"/>
                  <a:gd name="connsiteX2" fmla="*/ 997402 w 1764321"/>
                  <a:gd name="connsiteY2" fmla="*/ 1314599 h 2396533"/>
                  <a:gd name="connsiteX3" fmla="*/ 505379 w 1764321"/>
                  <a:gd name="connsiteY3" fmla="*/ 1687568 h 2396533"/>
                  <a:gd name="connsiteX4" fmla="*/ 37207 w 1764321"/>
                  <a:gd name="connsiteY4" fmla="*/ 1961378 h 2396533"/>
                  <a:gd name="connsiteX5" fmla="*/ 30116 w 1764321"/>
                  <a:gd name="connsiteY5" fmla="*/ 2396480 h 2396533"/>
                  <a:gd name="connsiteX0" fmla="*/ 1764321 w 1764321"/>
                  <a:gd name="connsiteY0" fmla="*/ 0 h 2396533"/>
                  <a:gd name="connsiteX1" fmla="*/ 1451640 w 1764321"/>
                  <a:gd name="connsiteY1" fmla="*/ 778570 h 2396533"/>
                  <a:gd name="connsiteX2" fmla="*/ 997402 w 1764321"/>
                  <a:gd name="connsiteY2" fmla="*/ 1314599 h 2396533"/>
                  <a:gd name="connsiteX3" fmla="*/ 505379 w 1764321"/>
                  <a:gd name="connsiteY3" fmla="*/ 1687568 h 2396533"/>
                  <a:gd name="connsiteX4" fmla="*/ 37207 w 1764321"/>
                  <a:gd name="connsiteY4" fmla="*/ 1961378 h 2396533"/>
                  <a:gd name="connsiteX5" fmla="*/ 30116 w 1764321"/>
                  <a:gd name="connsiteY5" fmla="*/ 2396480 h 2396533"/>
                  <a:gd name="connsiteX0" fmla="*/ 1764321 w 1764321"/>
                  <a:gd name="connsiteY0" fmla="*/ 0 h 2396533"/>
                  <a:gd name="connsiteX1" fmla="*/ 1451640 w 1764321"/>
                  <a:gd name="connsiteY1" fmla="*/ 778570 h 2396533"/>
                  <a:gd name="connsiteX2" fmla="*/ 997402 w 1764321"/>
                  <a:gd name="connsiteY2" fmla="*/ 1314599 h 2396533"/>
                  <a:gd name="connsiteX3" fmla="*/ 505379 w 1764321"/>
                  <a:gd name="connsiteY3" fmla="*/ 1687568 h 2396533"/>
                  <a:gd name="connsiteX4" fmla="*/ 37207 w 1764321"/>
                  <a:gd name="connsiteY4" fmla="*/ 1961378 h 2396533"/>
                  <a:gd name="connsiteX5" fmla="*/ 30116 w 1764321"/>
                  <a:gd name="connsiteY5" fmla="*/ 2396480 h 2396533"/>
                  <a:gd name="connsiteX0" fmla="*/ 1764321 w 1764321"/>
                  <a:gd name="connsiteY0" fmla="*/ 0 h 2396533"/>
                  <a:gd name="connsiteX1" fmla="*/ 1451640 w 1764321"/>
                  <a:gd name="connsiteY1" fmla="*/ 778570 h 2396533"/>
                  <a:gd name="connsiteX2" fmla="*/ 1068687 w 1764321"/>
                  <a:gd name="connsiteY2" fmla="*/ 1246174 h 2396533"/>
                  <a:gd name="connsiteX3" fmla="*/ 505379 w 1764321"/>
                  <a:gd name="connsiteY3" fmla="*/ 1687568 h 2396533"/>
                  <a:gd name="connsiteX4" fmla="*/ 37207 w 1764321"/>
                  <a:gd name="connsiteY4" fmla="*/ 1961378 h 2396533"/>
                  <a:gd name="connsiteX5" fmla="*/ 30116 w 1764321"/>
                  <a:gd name="connsiteY5" fmla="*/ 2396480 h 2396533"/>
                  <a:gd name="connsiteX0" fmla="*/ 1764321 w 1764321"/>
                  <a:gd name="connsiteY0" fmla="*/ 0 h 2396533"/>
                  <a:gd name="connsiteX1" fmla="*/ 1451640 w 1764321"/>
                  <a:gd name="connsiteY1" fmla="*/ 778570 h 2396533"/>
                  <a:gd name="connsiteX2" fmla="*/ 1068687 w 1764321"/>
                  <a:gd name="connsiteY2" fmla="*/ 1246174 h 2396533"/>
                  <a:gd name="connsiteX3" fmla="*/ 505379 w 1764321"/>
                  <a:gd name="connsiteY3" fmla="*/ 1687568 h 2396533"/>
                  <a:gd name="connsiteX4" fmla="*/ 37207 w 1764321"/>
                  <a:gd name="connsiteY4" fmla="*/ 1961378 h 2396533"/>
                  <a:gd name="connsiteX5" fmla="*/ 30116 w 1764321"/>
                  <a:gd name="connsiteY5" fmla="*/ 2396480 h 2396533"/>
                  <a:gd name="connsiteX0" fmla="*/ 1764321 w 1764321"/>
                  <a:gd name="connsiteY0" fmla="*/ 0 h 2396533"/>
                  <a:gd name="connsiteX1" fmla="*/ 1451640 w 1764321"/>
                  <a:gd name="connsiteY1" fmla="*/ 778570 h 2396533"/>
                  <a:gd name="connsiteX2" fmla="*/ 1068687 w 1764321"/>
                  <a:gd name="connsiteY2" fmla="*/ 1246174 h 2396533"/>
                  <a:gd name="connsiteX3" fmla="*/ 505379 w 1764321"/>
                  <a:gd name="connsiteY3" fmla="*/ 1687568 h 2396533"/>
                  <a:gd name="connsiteX4" fmla="*/ 37207 w 1764321"/>
                  <a:gd name="connsiteY4" fmla="*/ 1961378 h 2396533"/>
                  <a:gd name="connsiteX5" fmla="*/ 30116 w 1764321"/>
                  <a:gd name="connsiteY5" fmla="*/ 2396480 h 2396533"/>
                  <a:gd name="connsiteX0" fmla="*/ 1764321 w 1764321"/>
                  <a:gd name="connsiteY0" fmla="*/ 0 h 2396533"/>
                  <a:gd name="connsiteX1" fmla="*/ 1451640 w 1764321"/>
                  <a:gd name="connsiteY1" fmla="*/ 778570 h 2396533"/>
                  <a:gd name="connsiteX2" fmla="*/ 1068687 w 1764321"/>
                  <a:gd name="connsiteY2" fmla="*/ 1246174 h 2396533"/>
                  <a:gd name="connsiteX3" fmla="*/ 505379 w 1764321"/>
                  <a:gd name="connsiteY3" fmla="*/ 1687568 h 2396533"/>
                  <a:gd name="connsiteX4" fmla="*/ 37207 w 1764321"/>
                  <a:gd name="connsiteY4" fmla="*/ 1961378 h 2396533"/>
                  <a:gd name="connsiteX5" fmla="*/ 30116 w 1764321"/>
                  <a:gd name="connsiteY5" fmla="*/ 2396480 h 2396533"/>
                  <a:gd name="connsiteX0" fmla="*/ 1727114 w 1727114"/>
                  <a:gd name="connsiteY0" fmla="*/ 0 h 1961378"/>
                  <a:gd name="connsiteX1" fmla="*/ 1414433 w 1727114"/>
                  <a:gd name="connsiteY1" fmla="*/ 778570 h 1961378"/>
                  <a:gd name="connsiteX2" fmla="*/ 1031480 w 1727114"/>
                  <a:gd name="connsiteY2" fmla="*/ 1246174 h 1961378"/>
                  <a:gd name="connsiteX3" fmla="*/ 468172 w 1727114"/>
                  <a:gd name="connsiteY3" fmla="*/ 1687568 h 1961378"/>
                  <a:gd name="connsiteX4" fmla="*/ 0 w 1727114"/>
                  <a:gd name="connsiteY4" fmla="*/ 1961378 h 1961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114" h="1961378">
                    <a:moveTo>
                      <a:pt x="1727114" y="0"/>
                    </a:moveTo>
                    <a:cubicBezTo>
                      <a:pt x="1657179" y="133563"/>
                      <a:pt x="1554134" y="544264"/>
                      <a:pt x="1414433" y="778570"/>
                    </a:cubicBezTo>
                    <a:cubicBezTo>
                      <a:pt x="1274732" y="1012876"/>
                      <a:pt x="1189190" y="1094675"/>
                      <a:pt x="1031480" y="1246174"/>
                    </a:cubicBezTo>
                    <a:cubicBezTo>
                      <a:pt x="873770" y="1397673"/>
                      <a:pt x="640085" y="1568367"/>
                      <a:pt x="468172" y="1687568"/>
                    </a:cubicBezTo>
                    <a:cubicBezTo>
                      <a:pt x="296259" y="1806769"/>
                      <a:pt x="79210" y="1843226"/>
                      <a:pt x="0" y="1961378"/>
                    </a:cubicBezTo>
                  </a:path>
                </a:pathLst>
              </a:custGeom>
              <a:noFill/>
              <a:ln w="38100">
                <a:solidFill>
                  <a:srgbClr val="0000CC"/>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フリーフォーム: 図形 51">
                <a:extLst>
                  <a:ext uri="{FF2B5EF4-FFF2-40B4-BE49-F238E27FC236}">
                    <a16:creationId xmlns:a16="http://schemas.microsoft.com/office/drawing/2014/main" id="{E82E2892-66B0-475B-B817-991CA9472630}"/>
                  </a:ext>
                </a:extLst>
              </p:cNvPr>
              <p:cNvSpPr/>
              <p:nvPr/>
            </p:nvSpPr>
            <p:spPr>
              <a:xfrm rot="14460547" flipH="1">
                <a:off x="8031204" y="1551411"/>
                <a:ext cx="654909" cy="667265"/>
              </a:xfrm>
              <a:custGeom>
                <a:avLst/>
                <a:gdLst>
                  <a:gd name="connsiteX0" fmla="*/ 0 w 630195"/>
                  <a:gd name="connsiteY0" fmla="*/ 679622 h 679622"/>
                  <a:gd name="connsiteX1" fmla="*/ 630195 w 630195"/>
                  <a:gd name="connsiteY1" fmla="*/ 0 h 679622"/>
                  <a:gd name="connsiteX2" fmla="*/ 630195 w 630195"/>
                  <a:gd name="connsiteY2" fmla="*/ 0 h 679622"/>
                  <a:gd name="connsiteX0" fmla="*/ 0 w 704336"/>
                  <a:gd name="connsiteY0" fmla="*/ 778476 h 778476"/>
                  <a:gd name="connsiteX1" fmla="*/ 630195 w 704336"/>
                  <a:gd name="connsiteY1" fmla="*/ 98854 h 778476"/>
                  <a:gd name="connsiteX2" fmla="*/ 704336 w 704336"/>
                  <a:gd name="connsiteY2" fmla="*/ 0 h 778476"/>
                  <a:gd name="connsiteX0" fmla="*/ 0 w 704336"/>
                  <a:gd name="connsiteY0" fmla="*/ 778476 h 778476"/>
                  <a:gd name="connsiteX1" fmla="*/ 518984 w 704336"/>
                  <a:gd name="connsiteY1" fmla="*/ 123568 h 778476"/>
                  <a:gd name="connsiteX2" fmla="*/ 704336 w 704336"/>
                  <a:gd name="connsiteY2" fmla="*/ 0 h 778476"/>
                  <a:gd name="connsiteX0" fmla="*/ 0 w 889688"/>
                  <a:gd name="connsiteY0" fmla="*/ 716692 h 716692"/>
                  <a:gd name="connsiteX1" fmla="*/ 518984 w 889688"/>
                  <a:gd name="connsiteY1" fmla="*/ 61784 h 716692"/>
                  <a:gd name="connsiteX2" fmla="*/ 889688 w 889688"/>
                  <a:gd name="connsiteY2" fmla="*/ 0 h 716692"/>
                  <a:gd name="connsiteX0" fmla="*/ 0 w 889688"/>
                  <a:gd name="connsiteY0" fmla="*/ 723109 h 723109"/>
                  <a:gd name="connsiteX1" fmla="*/ 518984 w 889688"/>
                  <a:gd name="connsiteY1" fmla="*/ 68201 h 723109"/>
                  <a:gd name="connsiteX2" fmla="*/ 889688 w 889688"/>
                  <a:gd name="connsiteY2" fmla="*/ 6417 h 723109"/>
                  <a:gd name="connsiteX0" fmla="*/ 0 w 889688"/>
                  <a:gd name="connsiteY0" fmla="*/ 716692 h 716692"/>
                  <a:gd name="connsiteX1" fmla="*/ 407773 w 889688"/>
                  <a:gd name="connsiteY1" fmla="*/ 234779 h 716692"/>
                  <a:gd name="connsiteX2" fmla="*/ 889688 w 889688"/>
                  <a:gd name="connsiteY2" fmla="*/ 0 h 716692"/>
                  <a:gd name="connsiteX0" fmla="*/ 0 w 766121"/>
                  <a:gd name="connsiteY0" fmla="*/ 704336 h 704336"/>
                  <a:gd name="connsiteX1" fmla="*/ 407773 w 766121"/>
                  <a:gd name="connsiteY1" fmla="*/ 222423 h 704336"/>
                  <a:gd name="connsiteX2" fmla="*/ 766121 w 766121"/>
                  <a:gd name="connsiteY2" fmla="*/ 0 h 704336"/>
                  <a:gd name="connsiteX0" fmla="*/ 0 w 766121"/>
                  <a:gd name="connsiteY0" fmla="*/ 704336 h 704336"/>
                  <a:gd name="connsiteX1" fmla="*/ 407773 w 766121"/>
                  <a:gd name="connsiteY1" fmla="*/ 222423 h 704336"/>
                  <a:gd name="connsiteX2" fmla="*/ 766121 w 766121"/>
                  <a:gd name="connsiteY2" fmla="*/ 0 h 704336"/>
                  <a:gd name="connsiteX0" fmla="*/ 0 w 407773"/>
                  <a:gd name="connsiteY0" fmla="*/ 481913 h 481913"/>
                  <a:gd name="connsiteX1" fmla="*/ 407773 w 407773"/>
                  <a:gd name="connsiteY1" fmla="*/ 0 h 481913"/>
                  <a:gd name="connsiteX0" fmla="*/ 0 w 667265"/>
                  <a:gd name="connsiteY0" fmla="*/ 716691 h 716691"/>
                  <a:gd name="connsiteX1" fmla="*/ 667265 w 667265"/>
                  <a:gd name="connsiteY1" fmla="*/ 0 h 716691"/>
                  <a:gd name="connsiteX0" fmla="*/ 0 w 667265"/>
                  <a:gd name="connsiteY0" fmla="*/ 716691 h 716691"/>
                  <a:gd name="connsiteX1" fmla="*/ 667265 w 667265"/>
                  <a:gd name="connsiteY1" fmla="*/ 0 h 716691"/>
                  <a:gd name="connsiteX0" fmla="*/ 0 w 667265"/>
                  <a:gd name="connsiteY0" fmla="*/ 716691 h 716691"/>
                  <a:gd name="connsiteX1" fmla="*/ 667265 w 667265"/>
                  <a:gd name="connsiteY1" fmla="*/ 0 h 716691"/>
                  <a:gd name="connsiteX0" fmla="*/ 0 w 667265"/>
                  <a:gd name="connsiteY0" fmla="*/ 716691 h 716691"/>
                  <a:gd name="connsiteX1" fmla="*/ 667265 w 667265"/>
                  <a:gd name="connsiteY1" fmla="*/ 0 h 716691"/>
                  <a:gd name="connsiteX0" fmla="*/ 0 w 630195"/>
                  <a:gd name="connsiteY0" fmla="*/ 654908 h 654908"/>
                  <a:gd name="connsiteX1" fmla="*/ 630195 w 630195"/>
                  <a:gd name="connsiteY1" fmla="*/ 0 h 654908"/>
                  <a:gd name="connsiteX0" fmla="*/ 0 w 630195"/>
                  <a:gd name="connsiteY0" fmla="*/ 654908 h 654908"/>
                  <a:gd name="connsiteX1" fmla="*/ 630195 w 630195"/>
                  <a:gd name="connsiteY1" fmla="*/ 0 h 654908"/>
                  <a:gd name="connsiteX0" fmla="*/ 0 w 679622"/>
                  <a:gd name="connsiteY0" fmla="*/ 667265 h 667265"/>
                  <a:gd name="connsiteX1" fmla="*/ 679622 w 679622"/>
                  <a:gd name="connsiteY1" fmla="*/ 0 h 667265"/>
                </a:gdLst>
                <a:ahLst/>
                <a:cxnLst>
                  <a:cxn ang="0">
                    <a:pos x="connsiteX0" y="connsiteY0"/>
                  </a:cxn>
                  <a:cxn ang="0">
                    <a:pos x="connsiteX1" y="connsiteY1"/>
                  </a:cxn>
                </a:cxnLst>
                <a:rect l="l" t="t" r="r" b="b"/>
                <a:pathLst>
                  <a:path w="679622" h="667265">
                    <a:moveTo>
                      <a:pt x="0" y="667265"/>
                    </a:moveTo>
                    <a:cubicBezTo>
                      <a:pt x="247136" y="152400"/>
                      <a:pt x="514865" y="154459"/>
                      <a:pt x="679622" y="0"/>
                    </a:cubicBezTo>
                  </a:path>
                </a:pathLst>
              </a:custGeom>
              <a:noFill/>
              <a:ln w="28575">
                <a:solidFill>
                  <a:srgbClr val="0000CC"/>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3" name="テキスト ボックス 52">
              <a:extLst>
                <a:ext uri="{FF2B5EF4-FFF2-40B4-BE49-F238E27FC236}">
                  <a16:creationId xmlns:a16="http://schemas.microsoft.com/office/drawing/2014/main" id="{59CA489E-A926-406B-B364-5C0B9945A2A8}"/>
                </a:ext>
              </a:extLst>
            </p:cNvPr>
            <p:cNvSpPr txBox="1"/>
            <p:nvPr/>
          </p:nvSpPr>
          <p:spPr>
            <a:xfrm rot="19517271">
              <a:off x="7213287" y="2241871"/>
              <a:ext cx="1024639" cy="338554"/>
            </a:xfrm>
            <a:prstGeom prst="rect">
              <a:avLst/>
            </a:prstGeom>
            <a:solidFill>
              <a:schemeClr val="bg1">
                <a:alpha val="40000"/>
              </a:schemeClr>
            </a:solidFill>
          </p:spPr>
          <p:txBody>
            <a:bodyPr wrap="none" rtlCol="0">
              <a:spAutoFit/>
            </a:bodyPr>
            <a:lstStyle/>
            <a:p>
              <a:r>
                <a:rPr lang="ja-JP" altLang="en-US" sz="1600" dirty="0">
                  <a:solidFill>
                    <a:srgbClr val="0000CC"/>
                  </a:solidFill>
                  <a:latin typeface="Meiryo UI" panose="020B0604030504040204" pitchFamily="50" charset="-128"/>
                  <a:ea typeface="Meiryo UI" panose="020B0604030504040204" pitchFamily="50" charset="-128"/>
                </a:rPr>
                <a:t>リマン海流</a:t>
              </a:r>
              <a:endParaRPr lang="en-US" altLang="ja-JP" sz="1600" dirty="0">
                <a:solidFill>
                  <a:srgbClr val="0000CC"/>
                </a:solidFill>
                <a:latin typeface="Meiryo UI" panose="020B0604030504040204" pitchFamily="50" charset="-128"/>
                <a:ea typeface="Meiryo UI" panose="020B0604030504040204" pitchFamily="50" charset="-128"/>
              </a:endParaRPr>
            </a:p>
          </p:txBody>
        </p:sp>
      </p:grpSp>
      <p:pic>
        <p:nvPicPr>
          <p:cNvPr id="6" name="オーディオ 5">
            <a:hlinkClick r:id="" action="ppaction://media"/>
            <a:extLst>
              <a:ext uri="{FF2B5EF4-FFF2-40B4-BE49-F238E27FC236}">
                <a16:creationId xmlns:a16="http://schemas.microsoft.com/office/drawing/2014/main" id="{AE9AB14D-341C-4826-B156-2D6D4C156FD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955319088"/>
      </p:ext>
    </p:extLst>
  </p:cSld>
  <p:clrMapOvr>
    <a:masterClrMapping/>
  </p:clrMapOvr>
  <mc:AlternateContent xmlns:mc="http://schemas.openxmlformats.org/markup-compatibility/2006" xmlns:p14="http://schemas.microsoft.com/office/powerpoint/2010/main">
    <mc:Choice Requires="p14">
      <p:transition spd="slow" p14:dur="2000" advTm="50668"/>
    </mc:Choice>
    <mc:Fallback xmlns="">
      <p:transition spd="slow" advTm="50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3260829" cy="584775"/>
          </a:xfrm>
          <a:prstGeom prst="rect">
            <a:avLst/>
          </a:prstGeom>
          <a:solidFill>
            <a:schemeClr val="bg1">
              <a:alpha val="70000"/>
            </a:schemeClr>
          </a:solidFill>
        </p:spPr>
        <p:txBody>
          <a:bodyPr wrap="none" rtlCol="0">
            <a:spAutoFit/>
          </a:bodyPr>
          <a:lstStyle/>
          <a:p>
            <a:r>
              <a:rPr lang="ja-JP" altLang="en-US" sz="3200" dirty="0">
                <a:solidFill>
                  <a:srgbClr val="002060"/>
                </a:solidFill>
                <a:latin typeface="Meiryo UI" panose="020B0604030504040204" pitchFamily="50" charset="-128"/>
                <a:ea typeface="Meiryo UI" panose="020B0604030504040204" pitchFamily="50" charset="-128"/>
              </a:rPr>
              <a:t>海と風がつくる気候</a:t>
            </a:r>
            <a:endParaRPr lang="en-US" altLang="ja-JP" sz="3200" dirty="0">
              <a:solidFill>
                <a:srgbClr val="002060"/>
              </a:solidFill>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FE6B499A-E5E4-4FAF-9457-D37F914AB9FC}"/>
              </a:ext>
            </a:extLst>
          </p:cNvPr>
          <p:cNvPicPr>
            <a:picLocks noChangeAspect="1"/>
          </p:cNvPicPr>
          <p:nvPr/>
        </p:nvPicPr>
        <p:blipFill>
          <a:blip r:embed="rId6"/>
          <a:stretch>
            <a:fillRect/>
          </a:stretch>
        </p:blipFill>
        <p:spPr>
          <a:xfrm>
            <a:off x="4747962" y="3854701"/>
            <a:ext cx="3288226" cy="2466169"/>
          </a:xfrm>
          <a:prstGeom prst="rect">
            <a:avLst/>
          </a:prstGeom>
        </p:spPr>
      </p:pic>
      <p:sp>
        <p:nvSpPr>
          <p:cNvPr id="22" name="テキスト ボックス 21">
            <a:extLst>
              <a:ext uri="{FF2B5EF4-FFF2-40B4-BE49-F238E27FC236}">
                <a16:creationId xmlns:a16="http://schemas.microsoft.com/office/drawing/2014/main" id="{51D13C9D-4545-41B0-B609-29036A789AF4}"/>
              </a:ext>
            </a:extLst>
          </p:cNvPr>
          <p:cNvSpPr txBox="1"/>
          <p:nvPr/>
        </p:nvSpPr>
        <p:spPr>
          <a:xfrm>
            <a:off x="673708" y="5330682"/>
            <a:ext cx="2547492" cy="369332"/>
          </a:xfrm>
          <a:prstGeom prst="rect">
            <a:avLst/>
          </a:prstGeom>
          <a:noFill/>
        </p:spPr>
        <p:txBody>
          <a:bodyPr wrap="none" rtlCol="0">
            <a:spAutoFit/>
          </a:bodyPr>
          <a:lstStyle/>
          <a:p>
            <a:pPr>
              <a:spcAft>
                <a:spcPts val="600"/>
              </a:spcAft>
            </a:pPr>
            <a:r>
              <a:rPr lang="ja-JP" altLang="en-US" dirty="0">
                <a:solidFill>
                  <a:schemeClr val="bg1"/>
                </a:solidFill>
                <a:latin typeface="Meiryo UI" panose="020B0604030504040204" pitchFamily="50" charset="-128"/>
                <a:ea typeface="Meiryo UI" panose="020B0604030504040204" pitchFamily="50" charset="-128"/>
              </a:rPr>
              <a:t>北海道東岸（</a:t>
            </a:r>
            <a:r>
              <a:rPr lang="en-US" altLang="ja-JP" dirty="0">
                <a:solidFill>
                  <a:schemeClr val="bg1"/>
                </a:solidFill>
                <a:latin typeface="Meiryo UI" panose="020B0604030504040204" pitchFamily="50" charset="-128"/>
                <a:ea typeface="Meiryo UI" panose="020B0604030504040204" pitchFamily="50" charset="-128"/>
              </a:rPr>
              <a:t>6</a:t>
            </a:r>
            <a:r>
              <a:rPr lang="ja-JP" altLang="en-US" dirty="0">
                <a:solidFill>
                  <a:schemeClr val="bg1"/>
                </a:solidFill>
                <a:latin typeface="Meiryo UI" panose="020B0604030504040204" pitchFamily="50" charset="-128"/>
                <a:ea typeface="Meiryo UI" panose="020B0604030504040204" pitchFamily="50" charset="-128"/>
              </a:rPr>
              <a:t>～</a:t>
            </a:r>
            <a:r>
              <a:rPr lang="en-US" altLang="ja-JP" dirty="0">
                <a:solidFill>
                  <a:schemeClr val="bg1"/>
                </a:solidFill>
                <a:latin typeface="Meiryo UI" panose="020B0604030504040204" pitchFamily="50" charset="-128"/>
                <a:ea typeface="Meiryo UI" panose="020B0604030504040204" pitchFamily="50" charset="-128"/>
              </a:rPr>
              <a:t>8</a:t>
            </a:r>
            <a:r>
              <a:rPr lang="ja-JP" altLang="en-US" dirty="0">
                <a:solidFill>
                  <a:schemeClr val="bg1"/>
                </a:solidFill>
                <a:latin typeface="Meiryo UI" panose="020B0604030504040204" pitchFamily="50" charset="-128"/>
                <a:ea typeface="Meiryo UI" panose="020B0604030504040204" pitchFamily="50" charset="-128"/>
              </a:rPr>
              <a:t>月）</a:t>
            </a:r>
            <a:endParaRPr lang="en-US" altLang="ja-JP" dirty="0">
              <a:solidFill>
                <a:schemeClr val="bg1"/>
              </a:solidFill>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C9BC8089-9A77-442E-B269-986569F37844}"/>
              </a:ext>
            </a:extLst>
          </p:cNvPr>
          <p:cNvPicPr>
            <a:picLocks noChangeAspect="1"/>
          </p:cNvPicPr>
          <p:nvPr/>
        </p:nvPicPr>
        <p:blipFill>
          <a:blip r:embed="rId7"/>
          <a:stretch>
            <a:fillRect/>
          </a:stretch>
        </p:blipFill>
        <p:spPr>
          <a:xfrm>
            <a:off x="8250334" y="3854701"/>
            <a:ext cx="3167121" cy="2466170"/>
          </a:xfrm>
          <a:prstGeom prst="rect">
            <a:avLst/>
          </a:prstGeom>
        </p:spPr>
      </p:pic>
      <p:sp>
        <p:nvSpPr>
          <p:cNvPr id="11" name="フリーフォーム: 図形 10">
            <a:extLst>
              <a:ext uri="{FF2B5EF4-FFF2-40B4-BE49-F238E27FC236}">
                <a16:creationId xmlns:a16="http://schemas.microsoft.com/office/drawing/2014/main" id="{397F0DDD-023D-407E-A3A3-B1944EBF35FC}"/>
              </a:ext>
            </a:extLst>
          </p:cNvPr>
          <p:cNvSpPr/>
          <p:nvPr/>
        </p:nvSpPr>
        <p:spPr>
          <a:xfrm>
            <a:off x="9671878" y="4918750"/>
            <a:ext cx="1554081" cy="1239746"/>
          </a:xfrm>
          <a:custGeom>
            <a:avLst/>
            <a:gdLst>
              <a:gd name="connsiteX0" fmla="*/ 1130300 w 1130300"/>
              <a:gd name="connsiteY0" fmla="*/ 0 h 800100"/>
              <a:gd name="connsiteX1" fmla="*/ 457200 w 1130300"/>
              <a:gd name="connsiteY1" fmla="*/ 419100 h 800100"/>
              <a:gd name="connsiteX2" fmla="*/ 215900 w 1130300"/>
              <a:gd name="connsiteY2" fmla="*/ 444500 h 800100"/>
              <a:gd name="connsiteX3" fmla="*/ 0 w 1130300"/>
              <a:gd name="connsiteY3" fmla="*/ 800100 h 800100"/>
              <a:gd name="connsiteX0" fmla="*/ 1130300 w 1130300"/>
              <a:gd name="connsiteY0" fmla="*/ 0 h 800100"/>
              <a:gd name="connsiteX1" fmla="*/ 457200 w 1130300"/>
              <a:gd name="connsiteY1" fmla="*/ 419100 h 800100"/>
              <a:gd name="connsiteX2" fmla="*/ 215900 w 1130300"/>
              <a:gd name="connsiteY2" fmla="*/ 444500 h 800100"/>
              <a:gd name="connsiteX3" fmla="*/ 0 w 1130300"/>
              <a:gd name="connsiteY3" fmla="*/ 800100 h 800100"/>
              <a:gd name="connsiteX0" fmla="*/ 1130300 w 1130300"/>
              <a:gd name="connsiteY0" fmla="*/ 0 h 800100"/>
              <a:gd name="connsiteX1" fmla="*/ 457200 w 1130300"/>
              <a:gd name="connsiteY1" fmla="*/ 419100 h 800100"/>
              <a:gd name="connsiteX2" fmla="*/ 215900 w 1130300"/>
              <a:gd name="connsiteY2" fmla="*/ 444500 h 800100"/>
              <a:gd name="connsiteX3" fmla="*/ 0 w 1130300"/>
              <a:gd name="connsiteY3" fmla="*/ 800100 h 800100"/>
              <a:gd name="connsiteX0" fmla="*/ 1130300 w 1130300"/>
              <a:gd name="connsiteY0" fmla="*/ 0 h 800100"/>
              <a:gd name="connsiteX1" fmla="*/ 596900 w 1130300"/>
              <a:gd name="connsiteY1" fmla="*/ 304800 h 800100"/>
              <a:gd name="connsiteX2" fmla="*/ 215900 w 1130300"/>
              <a:gd name="connsiteY2" fmla="*/ 444500 h 800100"/>
              <a:gd name="connsiteX3" fmla="*/ 0 w 1130300"/>
              <a:gd name="connsiteY3" fmla="*/ 800100 h 800100"/>
              <a:gd name="connsiteX0" fmla="*/ 1193800 w 1193800"/>
              <a:gd name="connsiteY0" fmla="*/ 0 h 774700"/>
              <a:gd name="connsiteX1" fmla="*/ 660400 w 1193800"/>
              <a:gd name="connsiteY1" fmla="*/ 304800 h 774700"/>
              <a:gd name="connsiteX2" fmla="*/ 279400 w 1193800"/>
              <a:gd name="connsiteY2" fmla="*/ 444500 h 774700"/>
              <a:gd name="connsiteX3" fmla="*/ 0 w 1193800"/>
              <a:gd name="connsiteY3" fmla="*/ 774700 h 774700"/>
              <a:gd name="connsiteX0" fmla="*/ 1193800 w 1193800"/>
              <a:gd name="connsiteY0" fmla="*/ 0 h 774700"/>
              <a:gd name="connsiteX1" fmla="*/ 660400 w 1193800"/>
              <a:gd name="connsiteY1" fmla="*/ 304800 h 774700"/>
              <a:gd name="connsiteX2" fmla="*/ 279400 w 1193800"/>
              <a:gd name="connsiteY2" fmla="*/ 444500 h 774700"/>
              <a:gd name="connsiteX3" fmla="*/ 0 w 1193800"/>
              <a:gd name="connsiteY3" fmla="*/ 774700 h 774700"/>
              <a:gd name="connsiteX0" fmla="*/ 1193800 w 1193800"/>
              <a:gd name="connsiteY0" fmla="*/ 0 h 774700"/>
              <a:gd name="connsiteX1" fmla="*/ 723900 w 1193800"/>
              <a:gd name="connsiteY1" fmla="*/ 254000 h 774700"/>
              <a:gd name="connsiteX2" fmla="*/ 279400 w 1193800"/>
              <a:gd name="connsiteY2" fmla="*/ 444500 h 774700"/>
              <a:gd name="connsiteX3" fmla="*/ 0 w 1193800"/>
              <a:gd name="connsiteY3" fmla="*/ 774700 h 774700"/>
              <a:gd name="connsiteX0" fmla="*/ 1214135 w 1214135"/>
              <a:gd name="connsiteY0" fmla="*/ 0 h 793415"/>
              <a:gd name="connsiteX1" fmla="*/ 744235 w 1214135"/>
              <a:gd name="connsiteY1" fmla="*/ 254000 h 793415"/>
              <a:gd name="connsiteX2" fmla="*/ 299735 w 1214135"/>
              <a:gd name="connsiteY2" fmla="*/ 444500 h 793415"/>
              <a:gd name="connsiteX3" fmla="*/ 20335 w 1214135"/>
              <a:gd name="connsiteY3" fmla="*/ 774700 h 793415"/>
              <a:gd name="connsiteX4" fmla="*/ 21604 w 1214135"/>
              <a:gd name="connsiteY4" fmla="*/ 751575 h 793415"/>
              <a:gd name="connsiteX0" fmla="*/ 1204474 w 1204474"/>
              <a:gd name="connsiteY0" fmla="*/ 0 h 782086"/>
              <a:gd name="connsiteX1" fmla="*/ 734574 w 1204474"/>
              <a:gd name="connsiteY1" fmla="*/ 254000 h 782086"/>
              <a:gd name="connsiteX2" fmla="*/ 290074 w 1204474"/>
              <a:gd name="connsiteY2" fmla="*/ 444500 h 782086"/>
              <a:gd name="connsiteX3" fmla="*/ 10674 w 1204474"/>
              <a:gd name="connsiteY3" fmla="*/ 774700 h 782086"/>
              <a:gd name="connsiteX4" fmla="*/ 84217 w 1204474"/>
              <a:gd name="connsiteY4" fmla="*/ 589698 h 782086"/>
              <a:gd name="connsiteX0" fmla="*/ 1276853 w 1276853"/>
              <a:gd name="connsiteY0" fmla="*/ 0 h 1595673"/>
              <a:gd name="connsiteX1" fmla="*/ 806953 w 1276853"/>
              <a:gd name="connsiteY1" fmla="*/ 254000 h 1595673"/>
              <a:gd name="connsiteX2" fmla="*/ 362453 w 1276853"/>
              <a:gd name="connsiteY2" fmla="*/ 444500 h 1595673"/>
              <a:gd name="connsiteX3" fmla="*/ 83053 w 1276853"/>
              <a:gd name="connsiteY3" fmla="*/ 774700 h 1595673"/>
              <a:gd name="connsiteX4" fmla="*/ 1 w 1276853"/>
              <a:gd name="connsiteY4" fmla="*/ 1595651 h 1595673"/>
              <a:gd name="connsiteX0" fmla="*/ 1276853 w 1276853"/>
              <a:gd name="connsiteY0" fmla="*/ 0 h 1595673"/>
              <a:gd name="connsiteX1" fmla="*/ 806953 w 1276853"/>
              <a:gd name="connsiteY1" fmla="*/ 254000 h 1595673"/>
              <a:gd name="connsiteX2" fmla="*/ 362453 w 1276853"/>
              <a:gd name="connsiteY2" fmla="*/ 444500 h 1595673"/>
              <a:gd name="connsiteX3" fmla="*/ 83053 w 1276853"/>
              <a:gd name="connsiteY3" fmla="*/ 774700 h 1595673"/>
              <a:gd name="connsiteX4" fmla="*/ 1 w 1276853"/>
              <a:gd name="connsiteY4" fmla="*/ 1595651 h 1595673"/>
              <a:gd name="connsiteX0" fmla="*/ 1276853 w 1276853"/>
              <a:gd name="connsiteY0" fmla="*/ 0 h 1595669"/>
              <a:gd name="connsiteX1" fmla="*/ 806953 w 1276853"/>
              <a:gd name="connsiteY1" fmla="*/ 254000 h 1595669"/>
              <a:gd name="connsiteX2" fmla="*/ 362453 w 1276853"/>
              <a:gd name="connsiteY2" fmla="*/ 444500 h 1595669"/>
              <a:gd name="connsiteX3" fmla="*/ 131236 w 1276853"/>
              <a:gd name="connsiteY3" fmla="*/ 624385 h 1595669"/>
              <a:gd name="connsiteX4" fmla="*/ 1 w 1276853"/>
              <a:gd name="connsiteY4" fmla="*/ 1595651 h 1595669"/>
              <a:gd name="connsiteX0" fmla="*/ 1276853 w 1276853"/>
              <a:gd name="connsiteY0" fmla="*/ 0 h 1595675"/>
              <a:gd name="connsiteX1" fmla="*/ 806953 w 1276853"/>
              <a:gd name="connsiteY1" fmla="*/ 254000 h 1595675"/>
              <a:gd name="connsiteX2" fmla="*/ 362453 w 1276853"/>
              <a:gd name="connsiteY2" fmla="*/ 444500 h 1595675"/>
              <a:gd name="connsiteX3" fmla="*/ 119191 w 1276853"/>
              <a:gd name="connsiteY3" fmla="*/ 844076 h 1595675"/>
              <a:gd name="connsiteX4" fmla="*/ 1 w 1276853"/>
              <a:gd name="connsiteY4" fmla="*/ 1595651 h 1595675"/>
              <a:gd name="connsiteX0" fmla="*/ 1276853 w 1276853"/>
              <a:gd name="connsiteY0" fmla="*/ 0 h 1595676"/>
              <a:gd name="connsiteX1" fmla="*/ 806953 w 1276853"/>
              <a:gd name="connsiteY1" fmla="*/ 254000 h 1595676"/>
              <a:gd name="connsiteX2" fmla="*/ 362453 w 1276853"/>
              <a:gd name="connsiteY2" fmla="*/ 444500 h 1595676"/>
              <a:gd name="connsiteX3" fmla="*/ 95099 w 1276853"/>
              <a:gd name="connsiteY3" fmla="*/ 867202 h 1595676"/>
              <a:gd name="connsiteX4" fmla="*/ 1 w 1276853"/>
              <a:gd name="connsiteY4" fmla="*/ 1595651 h 1595676"/>
              <a:gd name="connsiteX0" fmla="*/ 1276854 w 1276854"/>
              <a:gd name="connsiteY0" fmla="*/ 0 h 1595687"/>
              <a:gd name="connsiteX1" fmla="*/ 806954 w 1276854"/>
              <a:gd name="connsiteY1" fmla="*/ 254000 h 1595687"/>
              <a:gd name="connsiteX2" fmla="*/ 362454 w 1276854"/>
              <a:gd name="connsiteY2" fmla="*/ 444500 h 1595687"/>
              <a:gd name="connsiteX3" fmla="*/ 95100 w 1276854"/>
              <a:gd name="connsiteY3" fmla="*/ 867202 h 1595687"/>
              <a:gd name="connsiteX4" fmla="*/ 2 w 1276854"/>
              <a:gd name="connsiteY4" fmla="*/ 1595651 h 1595687"/>
              <a:gd name="connsiteX0" fmla="*/ 1276853 w 1276853"/>
              <a:gd name="connsiteY0" fmla="*/ 0 h 1595692"/>
              <a:gd name="connsiteX1" fmla="*/ 806953 w 1276853"/>
              <a:gd name="connsiteY1" fmla="*/ 254000 h 1595692"/>
              <a:gd name="connsiteX2" fmla="*/ 362453 w 1276853"/>
              <a:gd name="connsiteY2" fmla="*/ 444500 h 1595692"/>
              <a:gd name="connsiteX3" fmla="*/ 155328 w 1276853"/>
              <a:gd name="connsiteY3" fmla="*/ 925015 h 1595692"/>
              <a:gd name="connsiteX4" fmla="*/ 1 w 1276853"/>
              <a:gd name="connsiteY4" fmla="*/ 1595651 h 1595692"/>
              <a:gd name="connsiteX0" fmla="*/ 1337081 w 1337081"/>
              <a:gd name="connsiteY0" fmla="*/ 0 h 1537877"/>
              <a:gd name="connsiteX1" fmla="*/ 867181 w 1337081"/>
              <a:gd name="connsiteY1" fmla="*/ 254000 h 1537877"/>
              <a:gd name="connsiteX2" fmla="*/ 422681 w 1337081"/>
              <a:gd name="connsiteY2" fmla="*/ 444500 h 1537877"/>
              <a:gd name="connsiteX3" fmla="*/ 215556 w 1337081"/>
              <a:gd name="connsiteY3" fmla="*/ 925015 h 1537877"/>
              <a:gd name="connsiteX4" fmla="*/ 0 w 1337081"/>
              <a:gd name="connsiteY4" fmla="*/ 1537838 h 1537877"/>
              <a:gd name="connsiteX0" fmla="*/ 1216625 w 1216625"/>
              <a:gd name="connsiteY0" fmla="*/ 0 h 1329775"/>
              <a:gd name="connsiteX1" fmla="*/ 746725 w 1216625"/>
              <a:gd name="connsiteY1" fmla="*/ 254000 h 1329775"/>
              <a:gd name="connsiteX2" fmla="*/ 302225 w 1216625"/>
              <a:gd name="connsiteY2" fmla="*/ 444500 h 1329775"/>
              <a:gd name="connsiteX3" fmla="*/ 95100 w 1216625"/>
              <a:gd name="connsiteY3" fmla="*/ 925015 h 1329775"/>
              <a:gd name="connsiteX4" fmla="*/ 2 w 1216625"/>
              <a:gd name="connsiteY4" fmla="*/ 1329710 h 1329775"/>
              <a:gd name="connsiteX0" fmla="*/ 1216624 w 1216624"/>
              <a:gd name="connsiteY0" fmla="*/ 0 h 1329757"/>
              <a:gd name="connsiteX1" fmla="*/ 746724 w 1216624"/>
              <a:gd name="connsiteY1" fmla="*/ 254000 h 1329757"/>
              <a:gd name="connsiteX2" fmla="*/ 302224 w 1216624"/>
              <a:gd name="connsiteY2" fmla="*/ 444500 h 1329757"/>
              <a:gd name="connsiteX3" fmla="*/ 119191 w 1216624"/>
              <a:gd name="connsiteY3" fmla="*/ 820950 h 1329757"/>
              <a:gd name="connsiteX4" fmla="*/ 1 w 1216624"/>
              <a:gd name="connsiteY4" fmla="*/ 1329710 h 1329757"/>
              <a:gd name="connsiteX0" fmla="*/ 1175811 w 1175811"/>
              <a:gd name="connsiteY0" fmla="*/ 0 h 1153491"/>
              <a:gd name="connsiteX1" fmla="*/ 705911 w 1175811"/>
              <a:gd name="connsiteY1" fmla="*/ 254000 h 1153491"/>
              <a:gd name="connsiteX2" fmla="*/ 261411 w 1175811"/>
              <a:gd name="connsiteY2" fmla="*/ 444500 h 1153491"/>
              <a:gd name="connsiteX3" fmla="*/ 78378 w 1175811"/>
              <a:gd name="connsiteY3" fmla="*/ 820950 h 1153491"/>
              <a:gd name="connsiteX4" fmla="*/ 2 w 1175811"/>
              <a:gd name="connsiteY4" fmla="*/ 1153413 h 1153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811" h="1153491">
                <a:moveTo>
                  <a:pt x="1175811" y="0"/>
                </a:moveTo>
                <a:cubicBezTo>
                  <a:pt x="951444" y="139700"/>
                  <a:pt x="858311" y="179917"/>
                  <a:pt x="705911" y="254000"/>
                </a:cubicBezTo>
                <a:cubicBezTo>
                  <a:pt x="553511" y="328083"/>
                  <a:pt x="366000" y="350008"/>
                  <a:pt x="261411" y="444500"/>
                </a:cubicBezTo>
                <a:cubicBezTo>
                  <a:pt x="156822" y="538992"/>
                  <a:pt x="121946" y="702798"/>
                  <a:pt x="78378" y="820950"/>
                </a:cubicBezTo>
                <a:cubicBezTo>
                  <a:pt x="34810" y="939102"/>
                  <a:pt x="-262" y="1158231"/>
                  <a:pt x="2" y="1153413"/>
                </a:cubicBezTo>
              </a:path>
            </a:pathLst>
          </a:custGeom>
          <a:noFill/>
          <a:ln w="38100">
            <a:solidFill>
              <a:srgbClr val="0000CC"/>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F52C8B47-9727-4580-A926-D231D44DE02C}"/>
              </a:ext>
            </a:extLst>
          </p:cNvPr>
          <p:cNvSpPr txBox="1"/>
          <p:nvPr/>
        </p:nvSpPr>
        <p:spPr>
          <a:xfrm rot="20266759">
            <a:off x="10561635" y="4593087"/>
            <a:ext cx="652834" cy="371307"/>
          </a:xfrm>
          <a:prstGeom prst="rect">
            <a:avLst/>
          </a:prstGeom>
          <a:solidFill>
            <a:schemeClr val="bg1">
              <a:alpha val="40000"/>
            </a:schemeClr>
          </a:solidFill>
        </p:spPr>
        <p:txBody>
          <a:bodyPr wrap="none" rtlCol="0">
            <a:spAutoFit/>
          </a:bodyPr>
          <a:lstStyle/>
          <a:p>
            <a:r>
              <a:rPr lang="ja-JP" altLang="en-US" sz="2000" dirty="0">
                <a:solidFill>
                  <a:srgbClr val="0000CC"/>
                </a:solidFill>
                <a:latin typeface="Meiryo UI" panose="020B0604030504040204" pitchFamily="50" charset="-128"/>
                <a:ea typeface="Meiryo UI" panose="020B0604030504040204" pitchFamily="50" charset="-128"/>
              </a:rPr>
              <a:t>親潮</a:t>
            </a:r>
            <a:endParaRPr lang="en-US" altLang="ja-JP" sz="2000" dirty="0">
              <a:solidFill>
                <a:srgbClr val="0000CC"/>
              </a:solidFill>
              <a:latin typeface="Meiryo UI" panose="020B0604030504040204" pitchFamily="50" charset="-128"/>
              <a:ea typeface="Meiryo UI" panose="020B0604030504040204" pitchFamily="50" charset="-128"/>
            </a:endParaRPr>
          </a:p>
        </p:txBody>
      </p:sp>
      <p:sp>
        <p:nvSpPr>
          <p:cNvPr id="20" name="楕円 19">
            <a:extLst>
              <a:ext uri="{FF2B5EF4-FFF2-40B4-BE49-F238E27FC236}">
                <a16:creationId xmlns:a16="http://schemas.microsoft.com/office/drawing/2014/main" id="{4A1EFC75-7419-46E8-82C1-A9D2FC9998A3}"/>
              </a:ext>
            </a:extLst>
          </p:cNvPr>
          <p:cNvSpPr/>
          <p:nvPr/>
        </p:nvSpPr>
        <p:spPr>
          <a:xfrm>
            <a:off x="9945607" y="5143502"/>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060DF4A0-AF2A-4EEF-94FC-2D7B2A7BEE6D}"/>
              </a:ext>
            </a:extLst>
          </p:cNvPr>
          <p:cNvSpPr txBox="1"/>
          <p:nvPr/>
        </p:nvSpPr>
        <p:spPr>
          <a:xfrm>
            <a:off x="5003264" y="6299687"/>
            <a:ext cx="3004348" cy="307777"/>
          </a:xfrm>
          <a:prstGeom prst="rect">
            <a:avLst/>
          </a:prstGeom>
          <a:noFill/>
        </p:spPr>
        <p:txBody>
          <a:bodyPr wrap="none" rtlCol="0">
            <a:spAutoFit/>
          </a:bodyPr>
          <a:lstStyle/>
          <a:p>
            <a:pPr algn="r"/>
            <a:r>
              <a:rPr lang="ja-JP" altLang="en-US" sz="1400" dirty="0">
                <a:solidFill>
                  <a:schemeClr val="bg1"/>
                </a:solidFill>
                <a:latin typeface="Meiryo UI" panose="020B0604030504040204" pitchFamily="50" charset="-128"/>
                <a:ea typeface="Meiryo UI" panose="020B0604030504040204" pitchFamily="50" charset="-128"/>
              </a:rPr>
              <a:t>釧路市郊外の海霧。「じり」とも呼ばれる</a:t>
            </a:r>
            <a:endParaRPr lang="en-US" altLang="ja-JP" sz="1400" dirty="0">
              <a:solidFill>
                <a:schemeClr val="bg1"/>
              </a:solidFill>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B37E0368-E93E-4475-A6E7-56B607E06F26}"/>
              </a:ext>
            </a:extLst>
          </p:cNvPr>
          <p:cNvSpPr txBox="1"/>
          <p:nvPr/>
        </p:nvSpPr>
        <p:spPr>
          <a:xfrm>
            <a:off x="9561053" y="4926405"/>
            <a:ext cx="543739" cy="307777"/>
          </a:xfrm>
          <a:prstGeom prst="rect">
            <a:avLst/>
          </a:prstGeom>
          <a:noFill/>
        </p:spPr>
        <p:txBody>
          <a:bodyPr wrap="none" rtlCol="0">
            <a:spAutoFit/>
          </a:bodyPr>
          <a:lstStyle/>
          <a:p>
            <a:r>
              <a:rPr lang="ja-JP" altLang="en-US" sz="1400" dirty="0">
                <a:solidFill>
                  <a:schemeClr val="bg1"/>
                </a:solidFill>
                <a:latin typeface="Meiryo UI" panose="020B0604030504040204" pitchFamily="50" charset="-128"/>
                <a:ea typeface="Meiryo UI" panose="020B0604030504040204" pitchFamily="50" charset="-128"/>
              </a:rPr>
              <a:t>釧路</a:t>
            </a:r>
            <a:endParaRPr lang="en-US" altLang="ja-JP" sz="1400" dirty="0">
              <a:solidFill>
                <a:schemeClr val="bg1"/>
              </a:solidFill>
              <a:latin typeface="Meiryo UI" panose="020B0604030504040204" pitchFamily="50" charset="-128"/>
              <a:ea typeface="Meiryo UI" panose="020B0604030504040204" pitchFamily="50" charset="-128"/>
            </a:endParaRPr>
          </a:p>
        </p:txBody>
      </p:sp>
      <p:sp>
        <p:nvSpPr>
          <p:cNvPr id="42" name="テキスト ボックス 41">
            <a:extLst>
              <a:ext uri="{FF2B5EF4-FFF2-40B4-BE49-F238E27FC236}">
                <a16:creationId xmlns:a16="http://schemas.microsoft.com/office/drawing/2014/main" id="{BE1E77D9-283B-47D6-807C-34EF653A3C0E}"/>
              </a:ext>
            </a:extLst>
          </p:cNvPr>
          <p:cNvSpPr txBox="1"/>
          <p:nvPr/>
        </p:nvSpPr>
        <p:spPr>
          <a:xfrm>
            <a:off x="429373" y="1256286"/>
            <a:ext cx="3664786" cy="461665"/>
          </a:xfrm>
          <a:prstGeom prst="rect">
            <a:avLst/>
          </a:prstGeom>
          <a:noFill/>
        </p:spPr>
        <p:txBody>
          <a:bodyPr wrap="none" rtlCol="0">
            <a:spAutoFit/>
          </a:bodyPr>
          <a:lstStyle/>
          <a:p>
            <a:r>
              <a:rPr lang="en-US" altLang="ja-JP" sz="2400" dirty="0">
                <a:solidFill>
                  <a:schemeClr val="bg1"/>
                </a:solidFill>
                <a:latin typeface="Meiryo UI" panose="020B0604030504040204" pitchFamily="50" charset="-128"/>
                <a:ea typeface="Meiryo UI" panose="020B0604030504040204" pitchFamily="50" charset="-128"/>
              </a:rPr>
              <a:t>『</a:t>
            </a:r>
            <a:r>
              <a:rPr lang="ja-JP" altLang="en-US" sz="2400" dirty="0">
                <a:solidFill>
                  <a:schemeClr val="bg1"/>
                </a:solidFill>
                <a:latin typeface="Meiryo UI" panose="020B0604030504040204" pitchFamily="50" charset="-128"/>
                <a:ea typeface="Meiryo UI" panose="020B0604030504040204" pitchFamily="50" charset="-128"/>
              </a:rPr>
              <a:t>夏の太平洋側は雨が多い</a:t>
            </a:r>
            <a:r>
              <a:rPr lang="en-US" altLang="ja-JP" sz="2400" dirty="0">
                <a:solidFill>
                  <a:schemeClr val="bg1"/>
                </a:solidFill>
                <a:latin typeface="Meiryo UI" panose="020B0604030504040204" pitchFamily="50" charset="-128"/>
                <a:ea typeface="Meiryo UI" panose="020B0604030504040204" pitchFamily="50" charset="-128"/>
              </a:rPr>
              <a:t>』</a:t>
            </a:r>
          </a:p>
        </p:txBody>
      </p:sp>
      <p:sp>
        <p:nvSpPr>
          <p:cNvPr id="43" name="テキスト ボックス 42">
            <a:extLst>
              <a:ext uri="{FF2B5EF4-FFF2-40B4-BE49-F238E27FC236}">
                <a16:creationId xmlns:a16="http://schemas.microsoft.com/office/drawing/2014/main" id="{6394129F-FA79-4913-A48C-7914B6160680}"/>
              </a:ext>
            </a:extLst>
          </p:cNvPr>
          <p:cNvSpPr txBox="1"/>
          <p:nvPr/>
        </p:nvSpPr>
        <p:spPr>
          <a:xfrm>
            <a:off x="650588" y="1906890"/>
            <a:ext cx="3443571" cy="1323439"/>
          </a:xfrm>
          <a:prstGeom prst="rect">
            <a:avLst/>
          </a:prstGeom>
          <a:noFill/>
        </p:spPr>
        <p:txBody>
          <a:bodyPr wrap="none" rtlCol="0">
            <a:spAutoFit/>
          </a:bodyPr>
          <a:lstStyle/>
          <a:p>
            <a:r>
              <a:rPr lang="ja-JP" altLang="en-US" sz="2000" dirty="0">
                <a:solidFill>
                  <a:schemeClr val="bg1"/>
                </a:solidFill>
                <a:latin typeface="Meiryo UI" panose="020B0604030504040204" pitchFamily="50" charset="-128"/>
                <a:ea typeface="Meiryo UI" panose="020B0604030504040204" pitchFamily="50" charset="-128"/>
              </a:rPr>
              <a:t>梅雨の時期の入り始め（</a:t>
            </a:r>
            <a:r>
              <a:rPr lang="en-US" altLang="ja-JP" sz="2000" dirty="0">
                <a:solidFill>
                  <a:schemeClr val="bg1"/>
                </a:solidFill>
                <a:latin typeface="Meiryo UI" panose="020B0604030504040204" pitchFamily="50" charset="-128"/>
                <a:ea typeface="Meiryo UI" panose="020B0604030504040204" pitchFamily="50" charset="-128"/>
              </a:rPr>
              <a:t>6</a:t>
            </a:r>
            <a:r>
              <a:rPr lang="ja-JP" altLang="en-US" sz="2000" dirty="0">
                <a:solidFill>
                  <a:schemeClr val="bg1"/>
                </a:solidFill>
                <a:latin typeface="Meiryo UI" panose="020B0604030504040204" pitchFamily="50" charset="-128"/>
                <a:ea typeface="Meiryo UI" panose="020B0604030504040204" pitchFamily="50" charset="-128"/>
              </a:rPr>
              <a:t>月）</a:t>
            </a:r>
            <a:endParaRPr lang="en-US" altLang="ja-JP" sz="2000" dirty="0">
              <a:solidFill>
                <a:schemeClr val="bg1"/>
              </a:solidFill>
              <a:latin typeface="Meiryo UI" panose="020B0604030504040204" pitchFamily="50" charset="-128"/>
              <a:ea typeface="Meiryo UI" panose="020B0604030504040204" pitchFamily="50" charset="-128"/>
            </a:endParaRPr>
          </a:p>
          <a:p>
            <a:endParaRPr lang="en-US" altLang="ja-JP" sz="2000" dirty="0">
              <a:solidFill>
                <a:schemeClr val="bg1"/>
              </a:solidFill>
              <a:latin typeface="Meiryo UI" panose="020B0604030504040204" pitchFamily="50" charset="-128"/>
              <a:ea typeface="Meiryo UI" panose="020B0604030504040204" pitchFamily="50" charset="-128"/>
            </a:endParaRPr>
          </a:p>
          <a:p>
            <a:r>
              <a:rPr lang="ja-JP" altLang="en-US" sz="2000" dirty="0">
                <a:solidFill>
                  <a:schemeClr val="bg1"/>
                </a:solidFill>
                <a:highlight>
                  <a:srgbClr val="FF0000"/>
                </a:highlight>
                <a:latin typeface="Meiryo UI" panose="020B0604030504040204" pitchFamily="50" charset="-128"/>
                <a:ea typeface="Meiryo UI" panose="020B0604030504040204" pitchFamily="50" charset="-128"/>
              </a:rPr>
              <a:t>黒潮</a:t>
            </a:r>
            <a:r>
              <a:rPr lang="ja-JP" altLang="en-US" sz="2000" dirty="0">
                <a:solidFill>
                  <a:schemeClr val="bg1"/>
                </a:solidFill>
                <a:latin typeface="Meiryo UI" panose="020B0604030504040204" pitchFamily="50" charset="-128"/>
                <a:ea typeface="Meiryo UI" panose="020B0604030504040204" pitchFamily="50" charset="-128"/>
              </a:rPr>
              <a:t>の影響で九州では</a:t>
            </a:r>
            <a:endParaRPr lang="en-US" altLang="ja-JP" sz="2000" dirty="0">
              <a:solidFill>
                <a:schemeClr val="bg1"/>
              </a:solidFill>
              <a:latin typeface="Meiryo UI" panose="020B0604030504040204" pitchFamily="50" charset="-128"/>
              <a:ea typeface="Meiryo UI" panose="020B0604030504040204" pitchFamily="50" charset="-128"/>
            </a:endParaRPr>
          </a:p>
          <a:p>
            <a:r>
              <a:rPr lang="ja-JP" altLang="en-US" sz="2000" dirty="0">
                <a:solidFill>
                  <a:schemeClr val="bg1"/>
                </a:solidFill>
                <a:latin typeface="Meiryo UI" panose="020B0604030504040204" pitchFamily="50" charset="-128"/>
                <a:ea typeface="Meiryo UI" panose="020B0604030504040204" pitchFamily="50" charset="-128"/>
              </a:rPr>
              <a:t>他地域より雨量が多い傾向</a:t>
            </a:r>
            <a:endParaRPr lang="en-US" altLang="ja-JP" sz="2000" dirty="0">
              <a:solidFill>
                <a:schemeClr val="bg1"/>
              </a:solidFill>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DC7E9AF0-928F-4054-A988-C1984238B9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10099" y="875703"/>
            <a:ext cx="3384000" cy="2552993"/>
          </a:xfrm>
          <a:prstGeom prst="rect">
            <a:avLst/>
          </a:prstGeom>
        </p:spPr>
      </p:pic>
      <p:pic>
        <p:nvPicPr>
          <p:cNvPr id="8" name="図 7" descr="テキスト, 地図 が含まれている画像&#10;&#10;自動的に生成された説明">
            <a:extLst>
              <a:ext uri="{FF2B5EF4-FFF2-40B4-BE49-F238E27FC236}">
                <a16:creationId xmlns:a16="http://schemas.microsoft.com/office/drawing/2014/main" id="{540D17BE-A691-4D95-945C-BBF3FC619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53358" y="875703"/>
            <a:ext cx="3343113" cy="2556000"/>
          </a:xfrm>
          <a:prstGeom prst="rect">
            <a:avLst/>
          </a:prstGeom>
        </p:spPr>
      </p:pic>
      <p:sp>
        <p:nvSpPr>
          <p:cNvPr id="44" name="テキスト ボックス 43">
            <a:extLst>
              <a:ext uri="{FF2B5EF4-FFF2-40B4-BE49-F238E27FC236}">
                <a16:creationId xmlns:a16="http://schemas.microsoft.com/office/drawing/2014/main" id="{78F27F0F-FC1B-49AE-94D4-AF8CC49303A6}"/>
              </a:ext>
            </a:extLst>
          </p:cNvPr>
          <p:cNvSpPr txBox="1"/>
          <p:nvPr/>
        </p:nvSpPr>
        <p:spPr>
          <a:xfrm>
            <a:off x="5954029" y="3414218"/>
            <a:ext cx="4436728" cy="307777"/>
          </a:xfrm>
          <a:prstGeom prst="rect">
            <a:avLst/>
          </a:prstGeom>
          <a:noFill/>
        </p:spPr>
        <p:txBody>
          <a:bodyPr wrap="none" rtlCol="0">
            <a:spAutoFit/>
          </a:bodyPr>
          <a:lstStyle/>
          <a:p>
            <a:pPr algn="r"/>
            <a:r>
              <a:rPr lang="en-US" altLang="ja-JP" sz="1400" dirty="0">
                <a:solidFill>
                  <a:schemeClr val="bg1"/>
                </a:solidFill>
                <a:latin typeface="Meiryo UI" panose="020B0604030504040204" pitchFamily="50" charset="-128"/>
                <a:ea typeface="Meiryo UI" panose="020B0604030504040204" pitchFamily="50" charset="-128"/>
              </a:rPr>
              <a:t>JAMSTEC『</a:t>
            </a:r>
            <a:r>
              <a:rPr lang="ja-JP" altLang="en-US" sz="1400" dirty="0">
                <a:solidFill>
                  <a:schemeClr val="bg1"/>
                </a:solidFill>
                <a:latin typeface="Meiryo UI" panose="020B0604030504040204" pitchFamily="50" charset="-128"/>
                <a:ea typeface="Meiryo UI" panose="020B0604030504040204" pitchFamily="50" charset="-128"/>
              </a:rPr>
              <a:t>黒潮親潮ウォッチ</a:t>
            </a:r>
            <a:r>
              <a:rPr lang="en-US" altLang="ja-JP" sz="1400" dirty="0">
                <a:solidFill>
                  <a:schemeClr val="bg1"/>
                </a:solidFill>
                <a:latin typeface="Meiryo UI" panose="020B0604030504040204" pitchFamily="50" charset="-128"/>
                <a:ea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rPr>
              <a:t>2015</a:t>
            </a:r>
            <a:r>
              <a:rPr lang="ja-JP" altLang="en-US" sz="1400" dirty="0">
                <a:solidFill>
                  <a:schemeClr val="bg1"/>
                </a:solidFill>
                <a:latin typeface="Meiryo UI" panose="020B0604030504040204" pitchFamily="50" charset="-128"/>
                <a:ea typeface="Meiryo UI" panose="020B0604030504040204" pitchFamily="50" charset="-128"/>
              </a:rPr>
              <a:t>年</a:t>
            </a:r>
            <a:r>
              <a:rPr lang="en-US" altLang="ja-JP" sz="1400" dirty="0">
                <a:solidFill>
                  <a:schemeClr val="bg1"/>
                </a:solidFill>
                <a:latin typeface="Meiryo UI" panose="020B0604030504040204" pitchFamily="50" charset="-128"/>
                <a:ea typeface="Meiryo UI" panose="020B0604030504040204" pitchFamily="50" charset="-128"/>
              </a:rPr>
              <a:t>6</a:t>
            </a:r>
            <a:r>
              <a:rPr lang="ja-JP" altLang="en-US" sz="1400" dirty="0">
                <a:solidFill>
                  <a:schemeClr val="bg1"/>
                </a:solidFill>
                <a:latin typeface="Meiryo UI" panose="020B0604030504040204" pitchFamily="50" charset="-128"/>
                <a:ea typeface="Meiryo UI" panose="020B0604030504040204" pitchFamily="50" charset="-128"/>
              </a:rPr>
              <a:t>月</a:t>
            </a:r>
            <a:r>
              <a:rPr lang="en-US" altLang="ja-JP" sz="1400" dirty="0">
                <a:solidFill>
                  <a:schemeClr val="bg1"/>
                </a:solidFill>
                <a:latin typeface="Meiryo UI" panose="020B0604030504040204" pitchFamily="50" charset="-128"/>
                <a:ea typeface="Meiryo UI" panose="020B0604030504040204" pitchFamily="50" charset="-128"/>
              </a:rPr>
              <a:t>15</a:t>
            </a:r>
            <a:r>
              <a:rPr lang="ja-JP" altLang="en-US" sz="1400" dirty="0">
                <a:solidFill>
                  <a:schemeClr val="bg1"/>
                </a:solidFill>
                <a:latin typeface="Meiryo UI" panose="020B0604030504040204" pitchFamily="50" charset="-128"/>
                <a:ea typeface="Meiryo UI" panose="020B0604030504040204" pitchFamily="50" charset="-128"/>
              </a:rPr>
              <a:t>日記事より</a:t>
            </a:r>
            <a:endParaRPr lang="en-US" altLang="ja-JP" sz="1400" dirty="0">
              <a:solidFill>
                <a:schemeClr val="bg1"/>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3858C9CB-C88C-4A40-B18B-63C6DDBE1363}"/>
              </a:ext>
            </a:extLst>
          </p:cNvPr>
          <p:cNvSpPr txBox="1"/>
          <p:nvPr/>
        </p:nvSpPr>
        <p:spPr>
          <a:xfrm>
            <a:off x="432579" y="3776817"/>
            <a:ext cx="3966150" cy="400110"/>
          </a:xfrm>
          <a:prstGeom prst="rect">
            <a:avLst/>
          </a:prstGeom>
          <a:noFill/>
        </p:spPr>
        <p:txBody>
          <a:bodyPr wrap="none" rtlCol="0">
            <a:spAutoFit/>
          </a:bodyPr>
          <a:lstStyle/>
          <a:p>
            <a:r>
              <a:rPr lang="en-US" altLang="ja-JP" sz="2000" dirty="0">
                <a:solidFill>
                  <a:schemeClr val="bg1"/>
                </a:solidFill>
                <a:latin typeface="Meiryo UI" panose="020B0604030504040204" pitchFamily="50" charset="-128"/>
                <a:ea typeface="Meiryo UI" panose="020B0604030504040204" pitchFamily="50" charset="-128"/>
              </a:rPr>
              <a:t>『</a:t>
            </a:r>
            <a:r>
              <a:rPr lang="ja-JP" altLang="en-US" sz="2000" dirty="0">
                <a:solidFill>
                  <a:schemeClr val="bg1"/>
                </a:solidFill>
                <a:latin typeface="Meiryo UI" panose="020B0604030504040204" pitchFamily="50" charset="-128"/>
                <a:ea typeface="Meiryo UI" panose="020B0604030504040204" pitchFamily="50" charset="-128"/>
              </a:rPr>
              <a:t>北海道には梅雨がない</a:t>
            </a:r>
            <a:r>
              <a:rPr lang="en-US" altLang="ja-JP" sz="2000" dirty="0">
                <a:solidFill>
                  <a:schemeClr val="bg1"/>
                </a:solidFill>
                <a:latin typeface="Meiryo UI" panose="020B0604030504040204" pitchFamily="50" charset="-128"/>
                <a:ea typeface="Meiryo UI" panose="020B0604030504040204" pitchFamily="50" charset="-128"/>
              </a:rPr>
              <a:t>』 </a:t>
            </a:r>
            <a:r>
              <a:rPr lang="ja-JP" altLang="en-US" sz="2000" dirty="0">
                <a:solidFill>
                  <a:schemeClr val="bg1"/>
                </a:solidFill>
                <a:latin typeface="Meiryo UI" panose="020B0604030504040204" pitchFamily="50" charset="-128"/>
                <a:ea typeface="Meiryo UI" panose="020B0604030504040204" pitchFamily="50" charset="-128"/>
              </a:rPr>
              <a:t>代わりに</a:t>
            </a:r>
            <a:r>
              <a:rPr lang="en-US" altLang="ja-JP" sz="2000" dirty="0">
                <a:solidFill>
                  <a:schemeClr val="bg1"/>
                </a:solidFill>
                <a:latin typeface="Meiryo UI" panose="020B0604030504040204" pitchFamily="50" charset="-128"/>
                <a:ea typeface="Meiryo UI" panose="020B0604030504040204" pitchFamily="50" charset="-128"/>
              </a:rPr>
              <a:t>…</a:t>
            </a:r>
          </a:p>
        </p:txBody>
      </p:sp>
      <p:sp>
        <p:nvSpPr>
          <p:cNvPr id="25" name="テキスト ボックス 24">
            <a:extLst>
              <a:ext uri="{FF2B5EF4-FFF2-40B4-BE49-F238E27FC236}">
                <a16:creationId xmlns:a16="http://schemas.microsoft.com/office/drawing/2014/main" id="{D1D77E5F-F7F7-4A60-8D7B-CF3E18DFE296}"/>
              </a:ext>
            </a:extLst>
          </p:cNvPr>
          <p:cNvSpPr txBox="1"/>
          <p:nvPr/>
        </p:nvSpPr>
        <p:spPr>
          <a:xfrm>
            <a:off x="726719" y="4280980"/>
            <a:ext cx="1943161" cy="369332"/>
          </a:xfrm>
          <a:prstGeom prst="rect">
            <a:avLst/>
          </a:prstGeom>
          <a:noFill/>
        </p:spPr>
        <p:txBody>
          <a:bodyPr wrap="none" rtlCol="0">
            <a:spAutoFit/>
          </a:bodyPr>
          <a:lstStyle/>
          <a:p>
            <a:pPr>
              <a:spcAft>
                <a:spcPts val="600"/>
              </a:spcAft>
            </a:pPr>
            <a:r>
              <a:rPr lang="ja-JP" altLang="en-US" dirty="0">
                <a:solidFill>
                  <a:schemeClr val="bg1"/>
                </a:solidFill>
                <a:latin typeface="Meiryo UI" panose="020B0604030504040204" pitchFamily="50" charset="-128"/>
                <a:ea typeface="Meiryo UI" panose="020B0604030504040204" pitchFamily="50" charset="-128"/>
              </a:rPr>
              <a:t>蝦夷梅雨（</a:t>
            </a:r>
            <a:r>
              <a:rPr lang="en-US" altLang="ja-JP" dirty="0">
                <a:solidFill>
                  <a:schemeClr val="bg1"/>
                </a:solidFill>
                <a:latin typeface="Meiryo UI" panose="020B0604030504040204" pitchFamily="50" charset="-128"/>
                <a:ea typeface="Meiryo UI" panose="020B0604030504040204" pitchFamily="50" charset="-128"/>
              </a:rPr>
              <a:t>6</a:t>
            </a:r>
            <a:r>
              <a:rPr lang="ja-JP" altLang="en-US" dirty="0">
                <a:solidFill>
                  <a:schemeClr val="bg1"/>
                </a:solidFill>
                <a:latin typeface="Meiryo UI" panose="020B0604030504040204" pitchFamily="50" charset="-128"/>
                <a:ea typeface="Meiryo UI" panose="020B0604030504040204" pitchFamily="50" charset="-128"/>
              </a:rPr>
              <a:t>月）</a:t>
            </a:r>
            <a:endParaRPr lang="en-US" altLang="ja-JP" dirty="0">
              <a:solidFill>
                <a:schemeClr val="bg1"/>
              </a:solidFill>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9DD5DE8F-2867-41E8-BFD4-1B02111217FB}"/>
              </a:ext>
            </a:extLst>
          </p:cNvPr>
          <p:cNvSpPr txBox="1"/>
          <p:nvPr/>
        </p:nvSpPr>
        <p:spPr>
          <a:xfrm>
            <a:off x="888103" y="4165772"/>
            <a:ext cx="865943" cy="230832"/>
          </a:xfrm>
          <a:prstGeom prst="rect">
            <a:avLst/>
          </a:prstGeom>
          <a:noFill/>
        </p:spPr>
        <p:txBody>
          <a:bodyPr wrap="none" rtlCol="0">
            <a:spAutoFit/>
          </a:bodyPr>
          <a:lstStyle/>
          <a:p>
            <a:r>
              <a:rPr lang="ja-JP" altLang="en-US" sz="900" spc="600" dirty="0">
                <a:solidFill>
                  <a:schemeClr val="bg1"/>
                </a:solidFill>
                <a:latin typeface="Meiryo UI" panose="020B0604030504040204" pitchFamily="50" charset="-128"/>
                <a:ea typeface="Meiryo UI" panose="020B0604030504040204" pitchFamily="50" charset="-128"/>
              </a:rPr>
              <a:t>えぞつゆ</a:t>
            </a:r>
            <a:endParaRPr lang="en-US" altLang="ja-JP" sz="900" spc="600" dirty="0">
              <a:solidFill>
                <a:schemeClr val="bg1"/>
              </a:solidFill>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3707652D-745C-491C-9981-B25D07E7FEA7}"/>
              </a:ext>
            </a:extLst>
          </p:cNvPr>
          <p:cNvSpPr txBox="1"/>
          <p:nvPr/>
        </p:nvSpPr>
        <p:spPr>
          <a:xfrm>
            <a:off x="1156433" y="5682807"/>
            <a:ext cx="2699778" cy="923330"/>
          </a:xfrm>
          <a:prstGeom prst="rect">
            <a:avLst/>
          </a:prstGeom>
          <a:noFill/>
        </p:spPr>
        <p:txBody>
          <a:bodyPr wrap="none" rtlCol="0">
            <a:spAutoFit/>
          </a:bodyPr>
          <a:lstStyle/>
          <a:p>
            <a:r>
              <a:rPr lang="ja-JP" altLang="en-US" dirty="0">
                <a:solidFill>
                  <a:schemeClr val="bg1"/>
                </a:solidFill>
                <a:latin typeface="Meiryo UI" panose="020B0604030504040204" pitchFamily="50" charset="-128"/>
                <a:ea typeface="Meiryo UI" panose="020B0604030504040204" pitchFamily="50" charset="-128"/>
              </a:rPr>
              <a:t>南からの暖かく湿った空気が</a:t>
            </a:r>
            <a:endParaRPr lang="en-US" altLang="ja-JP" dirty="0">
              <a:solidFill>
                <a:schemeClr val="bg1"/>
              </a:solidFill>
              <a:latin typeface="Meiryo UI" panose="020B0604030504040204" pitchFamily="50" charset="-128"/>
              <a:ea typeface="Meiryo UI" panose="020B0604030504040204" pitchFamily="50" charset="-128"/>
            </a:endParaRPr>
          </a:p>
          <a:p>
            <a:r>
              <a:rPr lang="ja-JP" altLang="en-US" dirty="0">
                <a:solidFill>
                  <a:schemeClr val="bg1"/>
                </a:solidFill>
                <a:highlight>
                  <a:srgbClr val="0000FF"/>
                </a:highlight>
                <a:latin typeface="Meiryo UI" panose="020B0604030504040204" pitchFamily="50" charset="-128"/>
                <a:ea typeface="Meiryo UI" panose="020B0604030504040204" pitchFamily="50" charset="-128"/>
              </a:rPr>
              <a:t>親潮</a:t>
            </a:r>
            <a:r>
              <a:rPr lang="ja-JP" altLang="en-US" dirty="0">
                <a:solidFill>
                  <a:schemeClr val="bg1"/>
                </a:solidFill>
                <a:latin typeface="Meiryo UI" panose="020B0604030504040204" pitchFamily="50" charset="-128"/>
                <a:ea typeface="Meiryo UI" panose="020B0604030504040204" pitchFamily="50" charset="-128"/>
              </a:rPr>
              <a:t>に冷やされて</a:t>
            </a:r>
            <a:endParaRPr lang="en-US" altLang="ja-JP" dirty="0">
              <a:solidFill>
                <a:schemeClr val="bg1"/>
              </a:solidFill>
              <a:latin typeface="Meiryo UI" panose="020B0604030504040204" pitchFamily="50" charset="-128"/>
              <a:ea typeface="Meiryo UI" panose="020B0604030504040204" pitchFamily="50" charset="-128"/>
            </a:endParaRPr>
          </a:p>
          <a:p>
            <a:r>
              <a:rPr lang="ja-JP" altLang="en-US" dirty="0">
                <a:solidFill>
                  <a:schemeClr val="bg1"/>
                </a:solidFill>
                <a:latin typeface="Meiryo UI" panose="020B0604030504040204" pitchFamily="50" charset="-128"/>
                <a:ea typeface="Meiryo UI" panose="020B0604030504040204" pitchFamily="50" charset="-128"/>
              </a:rPr>
              <a:t>太平洋側に</a:t>
            </a:r>
            <a:r>
              <a:rPr lang="ja-JP" altLang="en-US" u="sng" dirty="0">
                <a:solidFill>
                  <a:schemeClr val="bg1"/>
                </a:solidFill>
                <a:latin typeface="Meiryo UI" panose="020B0604030504040204" pitchFamily="50" charset="-128"/>
                <a:ea typeface="Meiryo UI" panose="020B0604030504040204" pitchFamily="50" charset="-128"/>
              </a:rPr>
              <a:t>海霧</a:t>
            </a:r>
            <a:r>
              <a:rPr lang="ja-JP" altLang="en-US" dirty="0">
                <a:solidFill>
                  <a:schemeClr val="bg1"/>
                </a:solidFill>
                <a:latin typeface="Meiryo UI" panose="020B0604030504040204" pitchFamily="50" charset="-128"/>
                <a:ea typeface="Meiryo UI" panose="020B0604030504040204" pitchFamily="50" charset="-128"/>
              </a:rPr>
              <a:t>をつくる</a:t>
            </a:r>
            <a:endParaRPr lang="en-US" altLang="ja-JP" sz="2000" dirty="0">
              <a:solidFill>
                <a:schemeClr val="bg1"/>
              </a:solidFill>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007904CB-5229-49A3-8F6F-F32B0F7091F6}"/>
              </a:ext>
            </a:extLst>
          </p:cNvPr>
          <p:cNvSpPr txBox="1"/>
          <p:nvPr/>
        </p:nvSpPr>
        <p:spPr>
          <a:xfrm>
            <a:off x="1155043" y="4571307"/>
            <a:ext cx="2358338" cy="646331"/>
          </a:xfrm>
          <a:prstGeom prst="rect">
            <a:avLst/>
          </a:prstGeom>
          <a:noFill/>
        </p:spPr>
        <p:txBody>
          <a:bodyPr wrap="none" rtlCol="0">
            <a:spAutoFit/>
          </a:bodyPr>
          <a:lstStyle/>
          <a:p>
            <a:r>
              <a:rPr lang="ja-JP" altLang="en-US" dirty="0">
                <a:solidFill>
                  <a:schemeClr val="bg1"/>
                </a:solidFill>
                <a:latin typeface="Meiryo UI" panose="020B0604030504040204" pitchFamily="50" charset="-128"/>
                <a:ea typeface="Meiryo UI" panose="020B0604030504040204" pitchFamily="50" charset="-128"/>
              </a:rPr>
              <a:t>起こる過程は異なるが、</a:t>
            </a:r>
            <a:endParaRPr lang="en-US" altLang="ja-JP" dirty="0">
              <a:solidFill>
                <a:schemeClr val="bg1"/>
              </a:solidFill>
              <a:latin typeface="Meiryo UI" panose="020B0604030504040204" pitchFamily="50" charset="-128"/>
              <a:ea typeface="Meiryo UI" panose="020B0604030504040204" pitchFamily="50" charset="-128"/>
            </a:endParaRPr>
          </a:p>
          <a:p>
            <a:r>
              <a:rPr lang="ja-JP" altLang="en-US" dirty="0">
                <a:solidFill>
                  <a:schemeClr val="bg1"/>
                </a:solidFill>
                <a:latin typeface="Meiryo UI" panose="020B0604030504040204" pitchFamily="50" charset="-128"/>
                <a:ea typeface="Meiryo UI" panose="020B0604030504040204" pitchFamily="50" charset="-128"/>
              </a:rPr>
              <a:t>梅雨に似た天候が続く</a:t>
            </a:r>
            <a:endParaRPr lang="en-US" altLang="ja-JP" dirty="0">
              <a:solidFill>
                <a:schemeClr val="bg1"/>
              </a:solidFill>
              <a:latin typeface="Meiryo UI" panose="020B0604030504040204" pitchFamily="50" charset="-128"/>
              <a:ea typeface="Meiryo UI" panose="020B0604030504040204" pitchFamily="50" charset="-128"/>
            </a:endParaRPr>
          </a:p>
        </p:txBody>
      </p:sp>
      <p:grpSp>
        <p:nvGrpSpPr>
          <p:cNvPr id="4" name="グループ化 3">
            <a:extLst>
              <a:ext uri="{FF2B5EF4-FFF2-40B4-BE49-F238E27FC236}">
                <a16:creationId xmlns:a16="http://schemas.microsoft.com/office/drawing/2014/main" id="{7D03984E-F1D5-4033-8499-438304B66E87}"/>
              </a:ext>
            </a:extLst>
          </p:cNvPr>
          <p:cNvGrpSpPr/>
          <p:nvPr/>
        </p:nvGrpSpPr>
        <p:grpSpPr>
          <a:xfrm>
            <a:off x="9774049" y="5212654"/>
            <a:ext cx="1527452" cy="952060"/>
            <a:chOff x="9774049" y="5212654"/>
            <a:chExt cx="1527452" cy="952060"/>
          </a:xfrm>
        </p:grpSpPr>
        <p:sp>
          <p:nvSpPr>
            <p:cNvPr id="15" name="フリーフォーム: 図形 14">
              <a:extLst>
                <a:ext uri="{FF2B5EF4-FFF2-40B4-BE49-F238E27FC236}">
                  <a16:creationId xmlns:a16="http://schemas.microsoft.com/office/drawing/2014/main" id="{6F5FF733-E4BB-4F28-95A4-95B4BCE1A6EB}"/>
                </a:ext>
              </a:extLst>
            </p:cNvPr>
            <p:cNvSpPr/>
            <p:nvPr/>
          </p:nvSpPr>
          <p:spPr>
            <a:xfrm>
              <a:off x="9994837" y="5339461"/>
              <a:ext cx="1306664" cy="825253"/>
            </a:xfrm>
            <a:custGeom>
              <a:avLst/>
              <a:gdLst>
                <a:gd name="connsiteX0" fmla="*/ 1109547 w 1396318"/>
                <a:gd name="connsiteY0" fmla="*/ 0 h 889269"/>
                <a:gd name="connsiteX1" fmla="*/ 1333159 w 1396318"/>
                <a:gd name="connsiteY1" fmla="*/ 13043 h 889269"/>
                <a:gd name="connsiteX2" fmla="*/ 1396318 w 1396318"/>
                <a:gd name="connsiteY2" fmla="*/ 24386 h 889269"/>
                <a:gd name="connsiteX3" fmla="*/ 1396318 w 1396318"/>
                <a:gd name="connsiteY3" fmla="*/ 889269 h 889269"/>
                <a:gd name="connsiteX4" fmla="*/ 85810 w 1396318"/>
                <a:gd name="connsiteY4" fmla="*/ 889269 h 889269"/>
                <a:gd name="connsiteX5" fmla="*/ 22542 w 1396318"/>
                <a:gd name="connsiteY5" fmla="*/ 771345 h 889269"/>
                <a:gd name="connsiteX6" fmla="*/ 0 w 1396318"/>
                <a:gd name="connsiteY6" fmla="*/ 641966 h 889269"/>
                <a:gd name="connsiteX7" fmla="*/ 1109547 w 1396318"/>
                <a:gd name="connsiteY7" fmla="*/ 0 h 88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6318" h="889269">
                  <a:moveTo>
                    <a:pt x="1109547" y="0"/>
                  </a:moveTo>
                  <a:cubicBezTo>
                    <a:pt x="1186145" y="0"/>
                    <a:pt x="1260931" y="4491"/>
                    <a:pt x="1333159" y="13043"/>
                  </a:cubicBezTo>
                  <a:lnTo>
                    <a:pt x="1396318" y="24386"/>
                  </a:lnTo>
                  <a:lnTo>
                    <a:pt x="1396318" y="889269"/>
                  </a:lnTo>
                  <a:lnTo>
                    <a:pt x="85810" y="889269"/>
                  </a:lnTo>
                  <a:lnTo>
                    <a:pt x="22542" y="771345"/>
                  </a:lnTo>
                  <a:cubicBezTo>
                    <a:pt x="7762" y="729554"/>
                    <a:pt x="0" y="686285"/>
                    <a:pt x="0" y="641966"/>
                  </a:cubicBezTo>
                  <a:cubicBezTo>
                    <a:pt x="0" y="287418"/>
                    <a:pt x="496761" y="0"/>
                    <a:pt x="1109547" y="0"/>
                  </a:cubicBezTo>
                  <a:close/>
                </a:path>
              </a:pathLst>
            </a:custGeom>
            <a:solidFill>
              <a:srgbClr val="FFC000">
                <a:alpha val="66000"/>
              </a:srgb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en-US" altLang="ja-JP" b="1" dirty="0">
                <a:solidFill>
                  <a:srgbClr val="FF0000"/>
                </a:solidFill>
              </a:endParaRPr>
            </a:p>
            <a:p>
              <a:pPr algn="ctr"/>
              <a:r>
                <a:rPr lang="ja-JP" altLang="en-US" b="1" dirty="0">
                  <a:solidFill>
                    <a:srgbClr val="FF0000"/>
                  </a:solidFill>
                </a:rPr>
                <a:t>　</a:t>
              </a:r>
              <a:r>
                <a:rPr kumimoji="1" lang="ja-JP" altLang="en-US" sz="1600" b="1" dirty="0">
                  <a:solidFill>
                    <a:srgbClr val="FF0000"/>
                  </a:solidFill>
                </a:rPr>
                <a:t>太平洋</a:t>
              </a:r>
              <a:endParaRPr kumimoji="1" lang="en-US" altLang="ja-JP" sz="1600" b="1" dirty="0">
                <a:solidFill>
                  <a:srgbClr val="FF0000"/>
                </a:solidFill>
              </a:endParaRPr>
            </a:p>
            <a:p>
              <a:pPr algn="ctr"/>
              <a:r>
                <a:rPr kumimoji="1" lang="ja-JP" altLang="en-US" sz="1600" b="1" dirty="0">
                  <a:solidFill>
                    <a:srgbClr val="FF0000"/>
                  </a:solidFill>
                </a:rPr>
                <a:t>　高気圧</a:t>
              </a:r>
            </a:p>
          </p:txBody>
        </p:sp>
        <p:sp>
          <p:nvSpPr>
            <p:cNvPr id="18" name="矢印: 上 17">
              <a:extLst>
                <a:ext uri="{FF2B5EF4-FFF2-40B4-BE49-F238E27FC236}">
                  <a16:creationId xmlns:a16="http://schemas.microsoft.com/office/drawing/2014/main" id="{A036BDBC-8FE7-4383-8E51-F75D4A6F8B6E}"/>
                </a:ext>
              </a:extLst>
            </p:cNvPr>
            <p:cNvSpPr/>
            <p:nvPr/>
          </p:nvSpPr>
          <p:spPr>
            <a:xfrm rot="19449440">
              <a:off x="10037432" y="5212654"/>
              <a:ext cx="385086" cy="438166"/>
            </a:xfrm>
            <a:prstGeom prst="upArrow">
              <a:avLst/>
            </a:prstGeom>
            <a:solidFill>
              <a:srgbClr val="FFC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矢印: 上 26">
              <a:extLst>
                <a:ext uri="{FF2B5EF4-FFF2-40B4-BE49-F238E27FC236}">
                  <a16:creationId xmlns:a16="http://schemas.microsoft.com/office/drawing/2014/main" id="{641DB79B-BC91-4DF5-8792-79587EEA4EDA}"/>
                </a:ext>
              </a:extLst>
            </p:cNvPr>
            <p:cNvSpPr/>
            <p:nvPr/>
          </p:nvSpPr>
          <p:spPr>
            <a:xfrm rot="19449440">
              <a:off x="9774049" y="5463723"/>
              <a:ext cx="385086" cy="438166"/>
            </a:xfrm>
            <a:prstGeom prst="upArrow">
              <a:avLst/>
            </a:prstGeom>
            <a:solidFill>
              <a:srgbClr val="FFC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7" name="楕円 6">
            <a:extLst>
              <a:ext uri="{FF2B5EF4-FFF2-40B4-BE49-F238E27FC236}">
                <a16:creationId xmlns:a16="http://schemas.microsoft.com/office/drawing/2014/main" id="{546162F5-A29A-40EA-98B6-1254E0D3326E}"/>
              </a:ext>
            </a:extLst>
          </p:cNvPr>
          <p:cNvSpPr/>
          <p:nvPr/>
        </p:nvSpPr>
        <p:spPr>
          <a:xfrm>
            <a:off x="6123129" y="1816385"/>
            <a:ext cx="557939" cy="541842"/>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オーディオ 8">
            <a:hlinkClick r:id="" action="ppaction://media"/>
            <a:extLst>
              <a:ext uri="{FF2B5EF4-FFF2-40B4-BE49-F238E27FC236}">
                <a16:creationId xmlns:a16="http://schemas.microsoft.com/office/drawing/2014/main" id="{6EA20DA8-6B66-4E01-A442-916D35DD111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100714166"/>
      </p:ext>
    </p:extLst>
  </p:cSld>
  <p:clrMapOvr>
    <a:masterClrMapping/>
  </p:clrMapOvr>
  <mc:AlternateContent xmlns:mc="http://schemas.openxmlformats.org/markup-compatibility/2006" xmlns:p14="http://schemas.microsoft.com/office/powerpoint/2010/main">
    <mc:Choice Requires="p14">
      <p:transition spd="slow" p14:dur="2000" advTm="96204"/>
    </mc:Choice>
    <mc:Fallback xmlns="">
      <p:transition spd="slow" advTm="96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3260829" cy="584775"/>
          </a:xfrm>
          <a:prstGeom prst="rect">
            <a:avLst/>
          </a:prstGeom>
          <a:solidFill>
            <a:schemeClr val="bg1">
              <a:alpha val="70000"/>
            </a:schemeClr>
          </a:solidFill>
        </p:spPr>
        <p:txBody>
          <a:bodyPr wrap="none" rtlCol="0">
            <a:spAutoFit/>
          </a:bodyPr>
          <a:lstStyle/>
          <a:p>
            <a:r>
              <a:rPr lang="ja-JP" altLang="en-US" sz="3200" dirty="0">
                <a:solidFill>
                  <a:srgbClr val="002060"/>
                </a:solidFill>
                <a:latin typeface="Meiryo UI" panose="020B0604030504040204" pitchFamily="50" charset="-128"/>
                <a:ea typeface="Meiryo UI" panose="020B0604030504040204" pitchFamily="50" charset="-128"/>
              </a:rPr>
              <a:t>海と風がつくる気候</a:t>
            </a:r>
            <a:endParaRPr lang="en-US" altLang="ja-JP" sz="3200" dirty="0">
              <a:solidFill>
                <a:srgbClr val="002060"/>
              </a:solidFill>
              <a:latin typeface="Meiryo UI" panose="020B0604030504040204" pitchFamily="50" charset="-128"/>
              <a:ea typeface="Meiryo UI" panose="020B0604030504040204" pitchFamily="50" charset="-128"/>
            </a:endParaRPr>
          </a:p>
        </p:txBody>
      </p:sp>
      <p:pic>
        <p:nvPicPr>
          <p:cNvPr id="45" name="図 44" descr="文字と写真のスクリーンショット&#10;&#10;自動的に生成された説明">
            <a:extLst>
              <a:ext uri="{FF2B5EF4-FFF2-40B4-BE49-F238E27FC236}">
                <a16:creationId xmlns:a16="http://schemas.microsoft.com/office/drawing/2014/main" id="{95AC7299-EF40-4356-ABD4-A91C9C4031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7764" y="338814"/>
            <a:ext cx="4680000" cy="3045808"/>
          </a:xfrm>
          <a:prstGeom prst="rect">
            <a:avLst/>
          </a:prstGeom>
        </p:spPr>
      </p:pic>
      <p:sp>
        <p:nvSpPr>
          <p:cNvPr id="46" name="テキスト ボックス 45">
            <a:extLst>
              <a:ext uri="{FF2B5EF4-FFF2-40B4-BE49-F238E27FC236}">
                <a16:creationId xmlns:a16="http://schemas.microsoft.com/office/drawing/2014/main" id="{6CEA6A9E-41FF-42E2-9089-4FB359455D81}"/>
              </a:ext>
            </a:extLst>
          </p:cNvPr>
          <p:cNvSpPr txBox="1"/>
          <p:nvPr/>
        </p:nvSpPr>
        <p:spPr>
          <a:xfrm>
            <a:off x="7021705" y="5101256"/>
            <a:ext cx="1996059" cy="307777"/>
          </a:xfrm>
          <a:prstGeom prst="rect">
            <a:avLst/>
          </a:prstGeom>
          <a:noFill/>
        </p:spPr>
        <p:txBody>
          <a:bodyPr wrap="none" rtlCol="0">
            <a:spAutoFit/>
          </a:bodyPr>
          <a:lstStyle/>
          <a:p>
            <a:r>
              <a:rPr lang="ja-JP" altLang="en-US" sz="1400" dirty="0">
                <a:solidFill>
                  <a:schemeClr val="bg1"/>
                </a:solidFill>
                <a:latin typeface="Meiryo UI" panose="020B0604030504040204" pitchFamily="50" charset="-128"/>
                <a:ea typeface="Meiryo UI" panose="020B0604030504040204" pitchFamily="50" charset="-128"/>
              </a:rPr>
              <a:t>新潟地方気象台</a:t>
            </a:r>
            <a:r>
              <a:rPr lang="en-US" altLang="ja-JP" sz="1400" dirty="0">
                <a:solidFill>
                  <a:schemeClr val="bg1"/>
                </a:solidFill>
                <a:latin typeface="Meiryo UI" panose="020B0604030504040204" pitchFamily="50" charset="-128"/>
                <a:ea typeface="Meiryo UI" panose="020B0604030504040204" pitchFamily="50" charset="-128"/>
              </a:rPr>
              <a:t>HP</a:t>
            </a:r>
            <a:r>
              <a:rPr lang="ja-JP" altLang="en-US" sz="1400" dirty="0">
                <a:solidFill>
                  <a:schemeClr val="bg1"/>
                </a:solidFill>
                <a:latin typeface="Meiryo UI" panose="020B0604030504040204" pitchFamily="50" charset="-128"/>
                <a:ea typeface="Meiryo UI" panose="020B0604030504040204" pitchFamily="50" charset="-128"/>
              </a:rPr>
              <a:t>より</a:t>
            </a:r>
            <a:endParaRPr lang="en-US" altLang="ja-JP" sz="1400" dirty="0">
              <a:solidFill>
                <a:schemeClr val="bg1"/>
              </a:solidFill>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AAEDA757-0C86-4D47-A97C-5E7565AA600D}"/>
              </a:ext>
            </a:extLst>
          </p:cNvPr>
          <p:cNvSpPr txBox="1"/>
          <p:nvPr/>
        </p:nvSpPr>
        <p:spPr>
          <a:xfrm>
            <a:off x="615448" y="2244784"/>
            <a:ext cx="2632452" cy="4093428"/>
          </a:xfrm>
          <a:prstGeom prst="rect">
            <a:avLst/>
          </a:prstGeom>
          <a:noFill/>
        </p:spPr>
        <p:txBody>
          <a:bodyPr wrap="none" rtlCol="0">
            <a:spAutoFit/>
          </a:bodyPr>
          <a:lstStyle/>
          <a:p>
            <a:r>
              <a:rPr lang="ja-JP" altLang="en-US" sz="2000" dirty="0">
                <a:solidFill>
                  <a:schemeClr val="bg1"/>
                </a:solidFill>
                <a:latin typeface="Meiryo UI" panose="020B0604030504040204" pitchFamily="50" charset="-128"/>
                <a:ea typeface="Meiryo UI" panose="020B0604030504040204" pitchFamily="50" charset="-128"/>
              </a:rPr>
              <a:t>大陸からの乾いた冷たい</a:t>
            </a:r>
            <a:endParaRPr lang="en-US" altLang="ja-JP" sz="2000" dirty="0">
              <a:solidFill>
                <a:schemeClr val="bg1"/>
              </a:solidFill>
              <a:latin typeface="Meiryo UI" panose="020B0604030504040204" pitchFamily="50" charset="-128"/>
              <a:ea typeface="Meiryo UI" panose="020B0604030504040204" pitchFamily="50" charset="-128"/>
            </a:endParaRPr>
          </a:p>
          <a:p>
            <a:r>
              <a:rPr lang="ja-JP" altLang="en-US" sz="2000" dirty="0">
                <a:solidFill>
                  <a:schemeClr val="bg1"/>
                </a:solidFill>
                <a:highlight>
                  <a:srgbClr val="0000CC"/>
                </a:highlight>
                <a:latin typeface="Meiryo UI" panose="020B0604030504040204" pitchFamily="50" charset="-128"/>
                <a:ea typeface="Meiryo UI" panose="020B0604030504040204" pitchFamily="50" charset="-128"/>
              </a:rPr>
              <a:t>冬の季節風</a:t>
            </a:r>
            <a:endParaRPr lang="en-US" altLang="ja-JP" sz="2000" dirty="0">
              <a:solidFill>
                <a:schemeClr val="bg1"/>
              </a:solidFill>
              <a:highlight>
                <a:srgbClr val="0000CC"/>
              </a:highlight>
              <a:latin typeface="Meiryo UI" panose="020B0604030504040204" pitchFamily="50" charset="-128"/>
              <a:ea typeface="Meiryo UI" panose="020B0604030504040204" pitchFamily="50" charset="-128"/>
            </a:endParaRPr>
          </a:p>
          <a:p>
            <a:endParaRPr lang="en-US" altLang="ja-JP" sz="2000" dirty="0">
              <a:solidFill>
                <a:schemeClr val="bg1"/>
              </a:solidFill>
              <a:highlight>
                <a:srgbClr val="FF0000"/>
              </a:highlight>
              <a:latin typeface="Meiryo UI" panose="020B0604030504040204" pitchFamily="50" charset="-128"/>
              <a:ea typeface="Meiryo UI" panose="020B0604030504040204" pitchFamily="50" charset="-128"/>
            </a:endParaRPr>
          </a:p>
          <a:p>
            <a:endParaRPr lang="en-US" altLang="ja-JP" sz="2000" dirty="0">
              <a:solidFill>
                <a:schemeClr val="bg1"/>
              </a:solidFill>
              <a:highlight>
                <a:srgbClr val="FF0000"/>
              </a:highlight>
              <a:latin typeface="Meiryo UI" panose="020B0604030504040204" pitchFamily="50" charset="-128"/>
              <a:ea typeface="Meiryo UI" panose="020B0604030504040204" pitchFamily="50" charset="-128"/>
            </a:endParaRPr>
          </a:p>
          <a:p>
            <a:endParaRPr lang="en-US" altLang="ja-JP" sz="2000" dirty="0">
              <a:solidFill>
                <a:schemeClr val="bg1"/>
              </a:solidFill>
              <a:highlight>
                <a:srgbClr val="FF0000"/>
              </a:highlight>
              <a:latin typeface="Meiryo UI" panose="020B0604030504040204" pitchFamily="50" charset="-128"/>
              <a:ea typeface="Meiryo UI" panose="020B0604030504040204" pitchFamily="50" charset="-128"/>
            </a:endParaRPr>
          </a:p>
          <a:p>
            <a:endParaRPr lang="en-US" altLang="ja-JP" sz="2000" dirty="0">
              <a:solidFill>
                <a:schemeClr val="bg1"/>
              </a:solidFill>
              <a:highlight>
                <a:srgbClr val="FF0000"/>
              </a:highlight>
              <a:latin typeface="Meiryo UI" panose="020B0604030504040204" pitchFamily="50" charset="-128"/>
              <a:ea typeface="Meiryo UI" panose="020B0604030504040204" pitchFamily="50" charset="-128"/>
            </a:endParaRPr>
          </a:p>
          <a:p>
            <a:endParaRPr lang="en-US" altLang="ja-JP" sz="2000" dirty="0">
              <a:solidFill>
                <a:schemeClr val="bg1"/>
              </a:solidFill>
              <a:highlight>
                <a:srgbClr val="FF0000"/>
              </a:highlight>
              <a:latin typeface="Meiryo UI" panose="020B0604030504040204" pitchFamily="50" charset="-128"/>
              <a:ea typeface="Meiryo UI" panose="020B0604030504040204" pitchFamily="50" charset="-128"/>
            </a:endParaRPr>
          </a:p>
          <a:p>
            <a:endParaRPr lang="en-US" altLang="ja-JP" sz="2000" dirty="0">
              <a:solidFill>
                <a:schemeClr val="bg1"/>
              </a:solidFill>
              <a:highlight>
                <a:srgbClr val="FF0000"/>
              </a:highlight>
              <a:latin typeface="Meiryo UI" panose="020B0604030504040204" pitchFamily="50" charset="-128"/>
              <a:ea typeface="Meiryo UI" panose="020B0604030504040204" pitchFamily="50" charset="-128"/>
            </a:endParaRPr>
          </a:p>
          <a:p>
            <a:endParaRPr lang="en-US" altLang="ja-JP" sz="2000" dirty="0">
              <a:solidFill>
                <a:schemeClr val="bg1"/>
              </a:solidFill>
              <a:highlight>
                <a:srgbClr val="FF0000"/>
              </a:highlight>
              <a:latin typeface="Meiryo UI" panose="020B0604030504040204" pitchFamily="50" charset="-128"/>
              <a:ea typeface="Meiryo UI" panose="020B0604030504040204" pitchFamily="50" charset="-128"/>
            </a:endParaRPr>
          </a:p>
          <a:p>
            <a:endParaRPr lang="en-US" altLang="ja-JP" sz="2000" dirty="0">
              <a:solidFill>
                <a:schemeClr val="bg1"/>
              </a:solidFill>
              <a:highlight>
                <a:srgbClr val="FF0000"/>
              </a:highlight>
              <a:latin typeface="Meiryo UI" panose="020B0604030504040204" pitchFamily="50" charset="-128"/>
              <a:ea typeface="Meiryo UI" panose="020B0604030504040204" pitchFamily="50" charset="-128"/>
            </a:endParaRPr>
          </a:p>
          <a:p>
            <a:endParaRPr lang="en-US" altLang="ja-JP" sz="2000" dirty="0">
              <a:solidFill>
                <a:schemeClr val="bg1"/>
              </a:solidFill>
              <a:highlight>
                <a:srgbClr val="FF0000"/>
              </a:highlight>
              <a:latin typeface="Meiryo UI" panose="020B0604030504040204" pitchFamily="50" charset="-128"/>
              <a:ea typeface="Meiryo UI" panose="020B0604030504040204" pitchFamily="50" charset="-128"/>
            </a:endParaRPr>
          </a:p>
          <a:p>
            <a:r>
              <a:rPr lang="ja-JP" altLang="en-US" sz="2000" dirty="0">
                <a:solidFill>
                  <a:schemeClr val="bg1"/>
                </a:solidFill>
                <a:highlight>
                  <a:srgbClr val="FF0000"/>
                </a:highlight>
                <a:latin typeface="Meiryo UI" panose="020B0604030504040204" pitchFamily="50" charset="-128"/>
                <a:ea typeface="Meiryo UI" panose="020B0604030504040204" pitchFamily="50" charset="-128"/>
              </a:rPr>
              <a:t>対馬海流</a:t>
            </a:r>
            <a:r>
              <a:rPr lang="ja-JP" altLang="en-US" sz="2000" dirty="0">
                <a:solidFill>
                  <a:schemeClr val="bg1"/>
                </a:solidFill>
                <a:latin typeface="Meiryo UI" panose="020B0604030504040204" pitchFamily="50" charset="-128"/>
                <a:ea typeface="Meiryo UI" panose="020B0604030504040204" pitchFamily="50" charset="-128"/>
              </a:rPr>
              <a:t>で</a:t>
            </a:r>
            <a:endParaRPr lang="en-US" altLang="ja-JP" sz="2000" dirty="0">
              <a:solidFill>
                <a:schemeClr val="bg1"/>
              </a:solidFill>
              <a:latin typeface="Meiryo UI" panose="020B0604030504040204" pitchFamily="50" charset="-128"/>
              <a:ea typeface="Meiryo UI" panose="020B0604030504040204" pitchFamily="50" charset="-128"/>
            </a:endParaRPr>
          </a:p>
          <a:p>
            <a:r>
              <a:rPr lang="ja-JP" altLang="en-US" sz="2000" dirty="0">
                <a:solidFill>
                  <a:schemeClr val="bg1"/>
                </a:solidFill>
                <a:latin typeface="Meiryo UI" panose="020B0604030504040204" pitchFamily="50" charset="-128"/>
                <a:ea typeface="Meiryo UI" panose="020B0604030504040204" pitchFamily="50" charset="-128"/>
              </a:rPr>
              <a:t>暖かい日本海</a:t>
            </a:r>
            <a:endParaRPr lang="en-US" altLang="ja-JP" sz="2000" dirty="0">
              <a:solidFill>
                <a:schemeClr val="bg1"/>
              </a:solidFill>
              <a:latin typeface="Meiryo UI" panose="020B0604030504040204" pitchFamily="50" charset="-128"/>
              <a:ea typeface="Meiryo UI" panose="020B0604030504040204" pitchFamily="50" charset="-128"/>
            </a:endParaRPr>
          </a:p>
        </p:txBody>
      </p:sp>
      <p:pic>
        <p:nvPicPr>
          <p:cNvPr id="21" name="図 20">
            <a:extLst>
              <a:ext uri="{FF2B5EF4-FFF2-40B4-BE49-F238E27FC236}">
                <a16:creationId xmlns:a16="http://schemas.microsoft.com/office/drawing/2014/main" id="{60719782-E60E-4A5D-8283-3D3377583937}"/>
              </a:ext>
            </a:extLst>
          </p:cNvPr>
          <p:cNvPicPr>
            <a:picLocks noChangeAspect="1"/>
          </p:cNvPicPr>
          <p:nvPr/>
        </p:nvPicPr>
        <p:blipFill>
          <a:blip r:embed="rId7"/>
          <a:stretch>
            <a:fillRect/>
          </a:stretch>
        </p:blipFill>
        <p:spPr>
          <a:xfrm>
            <a:off x="2990046" y="2631871"/>
            <a:ext cx="3338865" cy="3445631"/>
          </a:xfrm>
          <a:prstGeom prst="rect">
            <a:avLst/>
          </a:prstGeom>
        </p:spPr>
      </p:pic>
      <p:sp>
        <p:nvSpPr>
          <p:cNvPr id="31" name="フリーフォーム: 図形 30">
            <a:extLst>
              <a:ext uri="{FF2B5EF4-FFF2-40B4-BE49-F238E27FC236}">
                <a16:creationId xmlns:a16="http://schemas.microsoft.com/office/drawing/2014/main" id="{557596F2-F545-4CD5-AC0F-3ED1724C4254}"/>
              </a:ext>
            </a:extLst>
          </p:cNvPr>
          <p:cNvSpPr/>
          <p:nvPr/>
        </p:nvSpPr>
        <p:spPr>
          <a:xfrm>
            <a:off x="3453188" y="2864582"/>
            <a:ext cx="2687164" cy="3014797"/>
          </a:xfrm>
          <a:custGeom>
            <a:avLst/>
            <a:gdLst>
              <a:gd name="connsiteX0" fmla="*/ 0 w 1873955"/>
              <a:gd name="connsiteY0" fmla="*/ 2381956 h 2381956"/>
              <a:gd name="connsiteX1" fmla="*/ 169333 w 1873955"/>
              <a:gd name="connsiteY1" fmla="*/ 1659467 h 2381956"/>
              <a:gd name="connsiteX2" fmla="*/ 462844 w 1873955"/>
              <a:gd name="connsiteY2" fmla="*/ 1365956 h 2381956"/>
              <a:gd name="connsiteX3" fmla="*/ 891822 w 1873955"/>
              <a:gd name="connsiteY3" fmla="*/ 1128889 h 2381956"/>
              <a:gd name="connsiteX4" fmla="*/ 1241777 w 1873955"/>
              <a:gd name="connsiteY4" fmla="*/ 880534 h 2381956"/>
              <a:gd name="connsiteX5" fmla="*/ 1320800 w 1873955"/>
              <a:gd name="connsiteY5" fmla="*/ 485423 h 2381956"/>
              <a:gd name="connsiteX6" fmla="*/ 1377244 w 1873955"/>
              <a:gd name="connsiteY6" fmla="*/ 270934 h 2381956"/>
              <a:gd name="connsiteX7" fmla="*/ 1467555 w 1873955"/>
              <a:gd name="connsiteY7" fmla="*/ 282223 h 2381956"/>
              <a:gd name="connsiteX8" fmla="*/ 1478844 w 1873955"/>
              <a:gd name="connsiteY8" fmla="*/ 22578 h 2381956"/>
              <a:gd name="connsiteX9" fmla="*/ 1591733 w 1873955"/>
              <a:gd name="connsiteY9" fmla="*/ 0 h 2381956"/>
              <a:gd name="connsiteX10" fmla="*/ 1772355 w 1873955"/>
              <a:gd name="connsiteY10" fmla="*/ 146756 h 2381956"/>
              <a:gd name="connsiteX11" fmla="*/ 1873955 w 1873955"/>
              <a:gd name="connsiteY11" fmla="*/ 158045 h 2381956"/>
              <a:gd name="connsiteX12" fmla="*/ 1873955 w 1873955"/>
              <a:gd name="connsiteY12" fmla="*/ 158045 h 2381956"/>
              <a:gd name="connsiteX0" fmla="*/ 0 w 1878550"/>
              <a:gd name="connsiteY0" fmla="*/ 2409526 h 2409526"/>
              <a:gd name="connsiteX1" fmla="*/ 173928 w 1878550"/>
              <a:gd name="connsiteY1" fmla="*/ 1659467 h 2409526"/>
              <a:gd name="connsiteX2" fmla="*/ 467439 w 1878550"/>
              <a:gd name="connsiteY2" fmla="*/ 1365956 h 2409526"/>
              <a:gd name="connsiteX3" fmla="*/ 896417 w 1878550"/>
              <a:gd name="connsiteY3" fmla="*/ 1128889 h 2409526"/>
              <a:gd name="connsiteX4" fmla="*/ 1246372 w 1878550"/>
              <a:gd name="connsiteY4" fmla="*/ 880534 h 2409526"/>
              <a:gd name="connsiteX5" fmla="*/ 1325395 w 1878550"/>
              <a:gd name="connsiteY5" fmla="*/ 485423 h 2409526"/>
              <a:gd name="connsiteX6" fmla="*/ 1381839 w 1878550"/>
              <a:gd name="connsiteY6" fmla="*/ 27093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467439 w 1878550"/>
              <a:gd name="connsiteY2" fmla="*/ 1365956 h 2409526"/>
              <a:gd name="connsiteX3" fmla="*/ 896417 w 1878550"/>
              <a:gd name="connsiteY3" fmla="*/ 1128889 h 2409526"/>
              <a:gd name="connsiteX4" fmla="*/ 1246372 w 1878550"/>
              <a:gd name="connsiteY4" fmla="*/ 880534 h 2409526"/>
              <a:gd name="connsiteX5" fmla="*/ 1325395 w 1878550"/>
              <a:gd name="connsiteY5" fmla="*/ 485423 h 2409526"/>
              <a:gd name="connsiteX6" fmla="*/ 1381839 w 1878550"/>
              <a:gd name="connsiteY6" fmla="*/ 27093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896417 w 1878550"/>
              <a:gd name="connsiteY3" fmla="*/ 1128889 h 2409526"/>
              <a:gd name="connsiteX4" fmla="*/ 1246372 w 1878550"/>
              <a:gd name="connsiteY4" fmla="*/ 880534 h 2409526"/>
              <a:gd name="connsiteX5" fmla="*/ 1325395 w 1878550"/>
              <a:gd name="connsiteY5" fmla="*/ 485423 h 2409526"/>
              <a:gd name="connsiteX6" fmla="*/ 1381839 w 1878550"/>
              <a:gd name="connsiteY6" fmla="*/ 27093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246372 w 1878550"/>
              <a:gd name="connsiteY4" fmla="*/ 880534 h 2409526"/>
              <a:gd name="connsiteX5" fmla="*/ 1325395 w 1878550"/>
              <a:gd name="connsiteY5" fmla="*/ 485423 h 2409526"/>
              <a:gd name="connsiteX6" fmla="*/ 1381839 w 1878550"/>
              <a:gd name="connsiteY6" fmla="*/ 27093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246372 w 1878550"/>
              <a:gd name="connsiteY4" fmla="*/ 880534 h 2409526"/>
              <a:gd name="connsiteX5" fmla="*/ 1325395 w 1878550"/>
              <a:gd name="connsiteY5" fmla="*/ 485423 h 2409526"/>
              <a:gd name="connsiteX6" fmla="*/ 1381839 w 1878550"/>
              <a:gd name="connsiteY6" fmla="*/ 27093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310702 w 1878550"/>
              <a:gd name="connsiteY4" fmla="*/ 889724 h 2409526"/>
              <a:gd name="connsiteX5" fmla="*/ 1325395 w 1878550"/>
              <a:gd name="connsiteY5" fmla="*/ 485423 h 2409526"/>
              <a:gd name="connsiteX6" fmla="*/ 1381839 w 1878550"/>
              <a:gd name="connsiteY6" fmla="*/ 27093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310702 w 1878550"/>
              <a:gd name="connsiteY4" fmla="*/ 889724 h 2409526"/>
              <a:gd name="connsiteX5" fmla="*/ 1325395 w 1878550"/>
              <a:gd name="connsiteY5" fmla="*/ 485423 h 2409526"/>
              <a:gd name="connsiteX6" fmla="*/ 1381839 w 1878550"/>
              <a:gd name="connsiteY6" fmla="*/ 29850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310702 w 1878550"/>
              <a:gd name="connsiteY4" fmla="*/ 889724 h 2409526"/>
              <a:gd name="connsiteX5" fmla="*/ 1325395 w 1878550"/>
              <a:gd name="connsiteY5" fmla="*/ 485423 h 2409526"/>
              <a:gd name="connsiteX6" fmla="*/ 1381839 w 1878550"/>
              <a:gd name="connsiteY6" fmla="*/ 298504 h 2409526"/>
              <a:gd name="connsiteX7" fmla="*/ 1472150 w 1878550"/>
              <a:gd name="connsiteY7" fmla="*/ 282223 h 2409526"/>
              <a:gd name="connsiteX8" fmla="*/ 1483439 w 1878550"/>
              <a:gd name="connsiteY8" fmla="*/ 2257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310702 w 1878550"/>
              <a:gd name="connsiteY4" fmla="*/ 889724 h 2409526"/>
              <a:gd name="connsiteX5" fmla="*/ 1325395 w 1878550"/>
              <a:gd name="connsiteY5" fmla="*/ 485423 h 2409526"/>
              <a:gd name="connsiteX6" fmla="*/ 1381839 w 1878550"/>
              <a:gd name="connsiteY6" fmla="*/ 298504 h 2409526"/>
              <a:gd name="connsiteX7" fmla="*/ 1472150 w 1878550"/>
              <a:gd name="connsiteY7" fmla="*/ 282223 h 2409526"/>
              <a:gd name="connsiteX8" fmla="*/ 1492628 w 1878550"/>
              <a:gd name="connsiteY8" fmla="*/ 8690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09526 h 2409526"/>
              <a:gd name="connsiteX1" fmla="*/ 173928 w 1878550"/>
              <a:gd name="connsiteY1" fmla="*/ 1659467 h 2409526"/>
              <a:gd name="connsiteX2" fmla="*/ 504199 w 1878550"/>
              <a:gd name="connsiteY2" fmla="*/ 1402716 h 2409526"/>
              <a:gd name="connsiteX3" fmla="*/ 919392 w 1878550"/>
              <a:gd name="connsiteY3" fmla="*/ 1225384 h 2409526"/>
              <a:gd name="connsiteX4" fmla="*/ 1310702 w 1878550"/>
              <a:gd name="connsiteY4" fmla="*/ 889724 h 2409526"/>
              <a:gd name="connsiteX5" fmla="*/ 1325395 w 1878550"/>
              <a:gd name="connsiteY5" fmla="*/ 485423 h 2409526"/>
              <a:gd name="connsiteX6" fmla="*/ 1381839 w 1878550"/>
              <a:gd name="connsiteY6" fmla="*/ 298504 h 2409526"/>
              <a:gd name="connsiteX7" fmla="*/ 1472150 w 1878550"/>
              <a:gd name="connsiteY7" fmla="*/ 282223 h 2409526"/>
              <a:gd name="connsiteX8" fmla="*/ 1492628 w 1878550"/>
              <a:gd name="connsiteY8" fmla="*/ 86908 h 2409526"/>
              <a:gd name="connsiteX9" fmla="*/ 1596328 w 1878550"/>
              <a:gd name="connsiteY9" fmla="*/ 0 h 2409526"/>
              <a:gd name="connsiteX10" fmla="*/ 1776950 w 1878550"/>
              <a:gd name="connsiteY10" fmla="*/ 146756 h 2409526"/>
              <a:gd name="connsiteX11" fmla="*/ 1878550 w 1878550"/>
              <a:gd name="connsiteY11" fmla="*/ 158045 h 2409526"/>
              <a:gd name="connsiteX12" fmla="*/ 1878550 w 1878550"/>
              <a:gd name="connsiteY12" fmla="*/ 158045 h 2409526"/>
              <a:gd name="connsiteX0" fmla="*/ 0 w 1878550"/>
              <a:gd name="connsiteY0" fmla="*/ 2432500 h 2432500"/>
              <a:gd name="connsiteX1" fmla="*/ 173928 w 1878550"/>
              <a:gd name="connsiteY1" fmla="*/ 1682441 h 2432500"/>
              <a:gd name="connsiteX2" fmla="*/ 504199 w 1878550"/>
              <a:gd name="connsiteY2" fmla="*/ 1425690 h 2432500"/>
              <a:gd name="connsiteX3" fmla="*/ 919392 w 1878550"/>
              <a:gd name="connsiteY3" fmla="*/ 1248358 h 2432500"/>
              <a:gd name="connsiteX4" fmla="*/ 1310702 w 1878550"/>
              <a:gd name="connsiteY4" fmla="*/ 912698 h 2432500"/>
              <a:gd name="connsiteX5" fmla="*/ 1325395 w 1878550"/>
              <a:gd name="connsiteY5" fmla="*/ 508397 h 2432500"/>
              <a:gd name="connsiteX6" fmla="*/ 1381839 w 1878550"/>
              <a:gd name="connsiteY6" fmla="*/ 321478 h 2432500"/>
              <a:gd name="connsiteX7" fmla="*/ 1472150 w 1878550"/>
              <a:gd name="connsiteY7" fmla="*/ 305197 h 2432500"/>
              <a:gd name="connsiteX8" fmla="*/ 1492628 w 1878550"/>
              <a:gd name="connsiteY8" fmla="*/ 109882 h 2432500"/>
              <a:gd name="connsiteX9" fmla="*/ 1573353 w 1878550"/>
              <a:gd name="connsiteY9" fmla="*/ 0 h 2432500"/>
              <a:gd name="connsiteX10" fmla="*/ 1776950 w 1878550"/>
              <a:gd name="connsiteY10" fmla="*/ 169730 h 2432500"/>
              <a:gd name="connsiteX11" fmla="*/ 1878550 w 1878550"/>
              <a:gd name="connsiteY11" fmla="*/ 181019 h 2432500"/>
              <a:gd name="connsiteX12" fmla="*/ 1878550 w 1878550"/>
              <a:gd name="connsiteY12" fmla="*/ 181019 h 2432500"/>
              <a:gd name="connsiteX0" fmla="*/ 0 w 1878550"/>
              <a:gd name="connsiteY0" fmla="*/ 2404931 h 2404931"/>
              <a:gd name="connsiteX1" fmla="*/ 173928 w 1878550"/>
              <a:gd name="connsiteY1" fmla="*/ 1654872 h 2404931"/>
              <a:gd name="connsiteX2" fmla="*/ 504199 w 1878550"/>
              <a:gd name="connsiteY2" fmla="*/ 1398121 h 2404931"/>
              <a:gd name="connsiteX3" fmla="*/ 919392 w 1878550"/>
              <a:gd name="connsiteY3" fmla="*/ 122078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76950 w 1878550"/>
              <a:gd name="connsiteY10" fmla="*/ 142161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04199 w 1878550"/>
              <a:gd name="connsiteY2" fmla="*/ 1398121 h 2404931"/>
              <a:gd name="connsiteX3" fmla="*/ 919392 w 1878550"/>
              <a:gd name="connsiteY3" fmla="*/ 122078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04199 w 1878550"/>
              <a:gd name="connsiteY2" fmla="*/ 1398121 h 2404931"/>
              <a:gd name="connsiteX3" fmla="*/ 919392 w 1878550"/>
              <a:gd name="connsiteY3" fmla="*/ 122078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27174 w 1878550"/>
              <a:gd name="connsiteY2" fmla="*/ 1347576 h 2404931"/>
              <a:gd name="connsiteX3" fmla="*/ 919392 w 1878550"/>
              <a:gd name="connsiteY3" fmla="*/ 122078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45554 w 1878550"/>
              <a:gd name="connsiteY2" fmla="*/ 1384336 h 2404931"/>
              <a:gd name="connsiteX3" fmla="*/ 919392 w 1878550"/>
              <a:gd name="connsiteY3" fmla="*/ 122078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45554 w 1878550"/>
              <a:gd name="connsiteY2" fmla="*/ 1384336 h 2404931"/>
              <a:gd name="connsiteX3" fmla="*/ 919392 w 1878550"/>
              <a:gd name="connsiteY3" fmla="*/ 122078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45554 w 1878550"/>
              <a:gd name="connsiteY2" fmla="*/ 1384336 h 2404931"/>
              <a:gd name="connsiteX3" fmla="*/ 928582 w 1878550"/>
              <a:gd name="connsiteY3" fmla="*/ 1243764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45554 w 1878550"/>
              <a:gd name="connsiteY2" fmla="*/ 1384336 h 2404931"/>
              <a:gd name="connsiteX3" fmla="*/ 928582 w 1878550"/>
              <a:gd name="connsiteY3" fmla="*/ 1243764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45554 w 1878550"/>
              <a:gd name="connsiteY2" fmla="*/ 1384336 h 2404931"/>
              <a:gd name="connsiteX3" fmla="*/ 969936 w 1878550"/>
              <a:gd name="connsiteY3" fmla="*/ 1225384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45554 w 1878550"/>
              <a:gd name="connsiteY2" fmla="*/ 1384336 h 2404931"/>
              <a:gd name="connsiteX3" fmla="*/ 969936 w 1878550"/>
              <a:gd name="connsiteY3" fmla="*/ 1225384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54744 w 1878550"/>
              <a:gd name="connsiteY2" fmla="*/ 1333791 h 2404931"/>
              <a:gd name="connsiteX3" fmla="*/ 969936 w 1878550"/>
              <a:gd name="connsiteY3" fmla="*/ 1225384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54744 w 1878550"/>
              <a:gd name="connsiteY2" fmla="*/ 1333791 h 2404931"/>
              <a:gd name="connsiteX3" fmla="*/ 965341 w 1878550"/>
              <a:gd name="connsiteY3" fmla="*/ 120240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54744 w 1878550"/>
              <a:gd name="connsiteY2" fmla="*/ 1333791 h 2404931"/>
              <a:gd name="connsiteX3" fmla="*/ 965341 w 1878550"/>
              <a:gd name="connsiteY3" fmla="*/ 120240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54744 w 1878550"/>
              <a:gd name="connsiteY2" fmla="*/ 1333791 h 2404931"/>
              <a:gd name="connsiteX3" fmla="*/ 1011291 w 1878550"/>
              <a:gd name="connsiteY3" fmla="*/ 111969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54744 w 1878550"/>
              <a:gd name="connsiteY2" fmla="*/ 1333791 h 2404931"/>
              <a:gd name="connsiteX3" fmla="*/ 1011291 w 1878550"/>
              <a:gd name="connsiteY3" fmla="*/ 111969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78550"/>
              <a:gd name="connsiteY0" fmla="*/ 2404931 h 2404931"/>
              <a:gd name="connsiteX1" fmla="*/ 173928 w 1878550"/>
              <a:gd name="connsiteY1" fmla="*/ 1654872 h 2404931"/>
              <a:gd name="connsiteX2" fmla="*/ 554744 w 1878550"/>
              <a:gd name="connsiteY2" fmla="*/ 1333791 h 2404931"/>
              <a:gd name="connsiteX3" fmla="*/ 1011291 w 1878550"/>
              <a:gd name="connsiteY3" fmla="*/ 1119699 h 2404931"/>
              <a:gd name="connsiteX4" fmla="*/ 1310702 w 1878550"/>
              <a:gd name="connsiteY4" fmla="*/ 885129 h 2404931"/>
              <a:gd name="connsiteX5" fmla="*/ 1325395 w 1878550"/>
              <a:gd name="connsiteY5" fmla="*/ 480828 h 2404931"/>
              <a:gd name="connsiteX6" fmla="*/ 1381839 w 1878550"/>
              <a:gd name="connsiteY6" fmla="*/ 293909 h 2404931"/>
              <a:gd name="connsiteX7" fmla="*/ 1472150 w 1878550"/>
              <a:gd name="connsiteY7" fmla="*/ 277628 h 2404931"/>
              <a:gd name="connsiteX8" fmla="*/ 1492628 w 1878550"/>
              <a:gd name="connsiteY8" fmla="*/ 82313 h 2404931"/>
              <a:gd name="connsiteX9" fmla="*/ 1577948 w 1878550"/>
              <a:gd name="connsiteY9" fmla="*/ 0 h 2404931"/>
              <a:gd name="connsiteX10" fmla="*/ 1731000 w 1878550"/>
              <a:gd name="connsiteY10" fmla="*/ 174325 h 2404931"/>
              <a:gd name="connsiteX11" fmla="*/ 1878550 w 1878550"/>
              <a:gd name="connsiteY11" fmla="*/ 153450 h 2404931"/>
              <a:gd name="connsiteX12" fmla="*/ 1878550 w 1878550"/>
              <a:gd name="connsiteY12" fmla="*/ 153450 h 2404931"/>
              <a:gd name="connsiteX0" fmla="*/ 0 w 1890990"/>
              <a:gd name="connsiteY0" fmla="*/ 2299184 h 2299184"/>
              <a:gd name="connsiteX1" fmla="*/ 186368 w 1890990"/>
              <a:gd name="connsiteY1" fmla="*/ 1654872 h 2299184"/>
              <a:gd name="connsiteX2" fmla="*/ 567184 w 1890990"/>
              <a:gd name="connsiteY2" fmla="*/ 1333791 h 2299184"/>
              <a:gd name="connsiteX3" fmla="*/ 1023731 w 1890990"/>
              <a:gd name="connsiteY3" fmla="*/ 1119699 h 2299184"/>
              <a:gd name="connsiteX4" fmla="*/ 1323142 w 1890990"/>
              <a:gd name="connsiteY4" fmla="*/ 885129 h 2299184"/>
              <a:gd name="connsiteX5" fmla="*/ 1337835 w 1890990"/>
              <a:gd name="connsiteY5" fmla="*/ 480828 h 2299184"/>
              <a:gd name="connsiteX6" fmla="*/ 1394279 w 1890990"/>
              <a:gd name="connsiteY6" fmla="*/ 293909 h 2299184"/>
              <a:gd name="connsiteX7" fmla="*/ 1484590 w 1890990"/>
              <a:gd name="connsiteY7" fmla="*/ 277628 h 2299184"/>
              <a:gd name="connsiteX8" fmla="*/ 1505068 w 1890990"/>
              <a:gd name="connsiteY8" fmla="*/ 82313 h 2299184"/>
              <a:gd name="connsiteX9" fmla="*/ 1590388 w 1890990"/>
              <a:gd name="connsiteY9" fmla="*/ 0 h 2299184"/>
              <a:gd name="connsiteX10" fmla="*/ 1743440 w 1890990"/>
              <a:gd name="connsiteY10" fmla="*/ 174325 h 2299184"/>
              <a:gd name="connsiteX11" fmla="*/ 1890990 w 1890990"/>
              <a:gd name="connsiteY11" fmla="*/ 153450 h 2299184"/>
              <a:gd name="connsiteX12" fmla="*/ 1890990 w 1890990"/>
              <a:gd name="connsiteY12" fmla="*/ 153450 h 229918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50276 w 1903431"/>
              <a:gd name="connsiteY5" fmla="*/ 480828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50276 w 1903431"/>
              <a:gd name="connsiteY5" fmla="*/ 480828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50276 w 1903431"/>
              <a:gd name="connsiteY5" fmla="*/ 480828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497031 w 1903431"/>
              <a:gd name="connsiteY7" fmla="*/ 277628 h 2292964"/>
              <a:gd name="connsiteX8" fmla="*/ 1517509 w 1903431"/>
              <a:gd name="connsiteY8" fmla="*/ 82313 h 2292964"/>
              <a:gd name="connsiteX9" fmla="*/ 1602829 w 1903431"/>
              <a:gd name="connsiteY9" fmla="*/ 0 h 2292964"/>
              <a:gd name="connsiteX10" fmla="*/ 1755881 w 1903431"/>
              <a:gd name="connsiteY10" fmla="*/ 174325 h 2292964"/>
              <a:gd name="connsiteX11" fmla="*/ 1903431 w 1903431"/>
              <a:gd name="connsiteY11" fmla="*/ 153450 h 2292964"/>
              <a:gd name="connsiteX12" fmla="*/ 1903431 w 1903431"/>
              <a:gd name="connsiteY12"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06720 w 1903431"/>
              <a:gd name="connsiteY6" fmla="*/ 293909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44042 w 1903431"/>
              <a:gd name="connsiteY6" fmla="*/ 275247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44042 w 1903431"/>
              <a:gd name="connsiteY6" fmla="*/ 275247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44042 w 1903431"/>
              <a:gd name="connsiteY6" fmla="*/ 275247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44042 w 1903431"/>
              <a:gd name="connsiteY6" fmla="*/ 275247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292964 h 2292964"/>
              <a:gd name="connsiteX1" fmla="*/ 198809 w 1903431"/>
              <a:gd name="connsiteY1" fmla="*/ 1654872 h 2292964"/>
              <a:gd name="connsiteX2" fmla="*/ 579625 w 1903431"/>
              <a:gd name="connsiteY2" fmla="*/ 1333791 h 2292964"/>
              <a:gd name="connsiteX3" fmla="*/ 1036172 w 1903431"/>
              <a:gd name="connsiteY3" fmla="*/ 1119699 h 2292964"/>
              <a:gd name="connsiteX4" fmla="*/ 1335583 w 1903431"/>
              <a:gd name="connsiteY4" fmla="*/ 885129 h 2292964"/>
              <a:gd name="connsiteX5" fmla="*/ 1312953 w 1903431"/>
              <a:gd name="connsiteY5" fmla="*/ 536812 h 2292964"/>
              <a:gd name="connsiteX6" fmla="*/ 1444042 w 1903431"/>
              <a:gd name="connsiteY6" fmla="*/ 275247 h 2292964"/>
              <a:gd name="connsiteX7" fmla="*/ 1517509 w 1903431"/>
              <a:gd name="connsiteY7" fmla="*/ 82313 h 2292964"/>
              <a:gd name="connsiteX8" fmla="*/ 1602829 w 1903431"/>
              <a:gd name="connsiteY8" fmla="*/ 0 h 2292964"/>
              <a:gd name="connsiteX9" fmla="*/ 1755881 w 1903431"/>
              <a:gd name="connsiteY9" fmla="*/ 174325 h 2292964"/>
              <a:gd name="connsiteX10" fmla="*/ 1903431 w 1903431"/>
              <a:gd name="connsiteY10" fmla="*/ 153450 h 2292964"/>
              <a:gd name="connsiteX11" fmla="*/ 1903431 w 1903431"/>
              <a:gd name="connsiteY11" fmla="*/ 153450 h 2292964"/>
              <a:gd name="connsiteX0" fmla="*/ 0 w 1903431"/>
              <a:gd name="connsiteY0" fmla="*/ 2327759 h 2327759"/>
              <a:gd name="connsiteX1" fmla="*/ 198809 w 1903431"/>
              <a:gd name="connsiteY1" fmla="*/ 1689667 h 2327759"/>
              <a:gd name="connsiteX2" fmla="*/ 579625 w 1903431"/>
              <a:gd name="connsiteY2" fmla="*/ 1368586 h 2327759"/>
              <a:gd name="connsiteX3" fmla="*/ 1036172 w 1903431"/>
              <a:gd name="connsiteY3" fmla="*/ 1154494 h 2327759"/>
              <a:gd name="connsiteX4" fmla="*/ 1335583 w 1903431"/>
              <a:gd name="connsiteY4" fmla="*/ 919924 h 2327759"/>
              <a:gd name="connsiteX5" fmla="*/ 1312953 w 1903431"/>
              <a:gd name="connsiteY5" fmla="*/ 571607 h 2327759"/>
              <a:gd name="connsiteX6" fmla="*/ 1444042 w 1903431"/>
              <a:gd name="connsiteY6" fmla="*/ 310042 h 2327759"/>
              <a:gd name="connsiteX7" fmla="*/ 1517509 w 1903431"/>
              <a:gd name="connsiteY7" fmla="*/ 117108 h 2327759"/>
              <a:gd name="connsiteX8" fmla="*/ 1602829 w 1903431"/>
              <a:gd name="connsiteY8" fmla="*/ 34795 h 2327759"/>
              <a:gd name="connsiteX9" fmla="*/ 1755881 w 1903431"/>
              <a:gd name="connsiteY9" fmla="*/ 209120 h 2327759"/>
              <a:gd name="connsiteX10" fmla="*/ 1903431 w 1903431"/>
              <a:gd name="connsiteY10" fmla="*/ 188245 h 2327759"/>
              <a:gd name="connsiteX11" fmla="*/ 1903431 w 1903431"/>
              <a:gd name="connsiteY11" fmla="*/ 188245 h 2327759"/>
              <a:gd name="connsiteX0" fmla="*/ 0 w 1903431"/>
              <a:gd name="connsiteY0" fmla="*/ 2294887 h 2294887"/>
              <a:gd name="connsiteX1" fmla="*/ 198809 w 1903431"/>
              <a:gd name="connsiteY1" fmla="*/ 1656795 h 2294887"/>
              <a:gd name="connsiteX2" fmla="*/ 579625 w 1903431"/>
              <a:gd name="connsiteY2" fmla="*/ 1335714 h 2294887"/>
              <a:gd name="connsiteX3" fmla="*/ 1036172 w 1903431"/>
              <a:gd name="connsiteY3" fmla="*/ 1121622 h 2294887"/>
              <a:gd name="connsiteX4" fmla="*/ 1335583 w 1903431"/>
              <a:gd name="connsiteY4" fmla="*/ 887052 h 2294887"/>
              <a:gd name="connsiteX5" fmla="*/ 1312953 w 1903431"/>
              <a:gd name="connsiteY5" fmla="*/ 538735 h 2294887"/>
              <a:gd name="connsiteX6" fmla="*/ 1444042 w 1903431"/>
              <a:gd name="connsiteY6" fmla="*/ 277170 h 2294887"/>
              <a:gd name="connsiteX7" fmla="*/ 1517509 w 1903431"/>
              <a:gd name="connsiteY7" fmla="*/ 84236 h 2294887"/>
              <a:gd name="connsiteX8" fmla="*/ 1609049 w 1903431"/>
              <a:gd name="connsiteY8" fmla="*/ 20584 h 2294887"/>
              <a:gd name="connsiteX9" fmla="*/ 1755881 w 1903431"/>
              <a:gd name="connsiteY9" fmla="*/ 176248 h 2294887"/>
              <a:gd name="connsiteX10" fmla="*/ 1903431 w 1903431"/>
              <a:gd name="connsiteY10" fmla="*/ 155373 h 2294887"/>
              <a:gd name="connsiteX11" fmla="*/ 1903431 w 1903431"/>
              <a:gd name="connsiteY11" fmla="*/ 155373 h 2294887"/>
              <a:gd name="connsiteX0" fmla="*/ 0 w 1903431"/>
              <a:gd name="connsiteY0" fmla="*/ 2289540 h 2289540"/>
              <a:gd name="connsiteX1" fmla="*/ 198809 w 1903431"/>
              <a:gd name="connsiteY1" fmla="*/ 1651448 h 2289540"/>
              <a:gd name="connsiteX2" fmla="*/ 579625 w 1903431"/>
              <a:gd name="connsiteY2" fmla="*/ 1330367 h 2289540"/>
              <a:gd name="connsiteX3" fmla="*/ 1036172 w 1903431"/>
              <a:gd name="connsiteY3" fmla="*/ 1116275 h 2289540"/>
              <a:gd name="connsiteX4" fmla="*/ 1335583 w 1903431"/>
              <a:gd name="connsiteY4" fmla="*/ 881705 h 2289540"/>
              <a:gd name="connsiteX5" fmla="*/ 1312953 w 1903431"/>
              <a:gd name="connsiteY5" fmla="*/ 533388 h 2289540"/>
              <a:gd name="connsiteX6" fmla="*/ 1444042 w 1903431"/>
              <a:gd name="connsiteY6" fmla="*/ 271823 h 2289540"/>
              <a:gd name="connsiteX7" fmla="*/ 1517509 w 1903431"/>
              <a:gd name="connsiteY7" fmla="*/ 78889 h 2289540"/>
              <a:gd name="connsiteX8" fmla="*/ 1621490 w 1903431"/>
              <a:gd name="connsiteY8" fmla="*/ 21457 h 2289540"/>
              <a:gd name="connsiteX9" fmla="*/ 1755881 w 1903431"/>
              <a:gd name="connsiteY9" fmla="*/ 170901 h 2289540"/>
              <a:gd name="connsiteX10" fmla="*/ 1903431 w 1903431"/>
              <a:gd name="connsiteY10" fmla="*/ 150026 h 2289540"/>
              <a:gd name="connsiteX11" fmla="*/ 1903431 w 1903431"/>
              <a:gd name="connsiteY11" fmla="*/ 150026 h 2289540"/>
              <a:gd name="connsiteX0" fmla="*/ 48629 w 1742517"/>
              <a:gd name="connsiteY0" fmla="*/ 2037017 h 2037017"/>
              <a:gd name="connsiteX1" fmla="*/ 37895 w 1742517"/>
              <a:gd name="connsiteY1" fmla="*/ 1651448 h 2037017"/>
              <a:gd name="connsiteX2" fmla="*/ 418711 w 1742517"/>
              <a:gd name="connsiteY2" fmla="*/ 1330367 h 2037017"/>
              <a:gd name="connsiteX3" fmla="*/ 875258 w 1742517"/>
              <a:gd name="connsiteY3" fmla="*/ 1116275 h 2037017"/>
              <a:gd name="connsiteX4" fmla="*/ 1174669 w 1742517"/>
              <a:gd name="connsiteY4" fmla="*/ 881705 h 2037017"/>
              <a:gd name="connsiteX5" fmla="*/ 1152039 w 1742517"/>
              <a:gd name="connsiteY5" fmla="*/ 533388 h 2037017"/>
              <a:gd name="connsiteX6" fmla="*/ 1283128 w 1742517"/>
              <a:gd name="connsiteY6" fmla="*/ 271823 h 2037017"/>
              <a:gd name="connsiteX7" fmla="*/ 1356595 w 1742517"/>
              <a:gd name="connsiteY7" fmla="*/ 78889 h 2037017"/>
              <a:gd name="connsiteX8" fmla="*/ 1460576 w 1742517"/>
              <a:gd name="connsiteY8" fmla="*/ 21457 h 2037017"/>
              <a:gd name="connsiteX9" fmla="*/ 1594967 w 1742517"/>
              <a:gd name="connsiteY9" fmla="*/ 170901 h 2037017"/>
              <a:gd name="connsiteX10" fmla="*/ 1742517 w 1742517"/>
              <a:gd name="connsiteY10" fmla="*/ 150026 h 2037017"/>
              <a:gd name="connsiteX11" fmla="*/ 1742517 w 1742517"/>
              <a:gd name="connsiteY11" fmla="*/ 150026 h 2037017"/>
              <a:gd name="connsiteX0" fmla="*/ 0 w 1693888"/>
              <a:gd name="connsiteY0" fmla="*/ 2037017 h 2037017"/>
              <a:gd name="connsiteX1" fmla="*/ 167994 w 1693888"/>
              <a:gd name="connsiteY1" fmla="*/ 1537813 h 2037017"/>
              <a:gd name="connsiteX2" fmla="*/ 370082 w 1693888"/>
              <a:gd name="connsiteY2" fmla="*/ 1330367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370082 w 1693888"/>
              <a:gd name="connsiteY2" fmla="*/ 1330367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416305 w 1693888"/>
              <a:gd name="connsiteY2" fmla="*/ 1355620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521077 w 1693888"/>
              <a:gd name="connsiteY2" fmla="*/ 1292489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521077 w 1693888"/>
              <a:gd name="connsiteY2" fmla="*/ 1292489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521077 w 1693888"/>
              <a:gd name="connsiteY2" fmla="*/ 1292489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567299 w 1693888"/>
              <a:gd name="connsiteY2" fmla="*/ 1264081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567299 w 1693888"/>
              <a:gd name="connsiteY2" fmla="*/ 1264081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656662 w 1693888"/>
              <a:gd name="connsiteY2" fmla="*/ 1264081 h 2037017"/>
              <a:gd name="connsiteX3" fmla="*/ 826629 w 1693888"/>
              <a:gd name="connsiteY3" fmla="*/ 111627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656662 w 1693888"/>
              <a:gd name="connsiteY2" fmla="*/ 1264081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647418 w 1693888"/>
              <a:gd name="connsiteY2" fmla="*/ 1232516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647418 w 1693888"/>
              <a:gd name="connsiteY2" fmla="*/ 1232516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684396 w 1693888"/>
              <a:gd name="connsiteY2" fmla="*/ 1251455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192646 w 1693888"/>
              <a:gd name="connsiteY1" fmla="*/ 1474683 h 2037017"/>
              <a:gd name="connsiteX2" fmla="*/ 684396 w 1693888"/>
              <a:gd name="connsiteY2" fmla="*/ 1251455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220380 w 1693888"/>
              <a:gd name="connsiteY1" fmla="*/ 1471527 h 2037017"/>
              <a:gd name="connsiteX2" fmla="*/ 684396 w 1693888"/>
              <a:gd name="connsiteY2" fmla="*/ 1251455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220380 w 1693888"/>
              <a:gd name="connsiteY1" fmla="*/ 1471527 h 2037017"/>
              <a:gd name="connsiteX2" fmla="*/ 665907 w 1693888"/>
              <a:gd name="connsiteY2" fmla="*/ 1219889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220380 w 1693888"/>
              <a:gd name="connsiteY1" fmla="*/ 1471527 h 2037017"/>
              <a:gd name="connsiteX2" fmla="*/ 665907 w 1693888"/>
              <a:gd name="connsiteY2" fmla="*/ 1219889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220380 w 1693888"/>
              <a:gd name="connsiteY1" fmla="*/ 1471527 h 2037017"/>
              <a:gd name="connsiteX2" fmla="*/ 665907 w 1693888"/>
              <a:gd name="connsiteY2" fmla="*/ 1248298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220380 w 1693888"/>
              <a:gd name="connsiteY1" fmla="*/ 1471527 h 2037017"/>
              <a:gd name="connsiteX2" fmla="*/ 653581 w 1693888"/>
              <a:gd name="connsiteY2" fmla="*/ 1150446 h 2037017"/>
              <a:gd name="connsiteX3" fmla="*/ 897504 w 1693888"/>
              <a:gd name="connsiteY3" fmla="*/ 1034205 h 2037017"/>
              <a:gd name="connsiteX4" fmla="*/ 1126040 w 1693888"/>
              <a:gd name="connsiteY4" fmla="*/ 881705 h 2037017"/>
              <a:gd name="connsiteX5" fmla="*/ 1103410 w 1693888"/>
              <a:gd name="connsiteY5" fmla="*/ 533388 h 2037017"/>
              <a:gd name="connsiteX6" fmla="*/ 1234499 w 1693888"/>
              <a:gd name="connsiteY6" fmla="*/ 271823 h 2037017"/>
              <a:gd name="connsiteX7" fmla="*/ 1307966 w 1693888"/>
              <a:gd name="connsiteY7" fmla="*/ 78889 h 2037017"/>
              <a:gd name="connsiteX8" fmla="*/ 1411947 w 1693888"/>
              <a:gd name="connsiteY8" fmla="*/ 21457 h 2037017"/>
              <a:gd name="connsiteX9" fmla="*/ 1546338 w 1693888"/>
              <a:gd name="connsiteY9" fmla="*/ 170901 h 2037017"/>
              <a:gd name="connsiteX10" fmla="*/ 1693888 w 1693888"/>
              <a:gd name="connsiteY10" fmla="*/ 150026 h 2037017"/>
              <a:gd name="connsiteX11" fmla="*/ 1693888 w 1693888"/>
              <a:gd name="connsiteY11" fmla="*/ 150026 h 2037017"/>
              <a:gd name="connsiteX0" fmla="*/ 0 w 1693888"/>
              <a:gd name="connsiteY0" fmla="*/ 2037017 h 2037017"/>
              <a:gd name="connsiteX1" fmla="*/ 220380 w 1693888"/>
              <a:gd name="connsiteY1" fmla="*/ 1471527 h 2037017"/>
              <a:gd name="connsiteX2" fmla="*/ 653581 w 1693888"/>
              <a:gd name="connsiteY2" fmla="*/ 1150446 h 2037017"/>
              <a:gd name="connsiteX3" fmla="*/ 897504 w 1693888"/>
              <a:gd name="connsiteY3" fmla="*/ 1034205 h 2037017"/>
              <a:gd name="connsiteX4" fmla="*/ 1126040 w 1693888"/>
              <a:gd name="connsiteY4" fmla="*/ 881705 h 2037017"/>
              <a:gd name="connsiteX5" fmla="*/ 1117394 w 1693888"/>
              <a:gd name="connsiteY5" fmla="*/ 694175 h 2037017"/>
              <a:gd name="connsiteX6" fmla="*/ 1103410 w 1693888"/>
              <a:gd name="connsiteY6" fmla="*/ 533388 h 2037017"/>
              <a:gd name="connsiteX7" fmla="*/ 1234499 w 1693888"/>
              <a:gd name="connsiteY7" fmla="*/ 271823 h 2037017"/>
              <a:gd name="connsiteX8" fmla="*/ 1307966 w 1693888"/>
              <a:gd name="connsiteY8" fmla="*/ 78889 h 2037017"/>
              <a:gd name="connsiteX9" fmla="*/ 1411947 w 1693888"/>
              <a:gd name="connsiteY9" fmla="*/ 21457 h 2037017"/>
              <a:gd name="connsiteX10" fmla="*/ 1546338 w 1693888"/>
              <a:gd name="connsiteY10" fmla="*/ 170901 h 2037017"/>
              <a:gd name="connsiteX11" fmla="*/ 1693888 w 1693888"/>
              <a:gd name="connsiteY11" fmla="*/ 150026 h 2037017"/>
              <a:gd name="connsiteX12" fmla="*/ 1693888 w 1693888"/>
              <a:gd name="connsiteY12" fmla="*/ 150026 h 2037017"/>
              <a:gd name="connsiteX0" fmla="*/ 0 w 1693888"/>
              <a:gd name="connsiteY0" fmla="*/ 2037017 h 2037017"/>
              <a:gd name="connsiteX1" fmla="*/ 220380 w 1693888"/>
              <a:gd name="connsiteY1" fmla="*/ 1471527 h 2037017"/>
              <a:gd name="connsiteX2" fmla="*/ 653581 w 1693888"/>
              <a:gd name="connsiteY2" fmla="*/ 1150446 h 2037017"/>
              <a:gd name="connsiteX3" fmla="*/ 897504 w 1693888"/>
              <a:gd name="connsiteY3" fmla="*/ 1034205 h 2037017"/>
              <a:gd name="connsiteX4" fmla="*/ 1126040 w 1693888"/>
              <a:gd name="connsiteY4" fmla="*/ 881705 h 2037017"/>
              <a:gd name="connsiteX5" fmla="*/ 1117394 w 1693888"/>
              <a:gd name="connsiteY5" fmla="*/ 694175 h 2037017"/>
              <a:gd name="connsiteX6" fmla="*/ 1103410 w 1693888"/>
              <a:gd name="connsiteY6" fmla="*/ 533388 h 2037017"/>
              <a:gd name="connsiteX7" fmla="*/ 1234499 w 1693888"/>
              <a:gd name="connsiteY7" fmla="*/ 271823 h 2037017"/>
              <a:gd name="connsiteX8" fmla="*/ 1307966 w 1693888"/>
              <a:gd name="connsiteY8" fmla="*/ 78889 h 2037017"/>
              <a:gd name="connsiteX9" fmla="*/ 1411947 w 1693888"/>
              <a:gd name="connsiteY9" fmla="*/ 21457 h 2037017"/>
              <a:gd name="connsiteX10" fmla="*/ 1546338 w 1693888"/>
              <a:gd name="connsiteY10" fmla="*/ 170901 h 2037017"/>
              <a:gd name="connsiteX11" fmla="*/ 1693888 w 1693888"/>
              <a:gd name="connsiteY11" fmla="*/ 150026 h 2037017"/>
              <a:gd name="connsiteX0" fmla="*/ 0 w 1693888"/>
              <a:gd name="connsiteY0" fmla="*/ 2037017 h 2037017"/>
              <a:gd name="connsiteX1" fmla="*/ 220380 w 1693888"/>
              <a:gd name="connsiteY1" fmla="*/ 1471527 h 2037017"/>
              <a:gd name="connsiteX2" fmla="*/ 653581 w 1693888"/>
              <a:gd name="connsiteY2" fmla="*/ 1150446 h 2037017"/>
              <a:gd name="connsiteX3" fmla="*/ 897504 w 1693888"/>
              <a:gd name="connsiteY3" fmla="*/ 1034205 h 2037017"/>
              <a:gd name="connsiteX4" fmla="*/ 1126040 w 1693888"/>
              <a:gd name="connsiteY4" fmla="*/ 881705 h 2037017"/>
              <a:gd name="connsiteX5" fmla="*/ 1117394 w 1693888"/>
              <a:gd name="connsiteY5" fmla="*/ 694175 h 2037017"/>
              <a:gd name="connsiteX6" fmla="*/ 1103410 w 1693888"/>
              <a:gd name="connsiteY6" fmla="*/ 533388 h 2037017"/>
              <a:gd name="connsiteX7" fmla="*/ 1234499 w 1693888"/>
              <a:gd name="connsiteY7" fmla="*/ 271823 h 2037017"/>
              <a:gd name="connsiteX8" fmla="*/ 1307966 w 1693888"/>
              <a:gd name="connsiteY8" fmla="*/ 78889 h 2037017"/>
              <a:gd name="connsiteX9" fmla="*/ 1411947 w 1693888"/>
              <a:gd name="connsiteY9" fmla="*/ 21457 h 2037017"/>
              <a:gd name="connsiteX10" fmla="*/ 1693888 w 1693888"/>
              <a:gd name="connsiteY10" fmla="*/ 150026 h 2037017"/>
              <a:gd name="connsiteX0" fmla="*/ 0 w 1411947"/>
              <a:gd name="connsiteY0" fmla="*/ 2037017 h 2037017"/>
              <a:gd name="connsiteX1" fmla="*/ 220380 w 1411947"/>
              <a:gd name="connsiteY1" fmla="*/ 1471527 h 2037017"/>
              <a:gd name="connsiteX2" fmla="*/ 653581 w 1411947"/>
              <a:gd name="connsiteY2" fmla="*/ 1150446 h 2037017"/>
              <a:gd name="connsiteX3" fmla="*/ 897504 w 1411947"/>
              <a:gd name="connsiteY3" fmla="*/ 1034205 h 2037017"/>
              <a:gd name="connsiteX4" fmla="*/ 1126040 w 1411947"/>
              <a:gd name="connsiteY4" fmla="*/ 881705 h 2037017"/>
              <a:gd name="connsiteX5" fmla="*/ 1117394 w 1411947"/>
              <a:gd name="connsiteY5" fmla="*/ 694175 h 2037017"/>
              <a:gd name="connsiteX6" fmla="*/ 1103410 w 1411947"/>
              <a:gd name="connsiteY6" fmla="*/ 533388 h 2037017"/>
              <a:gd name="connsiteX7" fmla="*/ 1234499 w 1411947"/>
              <a:gd name="connsiteY7" fmla="*/ 271823 h 2037017"/>
              <a:gd name="connsiteX8" fmla="*/ 1307966 w 1411947"/>
              <a:gd name="connsiteY8" fmla="*/ 78889 h 2037017"/>
              <a:gd name="connsiteX9" fmla="*/ 1411947 w 1411947"/>
              <a:gd name="connsiteY9" fmla="*/ 21457 h 2037017"/>
              <a:gd name="connsiteX0" fmla="*/ 0 w 1307966"/>
              <a:gd name="connsiteY0" fmla="*/ 1958128 h 1958128"/>
              <a:gd name="connsiteX1" fmla="*/ 220380 w 1307966"/>
              <a:gd name="connsiteY1" fmla="*/ 1392638 h 1958128"/>
              <a:gd name="connsiteX2" fmla="*/ 653581 w 1307966"/>
              <a:gd name="connsiteY2" fmla="*/ 1071557 h 1958128"/>
              <a:gd name="connsiteX3" fmla="*/ 897504 w 1307966"/>
              <a:gd name="connsiteY3" fmla="*/ 955316 h 1958128"/>
              <a:gd name="connsiteX4" fmla="*/ 1126040 w 1307966"/>
              <a:gd name="connsiteY4" fmla="*/ 802816 h 1958128"/>
              <a:gd name="connsiteX5" fmla="*/ 1117394 w 1307966"/>
              <a:gd name="connsiteY5" fmla="*/ 615286 h 1958128"/>
              <a:gd name="connsiteX6" fmla="*/ 1103410 w 1307966"/>
              <a:gd name="connsiteY6" fmla="*/ 454499 h 1958128"/>
              <a:gd name="connsiteX7" fmla="*/ 1234499 w 1307966"/>
              <a:gd name="connsiteY7" fmla="*/ 192934 h 1958128"/>
              <a:gd name="connsiteX8" fmla="*/ 1307966 w 1307966"/>
              <a:gd name="connsiteY8" fmla="*/ 0 h 1958128"/>
              <a:gd name="connsiteX0" fmla="*/ 0 w 1087586"/>
              <a:gd name="connsiteY0" fmla="*/ 1392638 h 1392638"/>
              <a:gd name="connsiteX1" fmla="*/ 433201 w 1087586"/>
              <a:gd name="connsiteY1" fmla="*/ 1071557 h 1392638"/>
              <a:gd name="connsiteX2" fmla="*/ 677124 w 1087586"/>
              <a:gd name="connsiteY2" fmla="*/ 955316 h 1392638"/>
              <a:gd name="connsiteX3" fmla="*/ 905660 w 1087586"/>
              <a:gd name="connsiteY3" fmla="*/ 802816 h 1392638"/>
              <a:gd name="connsiteX4" fmla="*/ 897014 w 1087586"/>
              <a:gd name="connsiteY4" fmla="*/ 615286 h 1392638"/>
              <a:gd name="connsiteX5" fmla="*/ 883030 w 1087586"/>
              <a:gd name="connsiteY5" fmla="*/ 454499 h 1392638"/>
              <a:gd name="connsiteX6" fmla="*/ 1014119 w 1087586"/>
              <a:gd name="connsiteY6" fmla="*/ 192934 h 1392638"/>
              <a:gd name="connsiteX7" fmla="*/ 1087586 w 1087586"/>
              <a:gd name="connsiteY7" fmla="*/ 0 h 1392638"/>
              <a:gd name="connsiteX0" fmla="*/ 0 w 1327022"/>
              <a:gd name="connsiteY0" fmla="*/ 1721142 h 1721142"/>
              <a:gd name="connsiteX1" fmla="*/ 672637 w 1327022"/>
              <a:gd name="connsiteY1" fmla="*/ 1071557 h 1721142"/>
              <a:gd name="connsiteX2" fmla="*/ 916560 w 1327022"/>
              <a:gd name="connsiteY2" fmla="*/ 955316 h 1721142"/>
              <a:gd name="connsiteX3" fmla="*/ 1145096 w 1327022"/>
              <a:gd name="connsiteY3" fmla="*/ 802816 h 1721142"/>
              <a:gd name="connsiteX4" fmla="*/ 1136450 w 1327022"/>
              <a:gd name="connsiteY4" fmla="*/ 615286 h 1721142"/>
              <a:gd name="connsiteX5" fmla="*/ 1122466 w 1327022"/>
              <a:gd name="connsiteY5" fmla="*/ 454499 h 1721142"/>
              <a:gd name="connsiteX6" fmla="*/ 1253555 w 1327022"/>
              <a:gd name="connsiteY6" fmla="*/ 192934 h 1721142"/>
              <a:gd name="connsiteX7" fmla="*/ 1327022 w 1327022"/>
              <a:gd name="connsiteY7" fmla="*/ 0 h 1721142"/>
              <a:gd name="connsiteX0" fmla="*/ 0 w 1327022"/>
              <a:gd name="connsiteY0" fmla="*/ 1721142 h 1721142"/>
              <a:gd name="connsiteX1" fmla="*/ 672637 w 1327022"/>
              <a:gd name="connsiteY1" fmla="*/ 1071557 h 1721142"/>
              <a:gd name="connsiteX2" fmla="*/ 916560 w 1327022"/>
              <a:gd name="connsiteY2" fmla="*/ 955316 h 1721142"/>
              <a:gd name="connsiteX3" fmla="*/ 1145096 w 1327022"/>
              <a:gd name="connsiteY3" fmla="*/ 802816 h 1721142"/>
              <a:gd name="connsiteX4" fmla="*/ 1136450 w 1327022"/>
              <a:gd name="connsiteY4" fmla="*/ 615286 h 1721142"/>
              <a:gd name="connsiteX5" fmla="*/ 1122466 w 1327022"/>
              <a:gd name="connsiteY5" fmla="*/ 454499 h 1721142"/>
              <a:gd name="connsiteX6" fmla="*/ 1253555 w 1327022"/>
              <a:gd name="connsiteY6" fmla="*/ 192934 h 1721142"/>
              <a:gd name="connsiteX7" fmla="*/ 1327022 w 1327022"/>
              <a:gd name="connsiteY7" fmla="*/ 0 h 1721142"/>
              <a:gd name="connsiteX0" fmla="*/ 0 w 1327022"/>
              <a:gd name="connsiteY0" fmla="*/ 1721142 h 1721142"/>
              <a:gd name="connsiteX1" fmla="*/ 586686 w 1327022"/>
              <a:gd name="connsiteY1" fmla="*/ 1167371 h 1721142"/>
              <a:gd name="connsiteX2" fmla="*/ 916560 w 1327022"/>
              <a:gd name="connsiteY2" fmla="*/ 955316 h 1721142"/>
              <a:gd name="connsiteX3" fmla="*/ 1145096 w 1327022"/>
              <a:gd name="connsiteY3" fmla="*/ 802816 h 1721142"/>
              <a:gd name="connsiteX4" fmla="*/ 1136450 w 1327022"/>
              <a:gd name="connsiteY4" fmla="*/ 615286 h 1721142"/>
              <a:gd name="connsiteX5" fmla="*/ 1122466 w 1327022"/>
              <a:gd name="connsiteY5" fmla="*/ 454499 h 1721142"/>
              <a:gd name="connsiteX6" fmla="*/ 1253555 w 1327022"/>
              <a:gd name="connsiteY6" fmla="*/ 192934 h 1721142"/>
              <a:gd name="connsiteX7" fmla="*/ 1327022 w 1327022"/>
              <a:gd name="connsiteY7" fmla="*/ 0 h 1721142"/>
              <a:gd name="connsiteX0" fmla="*/ 0 w 1327022"/>
              <a:gd name="connsiteY0" fmla="*/ 1721142 h 1721142"/>
              <a:gd name="connsiteX1" fmla="*/ 586686 w 1327022"/>
              <a:gd name="connsiteY1" fmla="*/ 1167371 h 1721142"/>
              <a:gd name="connsiteX2" fmla="*/ 916560 w 1327022"/>
              <a:gd name="connsiteY2" fmla="*/ 955316 h 1721142"/>
              <a:gd name="connsiteX3" fmla="*/ 1145096 w 1327022"/>
              <a:gd name="connsiteY3" fmla="*/ 802816 h 1721142"/>
              <a:gd name="connsiteX4" fmla="*/ 1136450 w 1327022"/>
              <a:gd name="connsiteY4" fmla="*/ 615286 h 1721142"/>
              <a:gd name="connsiteX5" fmla="*/ 1122466 w 1327022"/>
              <a:gd name="connsiteY5" fmla="*/ 454499 h 1721142"/>
              <a:gd name="connsiteX6" fmla="*/ 1253555 w 1327022"/>
              <a:gd name="connsiteY6" fmla="*/ 192934 h 1721142"/>
              <a:gd name="connsiteX7" fmla="*/ 1327022 w 1327022"/>
              <a:gd name="connsiteY7" fmla="*/ 0 h 1721142"/>
              <a:gd name="connsiteX0" fmla="*/ 0 w 1327022"/>
              <a:gd name="connsiteY0" fmla="*/ 1721142 h 1721142"/>
              <a:gd name="connsiteX1" fmla="*/ 555989 w 1327022"/>
              <a:gd name="connsiteY1" fmla="*/ 1228965 h 1721142"/>
              <a:gd name="connsiteX2" fmla="*/ 916560 w 1327022"/>
              <a:gd name="connsiteY2" fmla="*/ 955316 h 1721142"/>
              <a:gd name="connsiteX3" fmla="*/ 1145096 w 1327022"/>
              <a:gd name="connsiteY3" fmla="*/ 802816 h 1721142"/>
              <a:gd name="connsiteX4" fmla="*/ 1136450 w 1327022"/>
              <a:gd name="connsiteY4" fmla="*/ 615286 h 1721142"/>
              <a:gd name="connsiteX5" fmla="*/ 1122466 w 1327022"/>
              <a:gd name="connsiteY5" fmla="*/ 454499 h 1721142"/>
              <a:gd name="connsiteX6" fmla="*/ 1253555 w 1327022"/>
              <a:gd name="connsiteY6" fmla="*/ 192934 h 1721142"/>
              <a:gd name="connsiteX7" fmla="*/ 1327022 w 1327022"/>
              <a:gd name="connsiteY7" fmla="*/ 0 h 1721142"/>
              <a:gd name="connsiteX0" fmla="*/ 0 w 1327022"/>
              <a:gd name="connsiteY0" fmla="*/ 1721142 h 1721142"/>
              <a:gd name="connsiteX1" fmla="*/ 461760 w 1327022"/>
              <a:gd name="connsiteY1" fmla="*/ 1188564 h 1721142"/>
              <a:gd name="connsiteX2" fmla="*/ 916560 w 1327022"/>
              <a:gd name="connsiteY2" fmla="*/ 955316 h 1721142"/>
              <a:gd name="connsiteX3" fmla="*/ 1145096 w 1327022"/>
              <a:gd name="connsiteY3" fmla="*/ 802816 h 1721142"/>
              <a:gd name="connsiteX4" fmla="*/ 1136450 w 1327022"/>
              <a:gd name="connsiteY4" fmla="*/ 615286 h 1721142"/>
              <a:gd name="connsiteX5" fmla="*/ 1122466 w 1327022"/>
              <a:gd name="connsiteY5" fmla="*/ 454499 h 1721142"/>
              <a:gd name="connsiteX6" fmla="*/ 1253555 w 1327022"/>
              <a:gd name="connsiteY6" fmla="*/ 192934 h 1721142"/>
              <a:gd name="connsiteX7" fmla="*/ 1327022 w 1327022"/>
              <a:gd name="connsiteY7" fmla="*/ 0 h 1721142"/>
              <a:gd name="connsiteX0" fmla="*/ 0 w 1363264"/>
              <a:gd name="connsiteY0" fmla="*/ 1704982 h 1704982"/>
              <a:gd name="connsiteX1" fmla="*/ 498002 w 1363264"/>
              <a:gd name="connsiteY1" fmla="*/ 1188564 h 1704982"/>
              <a:gd name="connsiteX2" fmla="*/ 952802 w 1363264"/>
              <a:gd name="connsiteY2" fmla="*/ 955316 h 1704982"/>
              <a:gd name="connsiteX3" fmla="*/ 1181338 w 1363264"/>
              <a:gd name="connsiteY3" fmla="*/ 802816 h 1704982"/>
              <a:gd name="connsiteX4" fmla="*/ 1172692 w 1363264"/>
              <a:gd name="connsiteY4" fmla="*/ 615286 h 1704982"/>
              <a:gd name="connsiteX5" fmla="*/ 1158708 w 1363264"/>
              <a:gd name="connsiteY5" fmla="*/ 454499 h 1704982"/>
              <a:gd name="connsiteX6" fmla="*/ 1289797 w 1363264"/>
              <a:gd name="connsiteY6" fmla="*/ 192934 h 1704982"/>
              <a:gd name="connsiteX7" fmla="*/ 1363264 w 1363264"/>
              <a:gd name="connsiteY7" fmla="*/ 0 h 1704982"/>
              <a:gd name="connsiteX0" fmla="*/ 0 w 1363264"/>
              <a:gd name="connsiteY0" fmla="*/ 1704982 h 1704982"/>
              <a:gd name="connsiteX1" fmla="*/ 498002 w 1363264"/>
              <a:gd name="connsiteY1" fmla="*/ 1188564 h 1704982"/>
              <a:gd name="connsiteX2" fmla="*/ 902063 w 1363264"/>
              <a:gd name="connsiteY2" fmla="*/ 971477 h 1704982"/>
              <a:gd name="connsiteX3" fmla="*/ 1181338 w 1363264"/>
              <a:gd name="connsiteY3" fmla="*/ 802816 h 1704982"/>
              <a:gd name="connsiteX4" fmla="*/ 1172692 w 1363264"/>
              <a:gd name="connsiteY4" fmla="*/ 615286 h 1704982"/>
              <a:gd name="connsiteX5" fmla="*/ 1158708 w 1363264"/>
              <a:gd name="connsiteY5" fmla="*/ 454499 h 1704982"/>
              <a:gd name="connsiteX6" fmla="*/ 1289797 w 1363264"/>
              <a:gd name="connsiteY6" fmla="*/ 192934 h 1704982"/>
              <a:gd name="connsiteX7" fmla="*/ 1363264 w 1363264"/>
              <a:gd name="connsiteY7" fmla="*/ 0 h 1704982"/>
              <a:gd name="connsiteX0" fmla="*/ 0 w 1363264"/>
              <a:gd name="connsiteY0" fmla="*/ 1704982 h 1704982"/>
              <a:gd name="connsiteX1" fmla="*/ 498002 w 1363264"/>
              <a:gd name="connsiteY1" fmla="*/ 1188564 h 1704982"/>
              <a:gd name="connsiteX2" fmla="*/ 902063 w 1363264"/>
              <a:gd name="connsiteY2" fmla="*/ 971477 h 1704982"/>
              <a:gd name="connsiteX3" fmla="*/ 1137848 w 1363264"/>
              <a:gd name="connsiteY3" fmla="*/ 802816 h 1704982"/>
              <a:gd name="connsiteX4" fmla="*/ 1172692 w 1363264"/>
              <a:gd name="connsiteY4" fmla="*/ 615286 h 1704982"/>
              <a:gd name="connsiteX5" fmla="*/ 1158708 w 1363264"/>
              <a:gd name="connsiteY5" fmla="*/ 454499 h 1704982"/>
              <a:gd name="connsiteX6" fmla="*/ 1289797 w 1363264"/>
              <a:gd name="connsiteY6" fmla="*/ 192934 h 1704982"/>
              <a:gd name="connsiteX7" fmla="*/ 1363264 w 1363264"/>
              <a:gd name="connsiteY7" fmla="*/ 0 h 170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3264" h="1704982">
                <a:moveTo>
                  <a:pt x="0" y="1704982"/>
                </a:moveTo>
                <a:cubicBezTo>
                  <a:pt x="103408" y="1488993"/>
                  <a:pt x="347658" y="1310815"/>
                  <a:pt x="498002" y="1188564"/>
                </a:cubicBezTo>
                <a:cubicBezTo>
                  <a:pt x="648346" y="1066313"/>
                  <a:pt x="795422" y="1035768"/>
                  <a:pt x="902063" y="971477"/>
                </a:cubicBezTo>
                <a:cubicBezTo>
                  <a:pt x="1008704" y="907186"/>
                  <a:pt x="1092743" y="862181"/>
                  <a:pt x="1137848" y="802816"/>
                </a:cubicBezTo>
                <a:cubicBezTo>
                  <a:pt x="1182953" y="743451"/>
                  <a:pt x="1169215" y="673339"/>
                  <a:pt x="1172692" y="615286"/>
                </a:cubicBezTo>
                <a:cubicBezTo>
                  <a:pt x="1176169" y="557233"/>
                  <a:pt x="1139190" y="524891"/>
                  <a:pt x="1158708" y="454499"/>
                </a:cubicBezTo>
                <a:cubicBezTo>
                  <a:pt x="1178226" y="384107"/>
                  <a:pt x="1212162" y="187819"/>
                  <a:pt x="1289797" y="192934"/>
                </a:cubicBezTo>
                <a:cubicBezTo>
                  <a:pt x="1367432" y="198049"/>
                  <a:pt x="1333689" y="41728"/>
                  <a:pt x="1363264" y="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F63E0595-7D51-4743-BAD7-C78E0308ED75}"/>
              </a:ext>
            </a:extLst>
          </p:cNvPr>
          <p:cNvSpPr txBox="1"/>
          <p:nvPr/>
        </p:nvSpPr>
        <p:spPr>
          <a:xfrm rot="18781957">
            <a:off x="3263078" y="5152379"/>
            <a:ext cx="971327" cy="327079"/>
          </a:xfrm>
          <a:prstGeom prst="rect">
            <a:avLst/>
          </a:prstGeom>
          <a:solidFill>
            <a:schemeClr val="bg1">
              <a:alpha val="40000"/>
            </a:schemeClr>
          </a:solidFill>
        </p:spPr>
        <p:txBody>
          <a:bodyPr wrap="none" rtlCol="0">
            <a:spAutoFit/>
          </a:bodyPr>
          <a:lstStyle/>
          <a:p>
            <a:r>
              <a:rPr lang="ja-JP" altLang="en-US" sz="1600" dirty="0">
                <a:solidFill>
                  <a:srgbClr val="FF0000"/>
                </a:solidFill>
                <a:latin typeface="Meiryo UI" panose="020B0604030504040204" pitchFamily="50" charset="-128"/>
                <a:ea typeface="Meiryo UI" panose="020B0604030504040204" pitchFamily="50" charset="-128"/>
              </a:rPr>
              <a:t>対馬海流</a:t>
            </a:r>
            <a:endParaRPr lang="en-US" altLang="ja-JP" sz="1600" dirty="0">
              <a:solidFill>
                <a:srgbClr val="FF0000"/>
              </a:solidFill>
              <a:latin typeface="Meiryo UI" panose="020B0604030504040204" pitchFamily="50" charset="-128"/>
              <a:ea typeface="Meiryo UI" panose="020B0604030504040204" pitchFamily="50" charset="-128"/>
            </a:endParaRPr>
          </a:p>
        </p:txBody>
      </p:sp>
      <p:sp>
        <p:nvSpPr>
          <p:cNvPr id="33" name="楕円 32">
            <a:extLst>
              <a:ext uri="{FF2B5EF4-FFF2-40B4-BE49-F238E27FC236}">
                <a16:creationId xmlns:a16="http://schemas.microsoft.com/office/drawing/2014/main" id="{04B6C745-87D8-4C79-8672-1C8839A8086B}"/>
              </a:ext>
            </a:extLst>
          </p:cNvPr>
          <p:cNvSpPr/>
          <p:nvPr/>
        </p:nvSpPr>
        <p:spPr>
          <a:xfrm rot="20108449">
            <a:off x="3853377" y="3841034"/>
            <a:ext cx="2163976" cy="1130419"/>
          </a:xfrm>
          <a:prstGeom prst="ellipse">
            <a:avLst/>
          </a:prstGeom>
          <a:solidFill>
            <a:srgbClr val="FF0000">
              <a:alpha val="42000"/>
            </a:srgbClr>
          </a:solidFill>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 name="グループ化 35">
            <a:extLst>
              <a:ext uri="{FF2B5EF4-FFF2-40B4-BE49-F238E27FC236}">
                <a16:creationId xmlns:a16="http://schemas.microsoft.com/office/drawing/2014/main" id="{EC2B0833-328A-4552-8355-2E5428F67C90}"/>
              </a:ext>
            </a:extLst>
          </p:cNvPr>
          <p:cNvGrpSpPr/>
          <p:nvPr/>
        </p:nvGrpSpPr>
        <p:grpSpPr>
          <a:xfrm>
            <a:off x="4233116" y="4241450"/>
            <a:ext cx="599374" cy="792490"/>
            <a:chOff x="3361460" y="2467279"/>
            <a:chExt cx="620401" cy="820292"/>
          </a:xfrm>
        </p:grpSpPr>
        <p:sp>
          <p:nvSpPr>
            <p:cNvPr id="34" name="テキスト ボックス 33">
              <a:extLst>
                <a:ext uri="{FF2B5EF4-FFF2-40B4-BE49-F238E27FC236}">
                  <a16:creationId xmlns:a16="http://schemas.microsoft.com/office/drawing/2014/main" id="{5A250EDB-A135-4A64-8212-BA4A86614F56}"/>
                </a:ext>
              </a:extLst>
            </p:cNvPr>
            <p:cNvSpPr txBox="1"/>
            <p:nvPr/>
          </p:nvSpPr>
          <p:spPr>
            <a:xfrm rot="5400000">
              <a:off x="3186358" y="2642381"/>
              <a:ext cx="818204" cy="468000"/>
            </a:xfrm>
            <a:prstGeom prst="rect">
              <a:avLst/>
            </a:prstGeom>
            <a:noFill/>
          </p:spPr>
          <p:txBody>
            <a:bodyPr wrap="square" rtlCol="0">
              <a:spAutoFit/>
            </a:bodyPr>
            <a:lstStyle/>
            <a:p>
              <a:pPr algn="ctr"/>
              <a:r>
                <a:rPr lang="ja-JP" altLang="en-US" sz="2400" spc="-800" dirty="0">
                  <a:solidFill>
                    <a:srgbClr val="FF0000"/>
                  </a:solidFill>
                  <a:latin typeface="Meiryo UI" panose="020B0604030504040204" pitchFamily="50" charset="-128"/>
                  <a:ea typeface="Meiryo UI" panose="020B0604030504040204" pitchFamily="50" charset="-128"/>
                </a:rPr>
                <a:t>≈≈</a:t>
              </a:r>
              <a:endParaRPr lang="en-US" altLang="ja-JP" sz="2400" spc="-800" dirty="0">
                <a:solidFill>
                  <a:srgbClr val="FF0000"/>
                </a:solidFill>
                <a:latin typeface="Meiryo UI" panose="020B0604030504040204" pitchFamily="50" charset="-128"/>
                <a:ea typeface="Meiryo UI" panose="020B0604030504040204" pitchFamily="50" charset="-128"/>
              </a:endParaRPr>
            </a:p>
          </p:txBody>
        </p:sp>
        <p:sp>
          <p:nvSpPr>
            <p:cNvPr id="35" name="テキスト ボックス 34">
              <a:extLst>
                <a:ext uri="{FF2B5EF4-FFF2-40B4-BE49-F238E27FC236}">
                  <a16:creationId xmlns:a16="http://schemas.microsoft.com/office/drawing/2014/main" id="{3D2E4BBF-CC1D-478C-8473-B843FF583CC8}"/>
                </a:ext>
              </a:extLst>
            </p:cNvPr>
            <p:cNvSpPr txBox="1"/>
            <p:nvPr/>
          </p:nvSpPr>
          <p:spPr>
            <a:xfrm rot="5400000">
              <a:off x="3338759" y="2644469"/>
              <a:ext cx="818204" cy="468000"/>
            </a:xfrm>
            <a:prstGeom prst="rect">
              <a:avLst/>
            </a:prstGeom>
            <a:noFill/>
          </p:spPr>
          <p:txBody>
            <a:bodyPr wrap="square" rtlCol="0">
              <a:spAutoFit/>
            </a:bodyPr>
            <a:lstStyle/>
            <a:p>
              <a:pPr algn="ctr"/>
              <a:r>
                <a:rPr lang="ja-JP" altLang="en-US" sz="2400" spc="-800" dirty="0">
                  <a:solidFill>
                    <a:srgbClr val="FF0000"/>
                  </a:solidFill>
                  <a:latin typeface="Meiryo UI" panose="020B0604030504040204" pitchFamily="50" charset="-128"/>
                  <a:ea typeface="Meiryo UI" panose="020B0604030504040204" pitchFamily="50" charset="-128"/>
                </a:rPr>
                <a:t>≈≈</a:t>
              </a:r>
              <a:endParaRPr lang="en-US" altLang="ja-JP" sz="2400" spc="-800" dirty="0">
                <a:solidFill>
                  <a:srgbClr val="FF0000"/>
                </a:solidFill>
                <a:latin typeface="Meiryo UI" panose="020B0604030504040204" pitchFamily="50" charset="-128"/>
                <a:ea typeface="Meiryo UI" panose="020B0604030504040204" pitchFamily="50" charset="-128"/>
              </a:endParaRPr>
            </a:p>
          </p:txBody>
        </p:sp>
      </p:grpSp>
      <p:sp>
        <p:nvSpPr>
          <p:cNvPr id="37" name="矢印: 右 36">
            <a:extLst>
              <a:ext uri="{FF2B5EF4-FFF2-40B4-BE49-F238E27FC236}">
                <a16:creationId xmlns:a16="http://schemas.microsoft.com/office/drawing/2014/main" id="{A0C71302-8516-4190-B4F0-69CFBC2F9233}"/>
              </a:ext>
            </a:extLst>
          </p:cNvPr>
          <p:cNvSpPr/>
          <p:nvPr/>
        </p:nvSpPr>
        <p:spPr>
          <a:xfrm rot="3035768">
            <a:off x="3782783" y="3372779"/>
            <a:ext cx="1909620" cy="7898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冬の季節風</a:t>
            </a:r>
          </a:p>
        </p:txBody>
      </p:sp>
      <p:grpSp>
        <p:nvGrpSpPr>
          <p:cNvPr id="38" name="グループ化 37">
            <a:extLst>
              <a:ext uri="{FF2B5EF4-FFF2-40B4-BE49-F238E27FC236}">
                <a16:creationId xmlns:a16="http://schemas.microsoft.com/office/drawing/2014/main" id="{933B5E95-A812-4E30-BEA2-4A055C786587}"/>
              </a:ext>
            </a:extLst>
          </p:cNvPr>
          <p:cNvGrpSpPr/>
          <p:nvPr/>
        </p:nvGrpSpPr>
        <p:grpSpPr>
          <a:xfrm>
            <a:off x="4563100" y="4108103"/>
            <a:ext cx="599372" cy="792489"/>
            <a:chOff x="3361460" y="2467279"/>
            <a:chExt cx="620399" cy="820291"/>
          </a:xfrm>
        </p:grpSpPr>
        <p:sp>
          <p:nvSpPr>
            <p:cNvPr id="39" name="テキスト ボックス 38">
              <a:extLst>
                <a:ext uri="{FF2B5EF4-FFF2-40B4-BE49-F238E27FC236}">
                  <a16:creationId xmlns:a16="http://schemas.microsoft.com/office/drawing/2014/main" id="{B708D027-016B-4792-BCE1-490BC9B272D5}"/>
                </a:ext>
              </a:extLst>
            </p:cNvPr>
            <p:cNvSpPr txBox="1"/>
            <p:nvPr/>
          </p:nvSpPr>
          <p:spPr>
            <a:xfrm rot="5400000">
              <a:off x="3186358" y="2642381"/>
              <a:ext cx="818204" cy="468000"/>
            </a:xfrm>
            <a:prstGeom prst="rect">
              <a:avLst/>
            </a:prstGeom>
            <a:noFill/>
          </p:spPr>
          <p:txBody>
            <a:bodyPr wrap="square" rtlCol="0">
              <a:spAutoFit/>
            </a:bodyPr>
            <a:lstStyle/>
            <a:p>
              <a:pPr algn="ctr"/>
              <a:r>
                <a:rPr lang="ja-JP" altLang="en-US" sz="2400" spc="-800" dirty="0">
                  <a:solidFill>
                    <a:srgbClr val="FF0000"/>
                  </a:solidFill>
                  <a:latin typeface="Meiryo UI" panose="020B0604030504040204" pitchFamily="50" charset="-128"/>
                  <a:ea typeface="Meiryo UI" panose="020B0604030504040204" pitchFamily="50" charset="-128"/>
                </a:rPr>
                <a:t>≈≈</a:t>
              </a:r>
              <a:endParaRPr lang="en-US" altLang="ja-JP" sz="2400" spc="-800" dirty="0">
                <a:solidFill>
                  <a:srgbClr val="FF0000"/>
                </a:solidFill>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28910CF4-3687-4531-A469-1663BE6556DD}"/>
                </a:ext>
              </a:extLst>
            </p:cNvPr>
            <p:cNvSpPr txBox="1"/>
            <p:nvPr/>
          </p:nvSpPr>
          <p:spPr>
            <a:xfrm rot="5400000">
              <a:off x="3338757" y="2644468"/>
              <a:ext cx="818204" cy="468000"/>
            </a:xfrm>
            <a:prstGeom prst="rect">
              <a:avLst/>
            </a:prstGeom>
            <a:noFill/>
          </p:spPr>
          <p:txBody>
            <a:bodyPr wrap="square" rtlCol="0">
              <a:spAutoFit/>
            </a:bodyPr>
            <a:lstStyle/>
            <a:p>
              <a:pPr algn="ctr"/>
              <a:r>
                <a:rPr lang="ja-JP" altLang="en-US" sz="2400" spc="-800" dirty="0">
                  <a:solidFill>
                    <a:srgbClr val="FF0000"/>
                  </a:solidFill>
                  <a:latin typeface="Meiryo UI" panose="020B0604030504040204" pitchFamily="50" charset="-128"/>
                  <a:ea typeface="Meiryo UI" panose="020B0604030504040204" pitchFamily="50" charset="-128"/>
                </a:rPr>
                <a:t>≈≈</a:t>
              </a:r>
              <a:endParaRPr lang="en-US" altLang="ja-JP" sz="2400" spc="-800" dirty="0">
                <a:solidFill>
                  <a:srgbClr val="FF0000"/>
                </a:solidFill>
                <a:latin typeface="Meiryo UI" panose="020B0604030504040204" pitchFamily="50" charset="-128"/>
                <a:ea typeface="Meiryo UI" panose="020B0604030504040204" pitchFamily="50" charset="-128"/>
              </a:endParaRPr>
            </a:p>
          </p:txBody>
        </p:sp>
      </p:grpSp>
      <p:grpSp>
        <p:nvGrpSpPr>
          <p:cNvPr id="48" name="グループ化 47">
            <a:extLst>
              <a:ext uri="{FF2B5EF4-FFF2-40B4-BE49-F238E27FC236}">
                <a16:creationId xmlns:a16="http://schemas.microsoft.com/office/drawing/2014/main" id="{2C832AF0-16D5-4F20-AFE2-4164855F1C85}"/>
              </a:ext>
            </a:extLst>
          </p:cNvPr>
          <p:cNvGrpSpPr/>
          <p:nvPr/>
        </p:nvGrpSpPr>
        <p:grpSpPr>
          <a:xfrm>
            <a:off x="5242909" y="3665175"/>
            <a:ext cx="599373" cy="792490"/>
            <a:chOff x="3361460" y="2467279"/>
            <a:chExt cx="620400" cy="820292"/>
          </a:xfrm>
        </p:grpSpPr>
        <p:sp>
          <p:nvSpPr>
            <p:cNvPr id="49" name="テキスト ボックス 48">
              <a:extLst>
                <a:ext uri="{FF2B5EF4-FFF2-40B4-BE49-F238E27FC236}">
                  <a16:creationId xmlns:a16="http://schemas.microsoft.com/office/drawing/2014/main" id="{E43D6033-384C-42A3-945F-2E2DE0582E6A}"/>
                </a:ext>
              </a:extLst>
            </p:cNvPr>
            <p:cNvSpPr txBox="1"/>
            <p:nvPr/>
          </p:nvSpPr>
          <p:spPr>
            <a:xfrm rot="5400000">
              <a:off x="3186358" y="2642381"/>
              <a:ext cx="818204" cy="468000"/>
            </a:xfrm>
            <a:prstGeom prst="rect">
              <a:avLst/>
            </a:prstGeom>
            <a:noFill/>
          </p:spPr>
          <p:txBody>
            <a:bodyPr wrap="square" rtlCol="0">
              <a:spAutoFit/>
            </a:bodyPr>
            <a:lstStyle/>
            <a:p>
              <a:pPr algn="ctr"/>
              <a:r>
                <a:rPr lang="ja-JP" altLang="en-US" sz="2400" spc="-800" dirty="0">
                  <a:solidFill>
                    <a:srgbClr val="FF0000"/>
                  </a:solidFill>
                  <a:latin typeface="Meiryo UI" panose="020B0604030504040204" pitchFamily="50" charset="-128"/>
                  <a:ea typeface="Meiryo UI" panose="020B0604030504040204" pitchFamily="50" charset="-128"/>
                </a:rPr>
                <a:t>≈≈</a:t>
              </a:r>
              <a:endParaRPr lang="en-US" altLang="ja-JP" sz="2400" spc="-800" dirty="0">
                <a:solidFill>
                  <a:srgbClr val="FF0000"/>
                </a:solidFill>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B41E912E-6EE7-41DD-BB31-F4FBFBC19368}"/>
                </a:ext>
              </a:extLst>
            </p:cNvPr>
            <p:cNvSpPr txBox="1"/>
            <p:nvPr/>
          </p:nvSpPr>
          <p:spPr>
            <a:xfrm rot="5400000">
              <a:off x="3338758" y="2644469"/>
              <a:ext cx="818204" cy="468000"/>
            </a:xfrm>
            <a:prstGeom prst="rect">
              <a:avLst/>
            </a:prstGeom>
            <a:noFill/>
          </p:spPr>
          <p:txBody>
            <a:bodyPr wrap="square" rtlCol="0">
              <a:spAutoFit/>
            </a:bodyPr>
            <a:lstStyle/>
            <a:p>
              <a:pPr algn="ctr"/>
              <a:r>
                <a:rPr lang="ja-JP" altLang="en-US" sz="2400" spc="-800" dirty="0">
                  <a:solidFill>
                    <a:srgbClr val="FF0000"/>
                  </a:solidFill>
                  <a:latin typeface="Meiryo UI" panose="020B0604030504040204" pitchFamily="50" charset="-128"/>
                  <a:ea typeface="Meiryo UI" panose="020B0604030504040204" pitchFamily="50" charset="-128"/>
                </a:rPr>
                <a:t>≈≈</a:t>
              </a:r>
              <a:endParaRPr lang="en-US" altLang="ja-JP" sz="2400" spc="-800" dirty="0">
                <a:solidFill>
                  <a:srgbClr val="FF0000"/>
                </a:solidFill>
                <a:latin typeface="Meiryo UI" panose="020B0604030504040204" pitchFamily="50" charset="-128"/>
                <a:ea typeface="Meiryo UI" panose="020B0604030504040204" pitchFamily="50" charset="-128"/>
              </a:endParaRPr>
            </a:p>
          </p:txBody>
        </p:sp>
      </p:grpSp>
      <p:pic>
        <p:nvPicPr>
          <p:cNvPr id="7" name="図 6" descr="テキスト, 地図 が含まれている画像&#10;&#10;自動的に生成された説明">
            <a:extLst>
              <a:ext uri="{FF2B5EF4-FFF2-40B4-BE49-F238E27FC236}">
                <a16:creationId xmlns:a16="http://schemas.microsoft.com/office/drawing/2014/main" id="{1618E806-F41F-47EA-95ED-17808B4F87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77764" y="3779855"/>
            <a:ext cx="4680000" cy="2630445"/>
          </a:xfrm>
          <a:prstGeom prst="rect">
            <a:avLst/>
          </a:prstGeom>
        </p:spPr>
      </p:pic>
      <p:sp>
        <p:nvSpPr>
          <p:cNvPr id="8" name="矢印: 右カーブ 7">
            <a:extLst>
              <a:ext uri="{FF2B5EF4-FFF2-40B4-BE49-F238E27FC236}">
                <a16:creationId xmlns:a16="http://schemas.microsoft.com/office/drawing/2014/main" id="{961BB366-D290-4405-811D-DA01948B86C0}"/>
              </a:ext>
            </a:extLst>
          </p:cNvPr>
          <p:cNvSpPr/>
          <p:nvPr/>
        </p:nvSpPr>
        <p:spPr>
          <a:xfrm>
            <a:off x="486469" y="3015055"/>
            <a:ext cx="844470" cy="2516547"/>
          </a:xfrm>
          <a:prstGeom prst="curved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1" name="矢印: 右カーブ 40">
            <a:extLst>
              <a:ext uri="{FF2B5EF4-FFF2-40B4-BE49-F238E27FC236}">
                <a16:creationId xmlns:a16="http://schemas.microsoft.com/office/drawing/2014/main" id="{E7F8CCD3-2154-42F5-847F-D255D36C4859}"/>
              </a:ext>
            </a:extLst>
          </p:cNvPr>
          <p:cNvSpPr/>
          <p:nvPr/>
        </p:nvSpPr>
        <p:spPr>
          <a:xfrm flipH="1" flipV="1">
            <a:off x="1539714" y="2961597"/>
            <a:ext cx="844470" cy="2516547"/>
          </a:xfrm>
          <a:prstGeom prst="curved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2" name="テキスト ボックス 41">
            <a:extLst>
              <a:ext uri="{FF2B5EF4-FFF2-40B4-BE49-F238E27FC236}">
                <a16:creationId xmlns:a16="http://schemas.microsoft.com/office/drawing/2014/main" id="{E447F22F-EEDB-4BB1-A56E-BC5DF17C0AB9}"/>
              </a:ext>
            </a:extLst>
          </p:cNvPr>
          <p:cNvSpPr txBox="1"/>
          <p:nvPr/>
        </p:nvSpPr>
        <p:spPr>
          <a:xfrm>
            <a:off x="737149" y="3435040"/>
            <a:ext cx="1359668" cy="1569660"/>
          </a:xfrm>
          <a:prstGeom prst="rect">
            <a:avLst/>
          </a:prstGeom>
          <a:noFill/>
        </p:spPr>
        <p:txBody>
          <a:bodyPr wrap="none" rtlCol="0">
            <a:spAutoFit/>
          </a:bodyPr>
          <a:lstStyle/>
          <a:p>
            <a:pPr algn="ctr"/>
            <a:r>
              <a:rPr lang="ja-JP" altLang="en-US" sz="2400" dirty="0">
                <a:solidFill>
                  <a:schemeClr val="bg1"/>
                </a:solidFill>
                <a:latin typeface="Meiryo UI" panose="020B0604030504040204" pitchFamily="50" charset="-128"/>
                <a:ea typeface="Meiryo UI" panose="020B0604030504040204" pitchFamily="50" charset="-128"/>
              </a:rPr>
              <a:t>対流</a:t>
            </a:r>
            <a:endParaRPr lang="en-US" altLang="ja-JP" sz="2400" dirty="0">
              <a:solidFill>
                <a:schemeClr val="bg1"/>
              </a:solidFill>
              <a:latin typeface="Meiryo UI" panose="020B0604030504040204" pitchFamily="50" charset="-128"/>
              <a:ea typeface="Meiryo UI" panose="020B0604030504040204" pitchFamily="50" charset="-128"/>
            </a:endParaRPr>
          </a:p>
          <a:p>
            <a:pPr algn="ctr"/>
            <a:endParaRPr lang="en-US" altLang="ja-JP" sz="2400" dirty="0">
              <a:solidFill>
                <a:schemeClr val="bg1"/>
              </a:solidFill>
              <a:latin typeface="Meiryo UI" panose="020B0604030504040204" pitchFamily="50" charset="-128"/>
              <a:ea typeface="Meiryo UI" panose="020B0604030504040204" pitchFamily="50" charset="-128"/>
            </a:endParaRPr>
          </a:p>
          <a:p>
            <a:pPr algn="ctr"/>
            <a:r>
              <a:rPr lang="ja-JP" altLang="en-US" sz="2400" dirty="0">
                <a:solidFill>
                  <a:schemeClr val="bg1"/>
                </a:solidFill>
                <a:latin typeface="Meiryo UI" panose="020B0604030504040204" pitchFamily="50" charset="-128"/>
                <a:ea typeface="Meiryo UI" panose="020B0604030504040204" pitchFamily="50" charset="-128"/>
              </a:rPr>
              <a:t>水蒸気の</a:t>
            </a:r>
            <a:endParaRPr lang="en-US" altLang="ja-JP" sz="2400" dirty="0">
              <a:solidFill>
                <a:schemeClr val="bg1"/>
              </a:solidFill>
              <a:latin typeface="Meiryo UI" panose="020B0604030504040204" pitchFamily="50" charset="-128"/>
              <a:ea typeface="Meiryo UI" panose="020B0604030504040204" pitchFamily="50" charset="-128"/>
            </a:endParaRPr>
          </a:p>
          <a:p>
            <a:pPr algn="ctr"/>
            <a:r>
              <a:rPr lang="ja-JP" altLang="en-US" sz="2400" dirty="0">
                <a:solidFill>
                  <a:schemeClr val="bg1"/>
                </a:solidFill>
                <a:latin typeface="Meiryo UI" panose="020B0604030504040204" pitchFamily="50" charset="-128"/>
                <a:ea typeface="Meiryo UI" panose="020B0604030504040204" pitchFamily="50" charset="-128"/>
              </a:rPr>
              <a:t>供給</a:t>
            </a:r>
            <a:endParaRPr lang="en-US" altLang="ja-JP" sz="2400" dirty="0">
              <a:solidFill>
                <a:schemeClr val="bg1"/>
              </a:solidFill>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F882996E-F1A8-4BAA-9356-35B12DC57AFF}"/>
              </a:ext>
            </a:extLst>
          </p:cNvPr>
          <p:cNvSpPr txBox="1"/>
          <p:nvPr/>
        </p:nvSpPr>
        <p:spPr>
          <a:xfrm>
            <a:off x="6930732" y="3372540"/>
            <a:ext cx="4445448" cy="276999"/>
          </a:xfrm>
          <a:prstGeom prst="rect">
            <a:avLst/>
          </a:prstGeom>
          <a:noFill/>
        </p:spPr>
        <p:txBody>
          <a:bodyPr wrap="non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冬の日本海側の雪雲模式図</a:t>
            </a:r>
            <a:r>
              <a:rPr lang="en-US" altLang="ja-JP" sz="1200" dirty="0">
                <a:solidFill>
                  <a:schemeClr val="bg1"/>
                </a:solidFill>
                <a:latin typeface="Meiryo UI" panose="020B0604030504040204" pitchFamily="50" charset="-128"/>
                <a:ea typeface="Meiryo UI" panose="020B0604030504040204" pitchFamily="50" charset="-128"/>
              </a:rPr>
              <a:t>(</a:t>
            </a:r>
            <a:r>
              <a:rPr lang="ja-JP" altLang="en-US" sz="1200" dirty="0">
                <a:solidFill>
                  <a:schemeClr val="bg1"/>
                </a:solidFill>
                <a:latin typeface="Meiryo UI" panose="020B0604030504040204" pitchFamily="50" charset="-128"/>
                <a:ea typeface="Meiryo UI" panose="020B0604030504040204" pitchFamily="50" charset="-128"/>
              </a:rPr>
              <a:t>山雪の場合</a:t>
            </a:r>
            <a:r>
              <a:rPr lang="en-US" altLang="ja-JP" sz="1200" dirty="0">
                <a:solidFill>
                  <a:schemeClr val="bg1"/>
                </a:solidFill>
                <a:latin typeface="Meiryo UI" panose="020B0604030504040204" pitchFamily="50" charset="-128"/>
                <a:ea typeface="Meiryo UI" panose="020B0604030504040204" pitchFamily="50" charset="-128"/>
              </a:rPr>
              <a:t>)</a:t>
            </a:r>
            <a:r>
              <a:rPr lang="ja-JP" altLang="en-US" sz="1200" dirty="0">
                <a:solidFill>
                  <a:schemeClr val="bg1"/>
                </a:solidFill>
                <a:latin typeface="Meiryo UI" panose="020B0604030504040204" pitchFamily="50" charset="-128"/>
                <a:ea typeface="Meiryo UI" panose="020B0604030504040204" pitchFamily="50" charset="-128"/>
              </a:rPr>
              <a:t>　新潟地方気象台</a:t>
            </a:r>
            <a:r>
              <a:rPr lang="en-US" altLang="ja-JP" sz="1200" dirty="0">
                <a:solidFill>
                  <a:schemeClr val="bg1"/>
                </a:solidFill>
                <a:latin typeface="Meiryo UI" panose="020B0604030504040204" pitchFamily="50" charset="-128"/>
                <a:ea typeface="Meiryo UI" panose="020B0604030504040204" pitchFamily="50" charset="-128"/>
              </a:rPr>
              <a:t>HP</a:t>
            </a:r>
            <a:r>
              <a:rPr lang="ja-JP" altLang="en-US" sz="1200" dirty="0">
                <a:solidFill>
                  <a:schemeClr val="bg1"/>
                </a:solidFill>
                <a:latin typeface="Meiryo UI" panose="020B0604030504040204" pitchFamily="50" charset="-128"/>
                <a:ea typeface="Meiryo UI" panose="020B0604030504040204" pitchFamily="50" charset="-128"/>
              </a:rPr>
              <a:t>より</a:t>
            </a:r>
            <a:endParaRPr lang="en-US" altLang="ja-JP" sz="12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a:extLst>
              <a:ext uri="{FF2B5EF4-FFF2-40B4-BE49-F238E27FC236}">
                <a16:creationId xmlns:a16="http://schemas.microsoft.com/office/drawing/2014/main" id="{2C326709-9C8A-48B8-8A2E-9C96475121ED}"/>
              </a:ext>
            </a:extLst>
          </p:cNvPr>
          <p:cNvSpPr txBox="1"/>
          <p:nvPr/>
        </p:nvSpPr>
        <p:spPr>
          <a:xfrm>
            <a:off x="7103857" y="6406266"/>
            <a:ext cx="4272323" cy="276999"/>
          </a:xfrm>
          <a:prstGeom prst="rect">
            <a:avLst/>
          </a:prstGeom>
          <a:noFill/>
        </p:spPr>
        <p:txBody>
          <a:bodyPr wrap="none" rtlCol="0">
            <a:spAutoFit/>
          </a:bodyPr>
          <a:lstStyle/>
          <a:p>
            <a:pPr algn="r"/>
            <a:r>
              <a:rPr lang="en-US" altLang="ja-JP" sz="1200" dirty="0">
                <a:solidFill>
                  <a:schemeClr val="bg1"/>
                </a:solidFill>
                <a:latin typeface="Meiryo UI" panose="020B0604030504040204" pitchFamily="50" charset="-128"/>
                <a:ea typeface="Meiryo UI" panose="020B0604030504040204" pitchFamily="50" charset="-128"/>
              </a:rPr>
              <a:t>2020</a:t>
            </a:r>
            <a:r>
              <a:rPr lang="ja-JP" altLang="en-US" sz="1200" dirty="0">
                <a:solidFill>
                  <a:schemeClr val="bg1"/>
                </a:solidFill>
                <a:latin typeface="Meiryo UI" panose="020B0604030504040204" pitchFamily="50" charset="-128"/>
                <a:ea typeface="Meiryo UI" panose="020B0604030504040204" pitchFamily="50" charset="-128"/>
              </a:rPr>
              <a:t>年</a:t>
            </a:r>
            <a:r>
              <a:rPr lang="en-US" altLang="ja-JP" sz="1200" dirty="0">
                <a:solidFill>
                  <a:schemeClr val="bg1"/>
                </a:solidFill>
                <a:latin typeface="Meiryo UI" panose="020B0604030504040204" pitchFamily="50" charset="-128"/>
                <a:ea typeface="Meiryo UI" panose="020B0604030504040204" pitchFamily="50" charset="-128"/>
              </a:rPr>
              <a:t>1</a:t>
            </a:r>
            <a:r>
              <a:rPr lang="ja-JP" altLang="en-US" sz="1200" dirty="0">
                <a:solidFill>
                  <a:schemeClr val="bg1"/>
                </a:solidFill>
                <a:latin typeface="Meiryo UI" panose="020B0604030504040204" pitchFamily="50" charset="-128"/>
                <a:ea typeface="Meiryo UI" panose="020B0604030504040204" pitchFamily="50" charset="-128"/>
              </a:rPr>
              <a:t>月</a:t>
            </a:r>
            <a:r>
              <a:rPr lang="en-US" altLang="ja-JP" sz="1200" dirty="0">
                <a:solidFill>
                  <a:schemeClr val="bg1"/>
                </a:solidFill>
                <a:latin typeface="Meiryo UI" panose="020B0604030504040204" pitchFamily="50" charset="-128"/>
                <a:ea typeface="Meiryo UI" panose="020B0604030504040204" pitchFamily="50" charset="-128"/>
              </a:rPr>
              <a:t>31</a:t>
            </a:r>
            <a:r>
              <a:rPr lang="ja-JP" altLang="en-US" sz="1200" dirty="0">
                <a:solidFill>
                  <a:schemeClr val="bg1"/>
                </a:solidFill>
                <a:latin typeface="Meiryo UI" panose="020B0604030504040204" pitchFamily="50" charset="-128"/>
                <a:ea typeface="Meiryo UI" panose="020B0604030504040204" pitchFamily="50" charset="-128"/>
              </a:rPr>
              <a:t>日の気象衛星画像　広島市江波山気象館</a:t>
            </a:r>
            <a:r>
              <a:rPr lang="en-US" altLang="ja-JP" sz="1200" dirty="0">
                <a:solidFill>
                  <a:schemeClr val="bg1"/>
                </a:solidFill>
                <a:latin typeface="Meiryo UI" panose="020B0604030504040204" pitchFamily="50" charset="-128"/>
                <a:ea typeface="Meiryo UI" panose="020B0604030504040204" pitchFamily="50" charset="-128"/>
              </a:rPr>
              <a:t>HP</a:t>
            </a:r>
            <a:r>
              <a:rPr lang="ja-JP" altLang="en-US" sz="1200" dirty="0">
                <a:solidFill>
                  <a:schemeClr val="bg1"/>
                </a:solidFill>
                <a:latin typeface="Meiryo UI" panose="020B0604030504040204" pitchFamily="50" charset="-128"/>
                <a:ea typeface="Meiryo UI" panose="020B0604030504040204" pitchFamily="50" charset="-128"/>
              </a:rPr>
              <a:t>より</a:t>
            </a:r>
            <a:endParaRPr lang="en-US" altLang="ja-JP" sz="1200" dirty="0">
              <a:solidFill>
                <a:schemeClr val="bg1"/>
              </a:solidFill>
              <a:latin typeface="Meiryo UI" panose="020B0604030504040204" pitchFamily="50" charset="-128"/>
              <a:ea typeface="Meiryo UI" panose="020B0604030504040204" pitchFamily="50" charset="-128"/>
            </a:endParaRPr>
          </a:p>
        </p:txBody>
      </p:sp>
      <p:grpSp>
        <p:nvGrpSpPr>
          <p:cNvPr id="3" name="グループ化 2">
            <a:extLst>
              <a:ext uri="{FF2B5EF4-FFF2-40B4-BE49-F238E27FC236}">
                <a16:creationId xmlns:a16="http://schemas.microsoft.com/office/drawing/2014/main" id="{77FE69C8-629B-4259-B76C-8B7FC82747E8}"/>
              </a:ext>
            </a:extLst>
          </p:cNvPr>
          <p:cNvGrpSpPr/>
          <p:nvPr/>
        </p:nvGrpSpPr>
        <p:grpSpPr>
          <a:xfrm>
            <a:off x="8527808" y="4195115"/>
            <a:ext cx="2261429" cy="1252734"/>
            <a:chOff x="8527808" y="4195115"/>
            <a:chExt cx="2261429" cy="1252734"/>
          </a:xfrm>
        </p:grpSpPr>
        <p:sp>
          <p:nvSpPr>
            <p:cNvPr id="9" name="楕円 8">
              <a:extLst>
                <a:ext uri="{FF2B5EF4-FFF2-40B4-BE49-F238E27FC236}">
                  <a16:creationId xmlns:a16="http://schemas.microsoft.com/office/drawing/2014/main" id="{97B6BD9A-9F53-42B0-9CBD-973C360663B3}"/>
                </a:ext>
              </a:extLst>
            </p:cNvPr>
            <p:cNvSpPr/>
            <p:nvPr/>
          </p:nvSpPr>
          <p:spPr>
            <a:xfrm rot="19518082">
              <a:off x="8527808" y="4195115"/>
              <a:ext cx="1251295" cy="7754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AA591861-94FA-4953-92DB-28ABD55797A4}"/>
                </a:ext>
              </a:extLst>
            </p:cNvPr>
            <p:cNvSpPr txBox="1"/>
            <p:nvPr/>
          </p:nvSpPr>
          <p:spPr>
            <a:xfrm>
              <a:off x="9036834" y="5109295"/>
              <a:ext cx="1752403" cy="338554"/>
            </a:xfrm>
            <a:prstGeom prst="rect">
              <a:avLst/>
            </a:prstGeom>
            <a:solidFill>
              <a:schemeClr val="bg1">
                <a:alpha val="70000"/>
              </a:schemeClr>
            </a:solidFill>
          </p:spPr>
          <p:txBody>
            <a:bodyPr wrap="none" rtlCol="0">
              <a:spAutoFit/>
            </a:bodyPr>
            <a:lstStyle/>
            <a:p>
              <a:r>
                <a:rPr lang="ja-JP" altLang="en-US" sz="1600" dirty="0">
                  <a:solidFill>
                    <a:srgbClr val="002060"/>
                  </a:solidFill>
                  <a:latin typeface="Meiryo UI" panose="020B0604030504040204" pitchFamily="50" charset="-128"/>
                  <a:ea typeface="Meiryo UI" panose="020B0604030504040204" pitchFamily="50" charset="-128"/>
                </a:rPr>
                <a:t>日本海で雲が発生</a:t>
              </a:r>
              <a:endParaRPr lang="en-US" altLang="ja-JP" sz="1600" dirty="0">
                <a:solidFill>
                  <a:srgbClr val="002060"/>
                </a:solidFill>
                <a:latin typeface="Meiryo UI" panose="020B0604030504040204" pitchFamily="50" charset="-128"/>
                <a:ea typeface="Meiryo UI" panose="020B0604030504040204" pitchFamily="50" charset="-128"/>
              </a:endParaRPr>
            </a:p>
          </p:txBody>
        </p:sp>
      </p:grpSp>
      <p:sp>
        <p:nvSpPr>
          <p:cNvPr id="53" name="テキスト ボックス 52">
            <a:extLst>
              <a:ext uri="{FF2B5EF4-FFF2-40B4-BE49-F238E27FC236}">
                <a16:creationId xmlns:a16="http://schemas.microsoft.com/office/drawing/2014/main" id="{B885B56D-B34F-49FD-866F-1E04B7D46ADE}"/>
              </a:ext>
            </a:extLst>
          </p:cNvPr>
          <p:cNvSpPr txBox="1"/>
          <p:nvPr/>
        </p:nvSpPr>
        <p:spPr>
          <a:xfrm>
            <a:off x="429373" y="1379856"/>
            <a:ext cx="3664786" cy="461665"/>
          </a:xfrm>
          <a:prstGeom prst="rect">
            <a:avLst/>
          </a:prstGeom>
          <a:noFill/>
        </p:spPr>
        <p:txBody>
          <a:bodyPr wrap="none" rtlCol="0">
            <a:spAutoFit/>
          </a:bodyPr>
          <a:lstStyle/>
          <a:p>
            <a:r>
              <a:rPr lang="en-US" altLang="ja-JP" sz="2400" dirty="0">
                <a:solidFill>
                  <a:schemeClr val="bg1"/>
                </a:solidFill>
                <a:latin typeface="Meiryo UI" panose="020B0604030504040204" pitchFamily="50" charset="-128"/>
                <a:ea typeface="Meiryo UI" panose="020B0604030504040204" pitchFamily="50" charset="-128"/>
              </a:rPr>
              <a:t>『</a:t>
            </a:r>
            <a:r>
              <a:rPr lang="ja-JP" altLang="en-US" sz="2400" dirty="0">
                <a:solidFill>
                  <a:schemeClr val="bg1"/>
                </a:solidFill>
                <a:latin typeface="Meiryo UI" panose="020B0604030504040204" pitchFamily="50" charset="-128"/>
                <a:ea typeface="Meiryo UI" panose="020B0604030504040204" pitchFamily="50" charset="-128"/>
              </a:rPr>
              <a:t>冬の日本海側は雪が多い</a:t>
            </a:r>
            <a:r>
              <a:rPr lang="en-US" altLang="ja-JP" sz="2400" dirty="0">
                <a:solidFill>
                  <a:schemeClr val="bg1"/>
                </a:solidFill>
                <a:latin typeface="Meiryo UI" panose="020B0604030504040204" pitchFamily="50" charset="-128"/>
                <a:ea typeface="Meiryo UI" panose="020B0604030504040204" pitchFamily="50" charset="-128"/>
              </a:rPr>
              <a:t>』</a:t>
            </a:r>
          </a:p>
        </p:txBody>
      </p:sp>
      <p:pic>
        <p:nvPicPr>
          <p:cNvPr id="4" name="オーディオ 3">
            <a:hlinkClick r:id="" action="ppaction://media"/>
            <a:extLst>
              <a:ext uri="{FF2B5EF4-FFF2-40B4-BE49-F238E27FC236}">
                <a16:creationId xmlns:a16="http://schemas.microsoft.com/office/drawing/2014/main" id="{2C8674DD-0238-4179-80BF-2D3B70E9A9D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958127669"/>
      </p:ext>
    </p:extLst>
  </p:cSld>
  <p:clrMapOvr>
    <a:masterClrMapping/>
  </p:clrMapOvr>
  <mc:AlternateContent xmlns:mc="http://schemas.openxmlformats.org/markup-compatibility/2006" xmlns:p14="http://schemas.microsoft.com/office/powerpoint/2010/main">
    <mc:Choice Requires="p14">
      <p:transition spd="slow" p14:dur="2000" advTm="58107"/>
    </mc:Choice>
    <mc:Fallback xmlns="">
      <p:transition spd="slow" advTm="58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up)">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randombar(horizontal)">
                                      <p:cBhvr>
                                        <p:cTn id="16" dur="500"/>
                                        <p:tgtEl>
                                          <p:spTgt spid="33"/>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down)">
                                      <p:cBhvr>
                                        <p:cTn id="20" dur="500"/>
                                        <p:tgtEl>
                                          <p:spTgt spid="36"/>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down)">
                                      <p:cBhvr>
                                        <p:cTn id="24" dur="500"/>
                                        <p:tgtEl>
                                          <p:spTgt spid="38"/>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wipe(down)">
                                      <p:cBhvr>
                                        <p:cTn id="28" dur="500"/>
                                        <p:tgtEl>
                                          <p:spTgt spid="4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par>
                          <p:cTn id="34" fill="hold">
                            <p:stCondLst>
                              <p:cond delay="500"/>
                            </p:stCondLst>
                            <p:childTnLst>
                              <p:par>
                                <p:cTn id="35" presetID="22" presetClass="entr" presetSubtype="4" fill="hold" grpId="0"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down)">
                                      <p:cBhvr>
                                        <p:cTn id="37" dur="500"/>
                                        <p:tgtEl>
                                          <p:spTgt spid="41"/>
                                        </p:tgtEl>
                                      </p:cBhvr>
                                    </p:animEffect>
                                  </p:childTnLst>
                                </p:cTn>
                              </p:par>
                            </p:childTnLst>
                          </p:cTn>
                        </p:par>
                        <p:par>
                          <p:cTn id="38" fill="hold">
                            <p:stCondLst>
                              <p:cond delay="1000"/>
                            </p:stCondLst>
                            <p:childTnLst>
                              <p:par>
                                <p:cTn id="39" presetID="22" presetClass="entr" presetSubtype="1" fill="hold" grpId="0"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up)">
                                      <p:cBhvr>
                                        <p:cTn id="41" dur="500"/>
                                        <p:tgtEl>
                                          <p:spTgt spid="42"/>
                                        </p:tgtEl>
                                      </p:cBhvr>
                                    </p:animEffect>
                                  </p:childTnLst>
                                </p:cTn>
                              </p:par>
                            </p:childTnLst>
                          </p:cTn>
                        </p:par>
                        <p:par>
                          <p:cTn id="42" fill="hold">
                            <p:stCondLst>
                              <p:cond delay="1500"/>
                            </p:stCondLst>
                            <p:childTnLst>
                              <p:par>
                                <p:cTn id="43" presetID="14" presetClass="entr" presetSubtype="10" fill="hold" nodeType="afterEffect">
                                  <p:stCondLst>
                                    <p:cond delay="750"/>
                                  </p:stCondLst>
                                  <p:childTnLst>
                                    <p:set>
                                      <p:cBhvr>
                                        <p:cTn id="44" dur="1" fill="hold">
                                          <p:stCondLst>
                                            <p:cond delay="0"/>
                                          </p:stCondLst>
                                        </p:cTn>
                                        <p:tgtEl>
                                          <p:spTgt spid="3"/>
                                        </p:tgtEl>
                                        <p:attrNameLst>
                                          <p:attrName>style.visibility</p:attrName>
                                        </p:attrNameLst>
                                      </p:cBhvr>
                                      <p:to>
                                        <p:strVal val="visible"/>
                                      </p:to>
                                    </p:set>
                                    <p:animEffect transition="in" filter="randombar(horizontal)">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4"/>
                </p:tgtEl>
              </p:cMediaNode>
            </p:audio>
          </p:childTnLst>
        </p:cTn>
      </p:par>
    </p:tnLst>
    <p:bldLst>
      <p:bldP spid="33" grpId="0" animBg="1"/>
      <p:bldP spid="37" grpId="0" animBg="1"/>
      <p:bldP spid="8" grpId="0" animBg="1"/>
      <p:bldP spid="41" grpId="0" animBg="1"/>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ED6700DB-78EC-4EB5-9136-4F8AA5DFB873}"/>
              </a:ext>
            </a:extLst>
          </p:cNvPr>
          <p:cNvSpPr txBox="1"/>
          <p:nvPr/>
        </p:nvSpPr>
        <p:spPr>
          <a:xfrm>
            <a:off x="550269" y="449291"/>
            <a:ext cx="2829621" cy="584775"/>
          </a:xfrm>
          <a:prstGeom prst="rect">
            <a:avLst/>
          </a:prstGeom>
          <a:solidFill>
            <a:schemeClr val="bg1">
              <a:alpha val="70000"/>
            </a:schemeClr>
          </a:solidFill>
        </p:spPr>
        <p:txBody>
          <a:bodyPr wrap="none" rtlCol="0">
            <a:spAutoFit/>
          </a:bodyPr>
          <a:lstStyle/>
          <a:p>
            <a:r>
              <a:rPr lang="ja-JP" altLang="en-US" sz="3200" dirty="0">
                <a:solidFill>
                  <a:srgbClr val="002060"/>
                </a:solidFill>
                <a:latin typeface="Meiryo UI" panose="020B0604030504040204" pitchFamily="50" charset="-128"/>
                <a:ea typeface="Meiryo UI" panose="020B0604030504040204" pitchFamily="50" charset="-128"/>
              </a:rPr>
              <a:t>海と世界の気候</a:t>
            </a:r>
            <a:endParaRPr lang="en-US" altLang="ja-JP" sz="3200" dirty="0">
              <a:solidFill>
                <a:srgbClr val="002060"/>
              </a:solidFill>
              <a:latin typeface="Meiryo UI" panose="020B0604030504040204" pitchFamily="50" charset="-128"/>
              <a:ea typeface="Meiryo UI" panose="020B0604030504040204" pitchFamily="50" charset="-128"/>
            </a:endParaRPr>
          </a:p>
        </p:txBody>
      </p:sp>
      <p:pic>
        <p:nvPicPr>
          <p:cNvPr id="5" name="図 4" descr="テキスト, 地図 が含まれている画像&#10;&#10;自動的に生成された説明">
            <a:extLst>
              <a:ext uri="{FF2B5EF4-FFF2-40B4-BE49-F238E27FC236}">
                <a16:creationId xmlns:a16="http://schemas.microsoft.com/office/drawing/2014/main" id="{568B6F1D-376F-452F-885D-B8C41751A8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6633" y="675824"/>
            <a:ext cx="4879718" cy="5834897"/>
          </a:xfrm>
          <a:prstGeom prst="rect">
            <a:avLst/>
          </a:prstGeom>
        </p:spPr>
      </p:pic>
      <p:sp>
        <p:nvSpPr>
          <p:cNvPr id="9" name="テキスト ボックス 8">
            <a:extLst>
              <a:ext uri="{FF2B5EF4-FFF2-40B4-BE49-F238E27FC236}">
                <a16:creationId xmlns:a16="http://schemas.microsoft.com/office/drawing/2014/main" id="{BC5443E7-313B-4A79-9F31-180145E8ED55}"/>
              </a:ext>
            </a:extLst>
          </p:cNvPr>
          <p:cNvSpPr txBox="1"/>
          <p:nvPr/>
        </p:nvSpPr>
        <p:spPr>
          <a:xfrm>
            <a:off x="5141338" y="6510721"/>
            <a:ext cx="3215945" cy="307777"/>
          </a:xfrm>
          <a:prstGeom prst="rect">
            <a:avLst/>
          </a:prstGeom>
          <a:noFill/>
        </p:spPr>
        <p:txBody>
          <a:bodyPr wrap="none" rtlCol="0">
            <a:spAutoFit/>
          </a:bodyPr>
          <a:lstStyle/>
          <a:p>
            <a:pPr algn="ctr"/>
            <a:r>
              <a:rPr lang="ja-JP" altLang="en-US" sz="1400" dirty="0">
                <a:solidFill>
                  <a:schemeClr val="bg1"/>
                </a:solidFill>
                <a:latin typeface="Meiryo UI" panose="020B0604030504040204" pitchFamily="50" charset="-128"/>
                <a:ea typeface="Meiryo UI" panose="020B0604030504040204" pitchFamily="50" charset="-128"/>
              </a:rPr>
              <a:t>海洋表層の流れの模式図　気象庁</a:t>
            </a:r>
            <a:r>
              <a:rPr lang="en-US" altLang="ja-JP" sz="1400" dirty="0">
                <a:solidFill>
                  <a:schemeClr val="bg1"/>
                </a:solidFill>
                <a:latin typeface="Meiryo UI" panose="020B0604030504040204" pitchFamily="50" charset="-128"/>
                <a:ea typeface="Meiryo UI" panose="020B0604030504040204" pitchFamily="50" charset="-128"/>
              </a:rPr>
              <a:t>HP</a:t>
            </a:r>
            <a:r>
              <a:rPr lang="ja-JP" altLang="en-US" sz="1400" dirty="0">
                <a:solidFill>
                  <a:schemeClr val="bg1"/>
                </a:solidFill>
                <a:latin typeface="Meiryo UI" panose="020B0604030504040204" pitchFamily="50" charset="-128"/>
                <a:ea typeface="Meiryo UI" panose="020B0604030504040204" pitchFamily="50" charset="-128"/>
              </a:rPr>
              <a:t>より</a:t>
            </a:r>
            <a:endParaRPr lang="en-US" altLang="ja-JP" sz="1400" dirty="0">
              <a:solidFill>
                <a:schemeClr val="bg1"/>
              </a:solidFill>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F038A37A-F5A5-43A5-88E3-550356ED1281}"/>
              </a:ext>
            </a:extLst>
          </p:cNvPr>
          <p:cNvSpPr txBox="1"/>
          <p:nvPr/>
        </p:nvSpPr>
        <p:spPr>
          <a:xfrm>
            <a:off x="345416" y="5313112"/>
            <a:ext cx="3672800" cy="830997"/>
          </a:xfrm>
          <a:prstGeom prst="rect">
            <a:avLst/>
          </a:prstGeom>
          <a:noFill/>
        </p:spPr>
        <p:txBody>
          <a:bodyPr wrap="none" rtlCol="0">
            <a:spAutoFit/>
          </a:bodyPr>
          <a:lstStyle/>
          <a:p>
            <a:r>
              <a:rPr lang="ja-JP" altLang="en-US" sz="2400" dirty="0">
                <a:solidFill>
                  <a:schemeClr val="bg1"/>
                </a:solidFill>
                <a:latin typeface="Meiryo UI" panose="020B0604030504040204" pitchFamily="50" charset="-128"/>
                <a:ea typeface="Meiryo UI" panose="020B0604030504040204" pitchFamily="50" charset="-128"/>
              </a:rPr>
              <a:t>黒潮、親潮は</a:t>
            </a:r>
            <a:endParaRPr lang="en-US" altLang="ja-JP" sz="2400" dirty="0">
              <a:solidFill>
                <a:schemeClr val="bg1"/>
              </a:solidFill>
              <a:latin typeface="Meiryo UI" panose="020B0604030504040204" pitchFamily="50" charset="-128"/>
              <a:ea typeface="Meiryo UI" panose="020B0604030504040204" pitchFamily="50" charset="-128"/>
            </a:endParaRPr>
          </a:p>
          <a:p>
            <a:r>
              <a:rPr lang="ja-JP" altLang="en-US" sz="2400" dirty="0">
                <a:solidFill>
                  <a:schemeClr val="bg1"/>
                </a:solidFill>
                <a:latin typeface="Meiryo UI" panose="020B0604030504040204" pitchFamily="50" charset="-128"/>
                <a:ea typeface="Meiryo UI" panose="020B0604030504040204" pitchFamily="50" charset="-128"/>
              </a:rPr>
              <a:t>北太平洋を回る循環の一部</a:t>
            </a:r>
            <a:endParaRPr lang="en-US" altLang="ja-JP" sz="2400" dirty="0">
              <a:solidFill>
                <a:schemeClr val="bg1"/>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EB8B8F93-D11B-4110-AF94-0F60C9E5CB73}"/>
              </a:ext>
            </a:extLst>
          </p:cNvPr>
          <p:cNvSpPr txBox="1"/>
          <p:nvPr/>
        </p:nvSpPr>
        <p:spPr>
          <a:xfrm>
            <a:off x="345417" y="1573373"/>
            <a:ext cx="3038537" cy="461665"/>
          </a:xfrm>
          <a:prstGeom prst="rect">
            <a:avLst/>
          </a:prstGeom>
          <a:noFill/>
        </p:spPr>
        <p:txBody>
          <a:bodyPr wrap="square" rtlCol="0">
            <a:spAutoFit/>
          </a:bodyPr>
          <a:lstStyle/>
          <a:p>
            <a:r>
              <a:rPr lang="ja-JP" altLang="en-US" sz="2400" dirty="0">
                <a:solidFill>
                  <a:schemeClr val="bg1"/>
                </a:solidFill>
                <a:latin typeface="Meiryo UI" panose="020B0604030504040204" pitchFamily="50" charset="-128"/>
                <a:ea typeface="Meiryo UI" panose="020B0604030504040204" pitchFamily="50" charset="-128"/>
              </a:rPr>
              <a:t>世界全体では</a:t>
            </a:r>
            <a:r>
              <a:rPr lang="en-US" altLang="ja-JP" sz="2400" dirty="0">
                <a:solidFill>
                  <a:schemeClr val="bg1"/>
                </a:solidFill>
                <a:latin typeface="Meiryo UI" panose="020B0604030504040204" pitchFamily="50" charset="-128"/>
                <a:ea typeface="Meiryo UI" panose="020B0604030504040204" pitchFamily="50" charset="-128"/>
              </a:rPr>
              <a:t>…</a:t>
            </a:r>
          </a:p>
        </p:txBody>
      </p:sp>
      <p:sp>
        <p:nvSpPr>
          <p:cNvPr id="13" name="テキスト ボックス 12">
            <a:extLst>
              <a:ext uri="{FF2B5EF4-FFF2-40B4-BE49-F238E27FC236}">
                <a16:creationId xmlns:a16="http://schemas.microsoft.com/office/drawing/2014/main" id="{FD87916D-B721-40C2-8DA4-3F62AFE35FB6}"/>
              </a:ext>
            </a:extLst>
          </p:cNvPr>
          <p:cNvSpPr txBox="1"/>
          <p:nvPr/>
        </p:nvSpPr>
        <p:spPr>
          <a:xfrm>
            <a:off x="9460546" y="1197782"/>
            <a:ext cx="2517036" cy="1146468"/>
          </a:xfrm>
          <a:prstGeom prst="rect">
            <a:avLst/>
          </a:prstGeom>
          <a:noFill/>
        </p:spPr>
        <p:txBody>
          <a:bodyPr wrap="none" rtlCol="0">
            <a:spAutoFit/>
          </a:bodyPr>
          <a:lstStyle/>
          <a:p>
            <a:r>
              <a:rPr lang="ja-JP" altLang="en-US" sz="2000" dirty="0">
                <a:solidFill>
                  <a:schemeClr val="bg1"/>
                </a:solidFill>
                <a:latin typeface="Meiryo UI" panose="020B0604030504040204" pitchFamily="50" charset="-128"/>
                <a:ea typeface="Meiryo UI" panose="020B0604030504040204" pitchFamily="50" charset="-128"/>
              </a:rPr>
              <a:t>メキシコ湾流</a:t>
            </a:r>
            <a:endParaRPr lang="en-US" altLang="ja-JP" sz="2000" dirty="0">
              <a:solidFill>
                <a:schemeClr val="bg1"/>
              </a:solidFill>
              <a:latin typeface="Meiryo UI" panose="020B0604030504040204" pitchFamily="50" charset="-128"/>
              <a:ea typeface="Meiryo UI" panose="020B0604030504040204" pitchFamily="50" charset="-128"/>
            </a:endParaRPr>
          </a:p>
          <a:p>
            <a:r>
              <a:rPr lang="ja-JP" altLang="en-US" sz="2000" dirty="0">
                <a:solidFill>
                  <a:schemeClr val="bg1"/>
                </a:solidFill>
                <a:latin typeface="Meiryo UI" panose="020B0604030504040204" pitchFamily="50" charset="-128"/>
                <a:ea typeface="Meiryo UI" panose="020B0604030504040204" pitchFamily="50" charset="-128"/>
              </a:rPr>
              <a:t>　　黒潮と似た暖流</a:t>
            </a:r>
            <a:endParaRPr lang="en-US" altLang="ja-JP" sz="2000" dirty="0">
              <a:solidFill>
                <a:schemeClr val="bg1"/>
              </a:solidFill>
              <a:latin typeface="Meiryo UI" panose="020B0604030504040204" pitchFamily="50" charset="-128"/>
              <a:ea typeface="Meiryo UI" panose="020B0604030504040204" pitchFamily="50" charset="-128"/>
            </a:endParaRPr>
          </a:p>
          <a:p>
            <a:endParaRPr lang="en-US" altLang="ja-JP" sz="1050" dirty="0">
              <a:solidFill>
                <a:schemeClr val="bg1"/>
              </a:solidFill>
              <a:latin typeface="Meiryo UI" panose="020B0604030504040204" pitchFamily="50" charset="-128"/>
              <a:ea typeface="Meiryo UI" panose="020B0604030504040204" pitchFamily="50" charset="-128"/>
            </a:endParaRPr>
          </a:p>
          <a:p>
            <a:r>
              <a:rPr lang="ja-JP" altLang="en-US" dirty="0">
                <a:solidFill>
                  <a:schemeClr val="bg1"/>
                </a:solidFill>
                <a:latin typeface="Meiryo UI" panose="020B0604030504040204" pitchFamily="50" charset="-128"/>
                <a:ea typeface="Meiryo UI" panose="020B0604030504040204" pitchFamily="50" charset="-128"/>
              </a:rPr>
              <a:t>高緯度でも穏やかな気候</a:t>
            </a:r>
            <a:endParaRPr lang="en-US" altLang="ja-JP" dirty="0">
              <a:solidFill>
                <a:schemeClr val="bg1"/>
              </a:solidFill>
              <a:latin typeface="Meiryo UI" panose="020B0604030504040204" pitchFamily="50" charset="-128"/>
              <a:ea typeface="Meiryo UI" panose="020B0604030504040204" pitchFamily="50" charset="-128"/>
            </a:endParaRPr>
          </a:p>
        </p:txBody>
      </p:sp>
      <p:grpSp>
        <p:nvGrpSpPr>
          <p:cNvPr id="3" name="グループ化 2">
            <a:extLst>
              <a:ext uri="{FF2B5EF4-FFF2-40B4-BE49-F238E27FC236}">
                <a16:creationId xmlns:a16="http://schemas.microsoft.com/office/drawing/2014/main" id="{9B5B6677-CA2C-4222-B0A7-C6170EEEE0DE}"/>
              </a:ext>
            </a:extLst>
          </p:cNvPr>
          <p:cNvGrpSpPr/>
          <p:nvPr/>
        </p:nvGrpSpPr>
        <p:grpSpPr>
          <a:xfrm>
            <a:off x="8017293" y="745365"/>
            <a:ext cx="1992960" cy="947670"/>
            <a:chOff x="7188618" y="683316"/>
            <a:chExt cx="1992960" cy="947670"/>
          </a:xfrm>
        </p:grpSpPr>
        <p:sp>
          <p:nvSpPr>
            <p:cNvPr id="12" name="楕円 11">
              <a:extLst>
                <a:ext uri="{FF2B5EF4-FFF2-40B4-BE49-F238E27FC236}">
                  <a16:creationId xmlns:a16="http://schemas.microsoft.com/office/drawing/2014/main" id="{691F9F0F-DD91-4A0C-96AA-CD8ADCB925B3}"/>
                </a:ext>
              </a:extLst>
            </p:cNvPr>
            <p:cNvSpPr/>
            <p:nvPr/>
          </p:nvSpPr>
          <p:spPr>
            <a:xfrm rot="1656529">
              <a:off x="7188618" y="768262"/>
              <a:ext cx="436061" cy="862724"/>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図形 20">
              <a:extLst>
                <a:ext uri="{FF2B5EF4-FFF2-40B4-BE49-F238E27FC236}">
                  <a16:creationId xmlns:a16="http://schemas.microsoft.com/office/drawing/2014/main" id="{47C25FC3-B19D-4063-9CD7-CDA3A17688C4}"/>
                </a:ext>
              </a:extLst>
            </p:cNvPr>
            <p:cNvSpPr/>
            <p:nvPr/>
          </p:nvSpPr>
          <p:spPr>
            <a:xfrm>
              <a:off x="7615825" y="683316"/>
              <a:ext cx="1565753" cy="418973"/>
            </a:xfrm>
            <a:custGeom>
              <a:avLst/>
              <a:gdLst>
                <a:gd name="connsiteX0" fmla="*/ 0 w 1490597"/>
                <a:gd name="connsiteY0" fmla="*/ 0 h 137786"/>
                <a:gd name="connsiteX1" fmla="*/ 1490597 w 1490597"/>
                <a:gd name="connsiteY1" fmla="*/ 137786 h 137786"/>
                <a:gd name="connsiteX2" fmla="*/ 1490597 w 1490597"/>
                <a:gd name="connsiteY2" fmla="*/ 137786 h 137786"/>
                <a:gd name="connsiteX0" fmla="*/ 0 w 1490597"/>
                <a:gd name="connsiteY0" fmla="*/ 0 h 137786"/>
                <a:gd name="connsiteX1" fmla="*/ 1490597 w 1490597"/>
                <a:gd name="connsiteY1" fmla="*/ 137786 h 137786"/>
                <a:gd name="connsiteX2" fmla="*/ 1490597 w 1490597"/>
                <a:gd name="connsiteY2" fmla="*/ 137786 h 137786"/>
                <a:gd name="connsiteX0" fmla="*/ 0 w 1490597"/>
                <a:gd name="connsiteY0" fmla="*/ 95929 h 233715"/>
                <a:gd name="connsiteX1" fmla="*/ 1490597 w 1490597"/>
                <a:gd name="connsiteY1" fmla="*/ 233715 h 233715"/>
                <a:gd name="connsiteX2" fmla="*/ 1490597 w 1490597"/>
                <a:gd name="connsiteY2" fmla="*/ 233715 h 233715"/>
                <a:gd name="connsiteX0" fmla="*/ 0 w 1490597"/>
                <a:gd name="connsiteY0" fmla="*/ 189745 h 327531"/>
                <a:gd name="connsiteX1" fmla="*/ 1490597 w 1490597"/>
                <a:gd name="connsiteY1" fmla="*/ 327531 h 327531"/>
                <a:gd name="connsiteX2" fmla="*/ 1490597 w 1490597"/>
                <a:gd name="connsiteY2" fmla="*/ 327531 h 327531"/>
                <a:gd name="connsiteX0" fmla="*/ 0 w 1515649"/>
                <a:gd name="connsiteY0" fmla="*/ 189745 h 477843"/>
                <a:gd name="connsiteX1" fmla="*/ 1490597 w 1515649"/>
                <a:gd name="connsiteY1" fmla="*/ 327531 h 477843"/>
                <a:gd name="connsiteX2" fmla="*/ 1515649 w 1515649"/>
                <a:gd name="connsiteY2" fmla="*/ 477843 h 477843"/>
                <a:gd name="connsiteX0" fmla="*/ 0 w 1490597"/>
                <a:gd name="connsiteY0" fmla="*/ 189745 h 327531"/>
                <a:gd name="connsiteX1" fmla="*/ 1490597 w 1490597"/>
                <a:gd name="connsiteY1" fmla="*/ 327531 h 327531"/>
                <a:gd name="connsiteX0" fmla="*/ 0 w 1728591"/>
                <a:gd name="connsiteY0" fmla="*/ 130875 h 418973"/>
                <a:gd name="connsiteX1" fmla="*/ 1728591 w 1728591"/>
                <a:gd name="connsiteY1" fmla="*/ 418973 h 418973"/>
              </a:gdLst>
              <a:ahLst/>
              <a:cxnLst>
                <a:cxn ang="0">
                  <a:pos x="connsiteX0" y="connsiteY0"/>
                </a:cxn>
                <a:cxn ang="0">
                  <a:pos x="connsiteX1" y="connsiteY1"/>
                </a:cxn>
              </a:cxnLst>
              <a:rect l="l" t="t" r="r" b="b"/>
              <a:pathLst>
                <a:path w="1728591" h="418973">
                  <a:moveTo>
                    <a:pt x="0" y="130875"/>
                  </a:moveTo>
                  <a:cubicBezTo>
                    <a:pt x="208767" y="-98769"/>
                    <a:pt x="1093939" y="-40315"/>
                    <a:pt x="1728591" y="418973"/>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テキスト ボックス 13">
            <a:extLst>
              <a:ext uri="{FF2B5EF4-FFF2-40B4-BE49-F238E27FC236}">
                <a16:creationId xmlns:a16="http://schemas.microsoft.com/office/drawing/2014/main" id="{022E63BA-33B6-4BDB-9335-53AA4BCB102C}"/>
              </a:ext>
            </a:extLst>
          </p:cNvPr>
          <p:cNvSpPr txBox="1"/>
          <p:nvPr/>
        </p:nvSpPr>
        <p:spPr>
          <a:xfrm>
            <a:off x="345416" y="2375362"/>
            <a:ext cx="3508174" cy="1200329"/>
          </a:xfrm>
          <a:prstGeom prst="rect">
            <a:avLst/>
          </a:prstGeom>
          <a:noFill/>
        </p:spPr>
        <p:txBody>
          <a:bodyPr wrap="square" rtlCol="0">
            <a:spAutoFit/>
          </a:bodyPr>
          <a:lstStyle/>
          <a:p>
            <a:r>
              <a:rPr lang="ja-JP" altLang="en-US" sz="2400" dirty="0">
                <a:solidFill>
                  <a:schemeClr val="bg1"/>
                </a:solidFill>
                <a:latin typeface="Meiryo UI" panose="020B0604030504040204" pitchFamily="50" charset="-128"/>
                <a:ea typeface="Meiryo UI" panose="020B0604030504040204" pitchFamily="50" charset="-128"/>
              </a:rPr>
              <a:t>太平洋・大西洋・インド洋にも赤道と極域の間で</a:t>
            </a:r>
            <a:endParaRPr lang="en-US" altLang="ja-JP" sz="2400" dirty="0">
              <a:solidFill>
                <a:schemeClr val="bg1"/>
              </a:solidFill>
              <a:latin typeface="Meiryo UI" panose="020B0604030504040204" pitchFamily="50" charset="-128"/>
              <a:ea typeface="Meiryo UI" panose="020B0604030504040204" pitchFamily="50" charset="-128"/>
            </a:endParaRPr>
          </a:p>
          <a:p>
            <a:r>
              <a:rPr lang="ja-JP" altLang="en-US" sz="2400" dirty="0">
                <a:solidFill>
                  <a:schemeClr val="bg1"/>
                </a:solidFill>
                <a:latin typeface="Meiryo UI" panose="020B0604030504040204" pitchFamily="50" charset="-128"/>
                <a:ea typeface="Meiryo UI" panose="020B0604030504040204" pitchFamily="50" charset="-128"/>
              </a:rPr>
              <a:t>大きく</a:t>
            </a:r>
            <a:r>
              <a:rPr lang="ja-JP" altLang="en-US" sz="2400" dirty="0">
                <a:solidFill>
                  <a:srgbClr val="FFC000"/>
                </a:solidFill>
                <a:latin typeface="Meiryo UI" panose="020B0604030504040204" pitchFamily="50" charset="-128"/>
                <a:ea typeface="Meiryo UI" panose="020B0604030504040204" pitchFamily="50" charset="-128"/>
              </a:rPr>
              <a:t>回る流れ</a:t>
            </a:r>
            <a:r>
              <a:rPr lang="en-US" altLang="ja-JP" sz="2400" dirty="0">
                <a:solidFill>
                  <a:srgbClr val="FFC000"/>
                </a:solidFill>
                <a:latin typeface="Meiryo UI" panose="020B0604030504040204" pitchFamily="50" charset="-128"/>
                <a:ea typeface="Meiryo UI" panose="020B0604030504040204" pitchFamily="50" charset="-128"/>
              </a:rPr>
              <a:t>(</a:t>
            </a:r>
            <a:r>
              <a:rPr lang="ja-JP" altLang="en-US" sz="2400" dirty="0">
                <a:solidFill>
                  <a:srgbClr val="FFC000"/>
                </a:solidFill>
                <a:latin typeface="Meiryo UI" panose="020B0604030504040204" pitchFamily="50" charset="-128"/>
                <a:ea typeface="Meiryo UI" panose="020B0604030504040204" pitchFamily="50" charset="-128"/>
              </a:rPr>
              <a:t>循環</a:t>
            </a:r>
            <a:r>
              <a:rPr lang="en-US" altLang="ja-JP" sz="2400" dirty="0">
                <a:solidFill>
                  <a:srgbClr val="FFC000"/>
                </a:solidFill>
                <a:latin typeface="Meiryo UI" panose="020B0604030504040204" pitchFamily="50" charset="-128"/>
                <a:ea typeface="Meiryo UI" panose="020B0604030504040204" pitchFamily="50" charset="-128"/>
              </a:rPr>
              <a:t>)</a:t>
            </a:r>
            <a:endParaRPr lang="ja-JP" altLang="en-US" sz="2400" dirty="0">
              <a:solidFill>
                <a:srgbClr val="FFC000"/>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A1ED6C6C-9D2C-43CF-8EB2-AB2E6726FC38}"/>
              </a:ext>
            </a:extLst>
          </p:cNvPr>
          <p:cNvSpPr txBox="1"/>
          <p:nvPr/>
        </p:nvSpPr>
        <p:spPr>
          <a:xfrm>
            <a:off x="345416" y="3907598"/>
            <a:ext cx="3227567" cy="1200329"/>
          </a:xfrm>
          <a:prstGeom prst="rect">
            <a:avLst/>
          </a:prstGeom>
          <a:noFill/>
        </p:spPr>
        <p:txBody>
          <a:bodyPr wrap="square" rtlCol="0">
            <a:spAutoFit/>
          </a:bodyPr>
          <a:lstStyle/>
          <a:p>
            <a:r>
              <a:rPr lang="ja-JP" altLang="en-US" sz="2400" dirty="0">
                <a:solidFill>
                  <a:schemeClr val="bg1"/>
                </a:solidFill>
                <a:latin typeface="Meiryo UI" panose="020B0604030504040204" pitchFamily="50" charset="-128"/>
                <a:ea typeface="Meiryo UI" panose="020B0604030504040204" pitchFamily="50" charset="-128"/>
              </a:rPr>
              <a:t>さらに深層でつながって</a:t>
            </a:r>
            <a:endParaRPr lang="en-US" altLang="ja-JP" sz="2400" dirty="0">
              <a:solidFill>
                <a:schemeClr val="bg1"/>
              </a:solidFill>
              <a:latin typeface="Meiryo UI" panose="020B0604030504040204" pitchFamily="50" charset="-128"/>
              <a:ea typeface="Meiryo UI" panose="020B0604030504040204" pitchFamily="50" charset="-128"/>
            </a:endParaRPr>
          </a:p>
          <a:p>
            <a:r>
              <a:rPr lang="ja-JP" altLang="en-US" sz="2400" dirty="0">
                <a:solidFill>
                  <a:schemeClr val="bg1"/>
                </a:solidFill>
                <a:latin typeface="Meiryo UI" panose="020B0604030504040204" pitchFamily="50" charset="-128"/>
                <a:ea typeface="Meiryo UI" panose="020B0604030504040204" pitchFamily="50" charset="-128"/>
              </a:rPr>
              <a:t>海全体で一周数千年の</a:t>
            </a:r>
            <a:endParaRPr lang="en-US" altLang="ja-JP" sz="2400" dirty="0">
              <a:solidFill>
                <a:schemeClr val="bg1"/>
              </a:solidFill>
              <a:latin typeface="Meiryo UI" panose="020B0604030504040204" pitchFamily="50" charset="-128"/>
              <a:ea typeface="Meiryo UI" panose="020B0604030504040204" pitchFamily="50" charset="-128"/>
            </a:endParaRPr>
          </a:p>
          <a:p>
            <a:r>
              <a:rPr lang="ja-JP" altLang="en-US" sz="2400" dirty="0">
                <a:solidFill>
                  <a:srgbClr val="FFC000"/>
                </a:solidFill>
                <a:latin typeface="Meiryo UI" panose="020B0604030504040204" pitchFamily="50" charset="-128"/>
                <a:ea typeface="Meiryo UI" panose="020B0604030504040204" pitchFamily="50" charset="-128"/>
              </a:rPr>
              <a:t>大循環</a:t>
            </a:r>
            <a:endParaRPr lang="en-US" altLang="ja-JP" sz="2400" dirty="0">
              <a:solidFill>
                <a:srgbClr val="FFC000"/>
              </a:solidFill>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B86F06A0-B228-4BFC-A118-0625297281CB}"/>
              </a:ext>
            </a:extLst>
          </p:cNvPr>
          <p:cNvSpPr/>
          <p:nvPr/>
        </p:nvSpPr>
        <p:spPr>
          <a:xfrm>
            <a:off x="5141338" y="4618551"/>
            <a:ext cx="414320" cy="237100"/>
          </a:xfrm>
          <a:prstGeom prst="rect">
            <a:avLst/>
          </a:prstGeom>
          <a:solidFill>
            <a:schemeClr val="accent4">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50" b="1" dirty="0">
                <a:solidFill>
                  <a:schemeClr val="tx1"/>
                </a:solidFill>
              </a:rPr>
              <a:t>黒潮</a:t>
            </a:r>
          </a:p>
        </p:txBody>
      </p:sp>
      <p:sp>
        <p:nvSpPr>
          <p:cNvPr id="16" name="正方形/長方形 15">
            <a:extLst>
              <a:ext uri="{FF2B5EF4-FFF2-40B4-BE49-F238E27FC236}">
                <a16:creationId xmlns:a16="http://schemas.microsoft.com/office/drawing/2014/main" id="{8B30B104-CD85-4A57-B170-D11E447D376B}"/>
              </a:ext>
            </a:extLst>
          </p:cNvPr>
          <p:cNvSpPr/>
          <p:nvPr/>
        </p:nvSpPr>
        <p:spPr>
          <a:xfrm>
            <a:off x="5348498" y="4255486"/>
            <a:ext cx="414320" cy="237100"/>
          </a:xfrm>
          <a:prstGeom prst="rect">
            <a:avLst/>
          </a:prstGeom>
          <a:solidFill>
            <a:schemeClr val="accent4">
              <a:lumMod val="20000"/>
              <a:lumOff val="80000"/>
            </a:schemeClr>
          </a:solid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050" b="1" dirty="0">
                <a:solidFill>
                  <a:schemeClr val="tx1"/>
                </a:solidFill>
              </a:rPr>
              <a:t>親</a:t>
            </a:r>
            <a:r>
              <a:rPr kumimoji="1" lang="ja-JP" altLang="en-US" sz="1050" b="1" dirty="0">
                <a:solidFill>
                  <a:schemeClr val="tx1"/>
                </a:solidFill>
              </a:rPr>
              <a:t>潮</a:t>
            </a:r>
          </a:p>
        </p:txBody>
      </p:sp>
      <p:sp>
        <p:nvSpPr>
          <p:cNvPr id="4" name="楕円 3">
            <a:extLst>
              <a:ext uri="{FF2B5EF4-FFF2-40B4-BE49-F238E27FC236}">
                <a16:creationId xmlns:a16="http://schemas.microsoft.com/office/drawing/2014/main" id="{F324C107-EF78-4343-9D88-84B59E32EE6A}"/>
              </a:ext>
            </a:extLst>
          </p:cNvPr>
          <p:cNvSpPr/>
          <p:nvPr/>
        </p:nvSpPr>
        <p:spPr>
          <a:xfrm>
            <a:off x="4972050" y="1744960"/>
            <a:ext cx="1123950" cy="1355428"/>
          </a:xfrm>
          <a:prstGeom prst="ellipse">
            <a:avLst/>
          </a:prstGeom>
          <a:solidFill>
            <a:schemeClr val="accent4">
              <a:lumMod val="20000"/>
              <a:lumOff val="80000"/>
              <a:alpha val="56000"/>
            </a:schemeClr>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E287746B-1A55-4BA0-BDFD-1632170D1EB5}"/>
              </a:ext>
            </a:extLst>
          </p:cNvPr>
          <p:cNvGrpSpPr/>
          <p:nvPr/>
        </p:nvGrpSpPr>
        <p:grpSpPr>
          <a:xfrm>
            <a:off x="6224516" y="1093302"/>
            <a:ext cx="1837038" cy="2169500"/>
            <a:chOff x="6224516" y="1093302"/>
            <a:chExt cx="1837038" cy="2169500"/>
          </a:xfrm>
        </p:grpSpPr>
        <p:sp>
          <p:nvSpPr>
            <p:cNvPr id="17" name="楕円 16">
              <a:extLst>
                <a:ext uri="{FF2B5EF4-FFF2-40B4-BE49-F238E27FC236}">
                  <a16:creationId xmlns:a16="http://schemas.microsoft.com/office/drawing/2014/main" id="{805163F9-EA5F-4794-84B5-A470F5065B07}"/>
                </a:ext>
              </a:extLst>
            </p:cNvPr>
            <p:cNvSpPr/>
            <p:nvPr/>
          </p:nvSpPr>
          <p:spPr>
            <a:xfrm>
              <a:off x="6224516" y="1093302"/>
              <a:ext cx="1363738" cy="1084750"/>
            </a:xfrm>
            <a:prstGeom prst="ellipse">
              <a:avLst/>
            </a:prstGeom>
            <a:solidFill>
              <a:schemeClr val="accent4">
                <a:lumMod val="20000"/>
                <a:lumOff val="80000"/>
                <a:alpha val="56000"/>
              </a:schemeClr>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1F4244E7-7291-431E-9A6B-D2635BFDB409}"/>
                </a:ext>
              </a:extLst>
            </p:cNvPr>
            <p:cNvSpPr/>
            <p:nvPr/>
          </p:nvSpPr>
          <p:spPr>
            <a:xfrm>
              <a:off x="6443858" y="2178052"/>
              <a:ext cx="1617696" cy="1084750"/>
            </a:xfrm>
            <a:prstGeom prst="ellipse">
              <a:avLst/>
            </a:prstGeom>
            <a:solidFill>
              <a:schemeClr val="accent4">
                <a:lumMod val="20000"/>
                <a:lumOff val="80000"/>
                <a:alpha val="56000"/>
              </a:schemeClr>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6">
            <a:extLst>
              <a:ext uri="{FF2B5EF4-FFF2-40B4-BE49-F238E27FC236}">
                <a16:creationId xmlns:a16="http://schemas.microsoft.com/office/drawing/2014/main" id="{036AA0FE-F63F-4231-990D-2C7BBF6393D1}"/>
              </a:ext>
            </a:extLst>
          </p:cNvPr>
          <p:cNvGrpSpPr/>
          <p:nvPr/>
        </p:nvGrpSpPr>
        <p:grpSpPr>
          <a:xfrm>
            <a:off x="7775488" y="1154410"/>
            <a:ext cx="1555267" cy="2126372"/>
            <a:chOff x="7775488" y="1154410"/>
            <a:chExt cx="1555267" cy="2126372"/>
          </a:xfrm>
        </p:grpSpPr>
        <p:sp>
          <p:nvSpPr>
            <p:cNvPr id="19" name="楕円 18">
              <a:extLst>
                <a:ext uri="{FF2B5EF4-FFF2-40B4-BE49-F238E27FC236}">
                  <a16:creationId xmlns:a16="http://schemas.microsoft.com/office/drawing/2014/main" id="{4B3909AC-8E0C-4F0D-AAE9-46912624709C}"/>
                </a:ext>
              </a:extLst>
            </p:cNvPr>
            <p:cNvSpPr/>
            <p:nvPr/>
          </p:nvSpPr>
          <p:spPr>
            <a:xfrm rot="18739834">
              <a:off x="8088347" y="841551"/>
              <a:ext cx="834284" cy="1460001"/>
            </a:xfrm>
            <a:prstGeom prst="ellipse">
              <a:avLst/>
            </a:prstGeom>
            <a:solidFill>
              <a:schemeClr val="accent4">
                <a:lumMod val="20000"/>
                <a:lumOff val="80000"/>
                <a:alpha val="56000"/>
              </a:schemeClr>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F4198A29-540D-4680-BB94-D03E2567BDCB}"/>
                </a:ext>
              </a:extLst>
            </p:cNvPr>
            <p:cNvSpPr/>
            <p:nvPr/>
          </p:nvSpPr>
          <p:spPr>
            <a:xfrm rot="1993100">
              <a:off x="8540273" y="2196032"/>
              <a:ext cx="790482" cy="1084750"/>
            </a:xfrm>
            <a:prstGeom prst="ellipse">
              <a:avLst/>
            </a:prstGeom>
            <a:solidFill>
              <a:schemeClr val="accent4">
                <a:lumMod val="20000"/>
                <a:lumOff val="80000"/>
                <a:alpha val="56000"/>
              </a:schemeClr>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テキスト ボックス 21">
            <a:extLst>
              <a:ext uri="{FF2B5EF4-FFF2-40B4-BE49-F238E27FC236}">
                <a16:creationId xmlns:a16="http://schemas.microsoft.com/office/drawing/2014/main" id="{6B3D3BC9-A7E2-4B2B-8493-824FCB871E61}"/>
              </a:ext>
            </a:extLst>
          </p:cNvPr>
          <p:cNvSpPr txBox="1"/>
          <p:nvPr/>
        </p:nvSpPr>
        <p:spPr>
          <a:xfrm>
            <a:off x="9440590" y="2629828"/>
            <a:ext cx="2659702" cy="1169551"/>
          </a:xfrm>
          <a:prstGeom prst="rect">
            <a:avLst/>
          </a:prstGeom>
          <a:noFill/>
        </p:spPr>
        <p:txBody>
          <a:bodyPr wrap="none" rtlCol="0">
            <a:spAutoFit/>
          </a:bodyPr>
          <a:lstStyle/>
          <a:p>
            <a:r>
              <a:rPr lang="en-US" altLang="ja-JP" sz="1400" dirty="0">
                <a:solidFill>
                  <a:schemeClr val="bg1"/>
                </a:solidFill>
                <a:latin typeface="Meiryo UI" panose="020B0604030504040204" pitchFamily="50" charset="-128"/>
                <a:ea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rPr>
              <a:t>例</a:t>
            </a:r>
            <a:r>
              <a:rPr lang="en-US" altLang="ja-JP" sz="1400" dirty="0">
                <a:solidFill>
                  <a:schemeClr val="bg1"/>
                </a:solidFill>
                <a:latin typeface="Meiryo UI" panose="020B0604030504040204" pitchFamily="50" charset="-128"/>
                <a:ea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rPr>
              <a:t>　アイスランドの首都</a:t>
            </a:r>
            <a:endParaRPr lang="en-US" altLang="ja-JP" sz="1400" dirty="0">
              <a:solidFill>
                <a:schemeClr val="bg1"/>
              </a:solidFill>
              <a:latin typeface="Meiryo UI" panose="020B0604030504040204" pitchFamily="50" charset="-128"/>
              <a:ea typeface="Meiryo UI" panose="020B0604030504040204" pitchFamily="50" charset="-128"/>
            </a:endParaRPr>
          </a:p>
          <a:p>
            <a:r>
              <a:rPr lang="ja-JP" altLang="en-US" sz="1400" dirty="0">
                <a:solidFill>
                  <a:schemeClr val="bg1"/>
                </a:solidFill>
                <a:latin typeface="Meiryo UI" panose="020B0604030504040204" pitchFamily="50" charset="-128"/>
                <a:ea typeface="Meiryo UI" panose="020B0604030504040204" pitchFamily="50" charset="-128"/>
              </a:rPr>
              <a:t>レイキャビーク </a:t>
            </a:r>
            <a:r>
              <a:rPr lang="en-US" altLang="ja-JP" sz="1400" dirty="0">
                <a:solidFill>
                  <a:schemeClr val="bg1"/>
                </a:solidFill>
                <a:latin typeface="Meiryo UI" panose="020B0604030504040204" pitchFamily="50" charset="-128"/>
                <a:ea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rPr>
              <a:t>北緯</a:t>
            </a:r>
            <a:r>
              <a:rPr lang="en-US" altLang="ja-JP" sz="1400" dirty="0">
                <a:solidFill>
                  <a:schemeClr val="bg1"/>
                </a:solidFill>
                <a:latin typeface="Meiryo UI" panose="020B0604030504040204" pitchFamily="50" charset="-128"/>
                <a:ea typeface="Meiryo UI" panose="020B0604030504040204" pitchFamily="50" charset="-128"/>
              </a:rPr>
              <a:t>64.1</a:t>
            </a:r>
            <a:r>
              <a:rPr lang="ja-JP" altLang="en-US" sz="1400" dirty="0">
                <a:solidFill>
                  <a:schemeClr val="bg1"/>
                </a:solidFill>
                <a:latin typeface="Meiryo UI" panose="020B0604030504040204" pitchFamily="50" charset="-128"/>
                <a:ea typeface="Meiryo UI" panose="020B0604030504040204" pitchFamily="50" charset="-128"/>
              </a:rPr>
              <a:t>度</a:t>
            </a:r>
            <a:r>
              <a:rPr lang="en-US" altLang="ja-JP" sz="1400" dirty="0">
                <a:solidFill>
                  <a:schemeClr val="bg1"/>
                </a:solidFill>
                <a:latin typeface="Meiryo UI" panose="020B0604030504040204" pitchFamily="50" charset="-128"/>
                <a:ea typeface="Meiryo UI" panose="020B0604030504040204" pitchFamily="50" charset="-128"/>
              </a:rPr>
              <a:t>)</a:t>
            </a:r>
          </a:p>
          <a:p>
            <a:endParaRPr lang="en-US" altLang="ja-JP" sz="1400" dirty="0">
              <a:solidFill>
                <a:schemeClr val="bg1"/>
              </a:solidFill>
              <a:latin typeface="Meiryo UI" panose="020B0604030504040204" pitchFamily="50" charset="-128"/>
              <a:ea typeface="Meiryo UI" panose="020B0604030504040204" pitchFamily="50" charset="-128"/>
            </a:endParaRPr>
          </a:p>
          <a:p>
            <a:r>
              <a:rPr lang="en-US" altLang="ja-JP" sz="1400" dirty="0">
                <a:solidFill>
                  <a:schemeClr val="bg1"/>
                </a:solidFill>
                <a:latin typeface="Meiryo UI" panose="020B0604030504040204" pitchFamily="50" charset="-128"/>
                <a:ea typeface="Meiryo UI" panose="020B0604030504040204" pitchFamily="50" charset="-128"/>
              </a:rPr>
              <a:t>1</a:t>
            </a:r>
            <a:r>
              <a:rPr lang="ja-JP" altLang="en-US" sz="1400" dirty="0">
                <a:solidFill>
                  <a:schemeClr val="bg1"/>
                </a:solidFill>
                <a:latin typeface="Meiryo UI" panose="020B0604030504040204" pitchFamily="50" charset="-128"/>
                <a:ea typeface="Meiryo UI" panose="020B0604030504040204" pitchFamily="50" charset="-128"/>
              </a:rPr>
              <a:t>月の平均気温が</a:t>
            </a:r>
            <a:endParaRPr lang="en-US" altLang="ja-JP" sz="1400" dirty="0">
              <a:solidFill>
                <a:schemeClr val="bg1"/>
              </a:solidFill>
              <a:latin typeface="Meiryo UI" panose="020B0604030504040204" pitchFamily="50" charset="-128"/>
              <a:ea typeface="Meiryo UI" panose="020B0604030504040204" pitchFamily="50" charset="-128"/>
            </a:endParaRPr>
          </a:p>
          <a:p>
            <a:r>
              <a:rPr lang="ja-JP" altLang="en-US" sz="1400" dirty="0">
                <a:solidFill>
                  <a:schemeClr val="bg1"/>
                </a:solidFill>
                <a:latin typeface="Meiryo UI" panose="020B0604030504040204" pitchFamily="50" charset="-128"/>
                <a:ea typeface="Meiryo UI" panose="020B0604030504040204" pitchFamily="50" charset="-128"/>
              </a:rPr>
              <a:t>秋田市</a:t>
            </a:r>
            <a:r>
              <a:rPr lang="en-US" altLang="ja-JP" sz="1400" dirty="0">
                <a:solidFill>
                  <a:schemeClr val="bg1"/>
                </a:solidFill>
                <a:latin typeface="Meiryo UI" panose="020B0604030504040204" pitchFamily="50" charset="-128"/>
                <a:ea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rPr>
              <a:t>北緯</a:t>
            </a:r>
            <a:r>
              <a:rPr lang="en-US" altLang="ja-JP" sz="1400" dirty="0">
                <a:solidFill>
                  <a:schemeClr val="bg1"/>
                </a:solidFill>
                <a:latin typeface="Meiryo UI" panose="020B0604030504040204" pitchFamily="50" charset="-128"/>
                <a:ea typeface="Meiryo UI" panose="020B0604030504040204" pitchFamily="50" charset="-128"/>
              </a:rPr>
              <a:t>39.7</a:t>
            </a:r>
            <a:r>
              <a:rPr lang="ja-JP" altLang="en-US" sz="1400" dirty="0">
                <a:solidFill>
                  <a:schemeClr val="bg1"/>
                </a:solidFill>
                <a:latin typeface="Meiryo UI" panose="020B0604030504040204" pitchFamily="50" charset="-128"/>
                <a:ea typeface="Meiryo UI" panose="020B0604030504040204" pitchFamily="50" charset="-128"/>
              </a:rPr>
              <a:t>度</a:t>
            </a:r>
            <a:r>
              <a:rPr lang="en-US" altLang="ja-JP" sz="1400" dirty="0">
                <a:solidFill>
                  <a:schemeClr val="bg1"/>
                </a:solidFill>
                <a:latin typeface="Meiryo UI" panose="020B0604030504040204" pitchFamily="50" charset="-128"/>
                <a:ea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rPr>
              <a:t>と同じくらい</a:t>
            </a:r>
          </a:p>
        </p:txBody>
      </p:sp>
      <p:cxnSp>
        <p:nvCxnSpPr>
          <p:cNvPr id="26" name="直線コネクタ 25">
            <a:extLst>
              <a:ext uri="{FF2B5EF4-FFF2-40B4-BE49-F238E27FC236}">
                <a16:creationId xmlns:a16="http://schemas.microsoft.com/office/drawing/2014/main" id="{2A1D6CE5-8FC0-4749-AC03-9CCD6640CBCD}"/>
              </a:ext>
            </a:extLst>
          </p:cNvPr>
          <p:cNvCxnSpPr/>
          <p:nvPr/>
        </p:nvCxnSpPr>
        <p:spPr>
          <a:xfrm>
            <a:off x="395287" y="5045935"/>
            <a:ext cx="1046056"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23" name="オーディオ 22">
            <a:hlinkClick r:id="" action="ppaction://media"/>
            <a:extLst>
              <a:ext uri="{FF2B5EF4-FFF2-40B4-BE49-F238E27FC236}">
                <a16:creationId xmlns:a16="http://schemas.microsoft.com/office/drawing/2014/main" id="{37449FBC-E60F-46A5-AF8F-1712CDA8B64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525031627"/>
      </p:ext>
    </p:extLst>
  </p:cSld>
  <p:clrMapOvr>
    <a:masterClrMapping/>
  </p:clrMapOvr>
  <mc:AlternateContent xmlns:mc="http://schemas.openxmlformats.org/markup-compatibility/2006" xmlns:p14="http://schemas.microsoft.com/office/powerpoint/2010/main">
    <mc:Choice Requires="p14">
      <p:transition spd="slow" p14:dur="2000" advTm="161581"/>
    </mc:Choice>
    <mc:Fallback xmlns="">
      <p:transition spd="slow" advTm="161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randombar(horizontal)">
                                      <p:cBhvr>
                                        <p:cTn id="31" dur="500"/>
                                        <p:tgtEl>
                                          <p:spTgt spid="2"/>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randombar(horizont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left)">
                                      <p:cBhvr>
                                        <p:cTn id="40" dur="500"/>
                                        <p:tgtEl>
                                          <p:spTgt spid="3"/>
                                        </p:tgtEl>
                                      </p:cBhvr>
                                    </p:animEffect>
                                  </p:childTnLst>
                                </p:cTn>
                              </p:par>
                            </p:childTnLst>
                          </p:cTn>
                        </p:par>
                        <p:par>
                          <p:cTn id="41" fill="hold">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up)">
                                      <p:cBhvr>
                                        <p:cTn id="44" dur="500"/>
                                        <p:tgtEl>
                                          <p:spTgt spid="13"/>
                                        </p:tgtEl>
                                      </p:cBhvr>
                                    </p:animEffect>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23"/>
                </p:tgtEl>
              </p:cMediaNode>
            </p:audio>
          </p:childTnLst>
        </p:cTn>
      </p:par>
    </p:tnLst>
    <p:bldLst>
      <p:bldP spid="13" grpId="0"/>
      <p:bldP spid="2" grpId="0" animBg="1"/>
      <p:bldP spid="16" grpId="0" animBg="1"/>
      <p:bldP spid="4" grpId="0" animBg="1"/>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4|3.7"/>
</p:tagLst>
</file>

<file path=ppt/tags/tag2.xml><?xml version="1.0" encoding="utf-8"?>
<p:tagLst xmlns:a="http://schemas.openxmlformats.org/drawingml/2006/main" xmlns:r="http://schemas.openxmlformats.org/officeDocument/2006/relationships" xmlns:p="http://schemas.openxmlformats.org/presentationml/2006/main">
  <p:tag name="TIMING" val="|8.2|29.3|13.1|3.3"/>
</p:tagLst>
</file>

<file path=ppt/tags/tag3.xml><?xml version="1.0" encoding="utf-8"?>
<p:tagLst xmlns:a="http://schemas.openxmlformats.org/drawingml/2006/main" xmlns:r="http://schemas.openxmlformats.org/officeDocument/2006/relationships" xmlns:p="http://schemas.openxmlformats.org/presentationml/2006/main">
  <p:tag name="TIMING" val="|7|23.2"/>
</p:tagLst>
</file>

<file path=ppt/tags/tag4.xml><?xml version="1.0" encoding="utf-8"?>
<p:tagLst xmlns:a="http://schemas.openxmlformats.org/drawingml/2006/main" xmlns:r="http://schemas.openxmlformats.org/officeDocument/2006/relationships" xmlns:p="http://schemas.openxmlformats.org/presentationml/2006/main">
  <p:tag name="TIMING" val="|36.5|35.4"/>
</p:tagLst>
</file>

<file path=ppt/tags/tag5.xml><?xml version="1.0" encoding="utf-8"?>
<p:tagLst xmlns:a="http://schemas.openxmlformats.org/drawingml/2006/main" xmlns:r="http://schemas.openxmlformats.org/officeDocument/2006/relationships" xmlns:p="http://schemas.openxmlformats.org/presentationml/2006/main">
  <p:tag name="TIMING" val="|16.6|9|3.2"/>
</p:tagLst>
</file>

<file path=ppt/tags/tag6.xml><?xml version="1.0" encoding="utf-8"?>
<p:tagLst xmlns:a="http://schemas.openxmlformats.org/drawingml/2006/main" xmlns:r="http://schemas.openxmlformats.org/officeDocument/2006/relationships" xmlns:p="http://schemas.openxmlformats.org/presentationml/2006/main">
  <p:tag name="TIMING" val="|21.5|1.9|1.6|23.1|4.1|23"/>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7643</TotalTime>
  <Words>2712</Words>
  <Application>Microsoft Office PowerPoint</Application>
  <PresentationFormat>ワイド画面</PresentationFormat>
  <Paragraphs>220</Paragraphs>
  <Slides>9</Slides>
  <Notes>9</Notes>
  <HiddenSlides>0</HiddenSlides>
  <MMClips>9</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9</vt:i4>
      </vt:variant>
    </vt:vector>
  </HeadingPairs>
  <TitlesOfParts>
    <vt:vector size="14" baseType="lpstr">
      <vt:lpstr>Meiryo UI</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Ono Sachiko</dc:creator>
  <cp:lastModifiedBy>Windows ユーザー</cp:lastModifiedBy>
  <cp:revision>158</cp:revision>
  <dcterms:created xsi:type="dcterms:W3CDTF">2020-04-18T15:00:49Z</dcterms:created>
  <dcterms:modified xsi:type="dcterms:W3CDTF">2020-05-18T05:35:34Z</dcterms:modified>
</cp:coreProperties>
</file>